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1" r:id="rId3"/>
    <p:sldMasterId id="2147483684" r:id="rId4"/>
    <p:sldMasterId id="2147483695" r:id="rId5"/>
    <p:sldMasterId id="2147483704" r:id="rId6"/>
    <p:sldMasterId id="2147483715" r:id="rId7"/>
    <p:sldMasterId id="2147483729" r:id="rId8"/>
  </p:sldMasterIdLst>
  <p:notesMasterIdLst>
    <p:notesMasterId r:id="rId36"/>
  </p:notesMasterIdLst>
  <p:sldIdLst>
    <p:sldId id="256" r:id="rId9"/>
    <p:sldId id="422" r:id="rId10"/>
    <p:sldId id="423" r:id="rId11"/>
    <p:sldId id="425" r:id="rId12"/>
    <p:sldId id="310" r:id="rId13"/>
    <p:sldId id="376" r:id="rId14"/>
    <p:sldId id="316" r:id="rId15"/>
    <p:sldId id="317" r:id="rId16"/>
    <p:sldId id="398" r:id="rId17"/>
    <p:sldId id="318" r:id="rId18"/>
    <p:sldId id="377" r:id="rId19"/>
    <p:sldId id="378" r:id="rId20"/>
    <p:sldId id="383" r:id="rId21"/>
    <p:sldId id="389" r:id="rId22"/>
    <p:sldId id="397" r:id="rId23"/>
    <p:sldId id="392" r:id="rId24"/>
    <p:sldId id="415" r:id="rId25"/>
    <p:sldId id="334" r:id="rId26"/>
    <p:sldId id="335" r:id="rId27"/>
    <p:sldId id="402" r:id="rId28"/>
    <p:sldId id="403" r:id="rId29"/>
    <p:sldId id="341" r:id="rId30"/>
    <p:sldId id="348" r:id="rId31"/>
    <p:sldId id="417" r:id="rId32"/>
    <p:sldId id="410" r:id="rId33"/>
    <p:sldId id="375" r:id="rId34"/>
    <p:sldId id="414" r:id="rId35"/>
  </p:sldIdLst>
  <p:sldSz cx="12161838"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p:scale>
          <a:sx n="56" d="100"/>
          <a:sy n="56" d="100"/>
        </p:scale>
        <p:origin x="-1690" y="-902"/>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84CC-4367-9ECD-9191B032AE27}"/>
              </c:ext>
            </c:extLst>
          </c:dPt>
          <c:dPt>
            <c:idx val="1"/>
            <c:bubble3D val="0"/>
            <c:spPr>
              <a:solidFill>
                <a:schemeClr val="accent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84CC-4367-9ECD-9191B032AE2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84CC-4367-9ECD-9191B032AE2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84CC-4367-9ECD-9191B032AE27}"/>
              </c:ext>
            </c:extLst>
          </c:dPt>
          <c:cat>
            <c:strRef>
              <c:f>Sheet1!$A$2:$A$5</c:f>
              <c:strCache>
                <c:ptCount val="2"/>
                <c:pt idx="0">
                  <c:v>1st Qtr</c:v>
                </c:pt>
                <c:pt idx="1">
                  <c:v>2nd Qtr</c:v>
                </c:pt>
              </c:strCache>
            </c:strRef>
          </c:cat>
          <c:val>
            <c:numRef>
              <c:f>Sheet1!$B$2:$B$5</c:f>
              <c:numCache>
                <c:formatCode>General</c:formatCode>
                <c:ptCount val="4"/>
                <c:pt idx="0">
                  <c:v>5</c:v>
                </c:pt>
                <c:pt idx="1">
                  <c:v>24</c:v>
                </c:pt>
              </c:numCache>
            </c:numRef>
          </c:val>
          <c:extLst xmlns:c16r2="http://schemas.microsoft.com/office/drawing/2015/06/chart">
            <c:ext xmlns:c16="http://schemas.microsoft.com/office/drawing/2014/chart" uri="{C3380CC4-5D6E-409C-BE32-E72D297353CC}">
              <c16:uniqueId val="{00000008-84CC-4367-9ECD-9191B032AE2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1C6F-486F-877A-D5CDF522BC02}"/>
              </c:ext>
            </c:extLst>
          </c:dPt>
          <c:dPt>
            <c:idx val="1"/>
            <c:bubble3D val="0"/>
            <c:spPr>
              <a:solidFill>
                <a:schemeClr val="accent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1C6F-486F-877A-D5CDF522BC02}"/>
              </c:ext>
            </c:extLst>
          </c:dPt>
          <c:dPt>
            <c:idx val="2"/>
            <c:bubble3D val="0"/>
            <c:spPr>
              <a:solidFill>
                <a:schemeClr val="accent1"/>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1C6F-486F-877A-D5CDF522BC02}"/>
              </c:ext>
            </c:extLst>
          </c:dPt>
          <c:cat>
            <c:strRef>
              <c:f>Sheet1!$A$2:$A$4</c:f>
              <c:strCache>
                <c:ptCount val="3"/>
                <c:pt idx="0">
                  <c:v>≥50%</c:v>
                </c:pt>
                <c:pt idx="1">
                  <c:v>≥1–49%</c:v>
                </c:pt>
                <c:pt idx="2">
                  <c:v>&lt;1%</c:v>
                </c:pt>
              </c:strCache>
            </c:strRef>
          </c:cat>
          <c:val>
            <c:numRef>
              <c:f>Sheet1!$B$2:$B$4</c:f>
              <c:numCache>
                <c:formatCode>General</c:formatCode>
                <c:ptCount val="3"/>
                <c:pt idx="0">
                  <c:v>30</c:v>
                </c:pt>
                <c:pt idx="1">
                  <c:v>45</c:v>
                </c:pt>
                <c:pt idx="2">
                  <c:v>35</c:v>
                </c:pt>
              </c:numCache>
            </c:numRef>
          </c:val>
          <c:extLst xmlns:c16r2="http://schemas.microsoft.com/office/drawing/2015/06/chart">
            <c:ext xmlns:c16="http://schemas.microsoft.com/office/drawing/2014/chart" uri="{C3380CC4-5D6E-409C-BE32-E72D297353CC}">
              <c16:uniqueId val="{00000008-1C6F-486F-877A-D5CDF522BC0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solidFill>
                  <a:schemeClr val="tx2"/>
                </a:solidFill>
              </a:ln>
              <a:effectLst>
                <a:outerShdw blurRad="40000" dist="23000" dir="5400000" rotWithShape="0">
                  <a:srgbClr val="000000">
                    <a:alpha val="35000"/>
                  </a:srgbClr>
                </a:outerShdw>
              </a:effectLst>
              <a:sp3d>
                <a:contourClr>
                  <a:schemeClr val="tx2"/>
                </a:contourClr>
              </a:sp3d>
            </c:spPr>
            <c:extLst xmlns:c16r2="http://schemas.microsoft.com/office/drawing/2015/06/chart">
              <c:ext xmlns:c16="http://schemas.microsoft.com/office/drawing/2014/chart" uri="{C3380CC4-5D6E-409C-BE32-E72D297353CC}">
                <c16:uniqueId val="{00000001-D495-48DD-9C57-87E09E750BD7}"/>
              </c:ext>
            </c:extLst>
          </c:dPt>
          <c:dPt>
            <c:idx val="1"/>
            <c:bubble3D val="0"/>
            <c:spPr>
              <a:solidFill>
                <a:schemeClr val="accent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D495-48DD-9C57-87E09E750BD7}"/>
              </c:ext>
            </c:extLst>
          </c:dPt>
          <c:dPt>
            <c:idx val="2"/>
            <c:bubble3D val="0"/>
            <c:spPr>
              <a:solidFill>
                <a:schemeClr val="accent1"/>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D495-48DD-9C57-87E09E750BD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D495-48DD-9C57-87E09E750BD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0.5</c:v>
                </c:pt>
                <c:pt idx="3">
                  <c:v>3</c:v>
                </c:pt>
              </c:numCache>
            </c:numRef>
          </c:val>
          <c:extLst xmlns:c16r2="http://schemas.microsoft.com/office/drawing/2015/06/chart">
            <c:ext xmlns:c16="http://schemas.microsoft.com/office/drawing/2014/chart" uri="{C3380CC4-5D6E-409C-BE32-E72D297353CC}">
              <c16:uniqueId val="{00000008-D495-48DD-9C57-87E09E750BD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chemeClr val="tx2"/>
            </a:solidFill>
          </c:spPr>
          <c:dPt>
            <c:idx val="0"/>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A519-4AD0-8953-CD929DCA4895}"/>
              </c:ext>
            </c:extLst>
          </c:dPt>
          <c:dPt>
            <c:idx val="1"/>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A519-4AD0-8953-CD929DCA4895}"/>
              </c:ext>
            </c:extLst>
          </c:dPt>
          <c:dPt>
            <c:idx val="2"/>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A519-4AD0-8953-CD929DCA4895}"/>
              </c:ext>
            </c:extLst>
          </c:dPt>
          <c:dPt>
            <c:idx val="3"/>
            <c:bubble3D val="0"/>
            <c:spPr>
              <a:solidFill>
                <a:schemeClr val="tx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A519-4AD0-8953-CD929DCA4895}"/>
              </c:ext>
            </c:extLst>
          </c:dPt>
          <c:cat>
            <c:strRef>
              <c:f>Sheet1!$A$2:$A$5</c:f>
              <c:strCache>
                <c:ptCount val="1"/>
                <c:pt idx="0">
                  <c:v>1st Qtr</c:v>
                </c:pt>
              </c:strCache>
            </c:strRef>
          </c:cat>
          <c:val>
            <c:numRef>
              <c:f>Sheet1!$B$2:$B$5</c:f>
              <c:numCache>
                <c:formatCode>General</c:formatCode>
                <c:ptCount val="4"/>
                <c:pt idx="0">
                  <c:v>8.1999999999999993</c:v>
                </c:pt>
              </c:numCache>
            </c:numRef>
          </c:val>
          <c:extLst xmlns:c16r2="http://schemas.microsoft.com/office/drawing/2015/06/chart">
            <c:ext xmlns:c16="http://schemas.microsoft.com/office/drawing/2014/chart" uri="{C3380CC4-5D6E-409C-BE32-E72D297353CC}">
              <c16:uniqueId val="{00000008-A519-4AD0-8953-CD929DCA489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6"/>
              </a:solidFill>
              <a:ln w="19050">
                <a:solidFill>
                  <a:schemeClr val="bg1"/>
                </a:solidFill>
              </a:ln>
              <a:effectLst/>
            </c:spPr>
            <c:extLst xmlns:c16r2="http://schemas.microsoft.com/office/drawing/2015/06/chart">
              <c:ext xmlns:c16="http://schemas.microsoft.com/office/drawing/2014/chart" uri="{C3380CC4-5D6E-409C-BE32-E72D297353CC}">
                <c16:uniqueId val="{00000005-789E-DD43-8DE6-F38587124D86}"/>
              </c:ext>
            </c:extLst>
          </c:dPt>
          <c:dPt>
            <c:idx val="1"/>
            <c:bubble3D val="0"/>
            <c:spPr>
              <a:solidFill>
                <a:schemeClr val="accent4"/>
              </a:solidFill>
              <a:ln w="19050">
                <a:solidFill>
                  <a:schemeClr val="bg1"/>
                </a:solidFill>
              </a:ln>
              <a:effectLst/>
            </c:spPr>
            <c:extLst xmlns:c16r2="http://schemas.microsoft.com/office/drawing/2015/06/chart">
              <c:ext xmlns:c16="http://schemas.microsoft.com/office/drawing/2014/chart" uri="{C3380CC4-5D6E-409C-BE32-E72D297353CC}">
                <c16:uniqueId val="{00000004-789E-DD43-8DE6-F38587124D86}"/>
              </c:ext>
            </c:extLst>
          </c:dPt>
          <c:dPt>
            <c:idx val="2"/>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3-789E-DD43-8DE6-F38587124D86}"/>
              </c:ext>
            </c:extLst>
          </c:dPt>
          <c:dPt>
            <c:idx val="3"/>
            <c:bubble3D val="0"/>
            <c:spPr>
              <a:solidFill>
                <a:schemeClr val="accent3"/>
              </a:solidFill>
              <a:ln w="19050">
                <a:solidFill>
                  <a:schemeClr val="bg1"/>
                </a:solidFill>
              </a:ln>
              <a:effectLst/>
            </c:spPr>
            <c:extLst xmlns:c16r2="http://schemas.microsoft.com/office/drawing/2015/06/chart">
              <c:ext xmlns:c16="http://schemas.microsoft.com/office/drawing/2014/chart" uri="{C3380CC4-5D6E-409C-BE32-E72D297353CC}">
                <c16:uniqueId val="{00000002-789E-DD43-8DE6-F38587124D86}"/>
              </c:ext>
            </c:extLst>
          </c:dPt>
          <c:dPt>
            <c:idx val="4"/>
            <c:bubble3D val="0"/>
            <c:spPr>
              <a:solidFill>
                <a:schemeClr val="accent5"/>
              </a:solidFill>
              <a:ln w="19050">
                <a:solidFill>
                  <a:schemeClr val="bg1"/>
                </a:solidFill>
              </a:ln>
              <a:effectLst/>
            </c:spPr>
            <c:extLst xmlns:c16r2="http://schemas.microsoft.com/office/drawing/2015/06/chart">
              <c:ext xmlns:c16="http://schemas.microsoft.com/office/drawing/2014/chart" uri="{C3380CC4-5D6E-409C-BE32-E72D297353CC}">
                <c16:uniqueId val="{00000009-2B38-467B-85F0-C5638F34573E}"/>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0.9</c:v>
                </c:pt>
                <c:pt idx="1">
                  <c:v>12.8</c:v>
                </c:pt>
                <c:pt idx="2">
                  <c:v>10.8</c:v>
                </c:pt>
                <c:pt idx="3">
                  <c:v>31.3</c:v>
                </c:pt>
                <c:pt idx="4">
                  <c:v>44.2</c:v>
                </c:pt>
              </c:numCache>
            </c:numRef>
          </c:val>
          <c:extLst xmlns:c16r2="http://schemas.microsoft.com/office/drawing/2015/06/chart">
            <c:ext xmlns:c16="http://schemas.microsoft.com/office/drawing/2014/chart" uri="{C3380CC4-5D6E-409C-BE32-E72D297353CC}">
              <c16:uniqueId val="{00000000-789E-DD43-8DE6-F38587124D86}"/>
            </c:ext>
          </c:extLst>
        </c:ser>
        <c:dLbls>
          <c:showLegendKey val="0"/>
          <c:showVal val="0"/>
          <c:showCatName val="0"/>
          <c:showSerName val="0"/>
          <c:showPercent val="0"/>
          <c:showBubbleSize val="0"/>
          <c:showLeaderLines val="1"/>
        </c:dLbls>
        <c:firstSliceAng val="25"/>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bg1"/>
              </a:solidFill>
            </a:ln>
          </c:spPr>
          <c:dPt>
            <c:idx val="0"/>
            <c:bubble3D val="0"/>
            <c:spPr>
              <a:solidFill>
                <a:schemeClr val="accent1"/>
              </a:solidFill>
              <a:ln w="12700">
                <a:solidFill>
                  <a:schemeClr val="bg1"/>
                </a:solidFill>
              </a:ln>
              <a:effectLst/>
            </c:spPr>
            <c:extLst xmlns:c16r2="http://schemas.microsoft.com/office/drawing/2015/06/chart">
              <c:ext xmlns:c16="http://schemas.microsoft.com/office/drawing/2014/chart" uri="{C3380CC4-5D6E-409C-BE32-E72D297353CC}">
                <c16:uniqueId val="{00000001-1272-B44D-9C85-F697FF260E4A}"/>
              </c:ext>
            </c:extLst>
          </c:dPt>
          <c:dPt>
            <c:idx val="1"/>
            <c:bubble3D val="0"/>
            <c:spPr>
              <a:solidFill>
                <a:schemeClr val="accent2"/>
              </a:solidFill>
              <a:ln w="12700">
                <a:solidFill>
                  <a:schemeClr val="bg1"/>
                </a:solidFill>
              </a:ln>
              <a:effectLst/>
            </c:spPr>
            <c:extLst xmlns:c16r2="http://schemas.microsoft.com/office/drawing/2015/06/chart">
              <c:ext xmlns:c16="http://schemas.microsoft.com/office/drawing/2014/chart" uri="{C3380CC4-5D6E-409C-BE32-E72D297353CC}">
                <c16:uniqueId val="{00000003-1272-B44D-9C85-F697FF260E4A}"/>
              </c:ext>
            </c:extLst>
          </c:dPt>
          <c:dPt>
            <c:idx val="2"/>
            <c:bubble3D val="0"/>
            <c:spPr>
              <a:solidFill>
                <a:schemeClr val="accent3"/>
              </a:solidFill>
              <a:ln w="12700">
                <a:solidFill>
                  <a:schemeClr val="bg1"/>
                </a:solidFill>
              </a:ln>
              <a:effectLst/>
            </c:spPr>
            <c:extLst xmlns:c16r2="http://schemas.microsoft.com/office/drawing/2015/06/chart">
              <c:ext xmlns:c16="http://schemas.microsoft.com/office/drawing/2014/chart" uri="{C3380CC4-5D6E-409C-BE32-E72D297353CC}">
                <c16:uniqueId val="{00000005-1272-B44D-9C85-F697FF260E4A}"/>
              </c:ext>
            </c:extLst>
          </c:dPt>
          <c:dPt>
            <c:idx val="3"/>
            <c:bubble3D val="0"/>
            <c:spPr>
              <a:solidFill>
                <a:schemeClr val="accent4"/>
              </a:solidFill>
              <a:ln w="12700">
                <a:solidFill>
                  <a:schemeClr val="bg1"/>
                </a:solidFill>
              </a:ln>
              <a:effectLst/>
            </c:spPr>
            <c:extLst xmlns:c16r2="http://schemas.microsoft.com/office/drawing/2015/06/chart">
              <c:ext xmlns:c16="http://schemas.microsoft.com/office/drawing/2014/chart" uri="{C3380CC4-5D6E-409C-BE32-E72D297353CC}">
                <c16:uniqueId val="{00000007-1272-B44D-9C85-F697FF260E4A}"/>
              </c:ext>
            </c:extLst>
          </c:dPt>
          <c:dPt>
            <c:idx val="4"/>
            <c:bubble3D val="0"/>
            <c:spPr>
              <a:solidFill>
                <a:schemeClr val="accent5"/>
              </a:solidFill>
              <a:ln w="12700">
                <a:solidFill>
                  <a:schemeClr val="bg1"/>
                </a:solidFill>
              </a:ln>
              <a:effectLst/>
            </c:spPr>
            <c:extLst xmlns:c16r2="http://schemas.microsoft.com/office/drawing/2015/06/chart">
              <c:ext xmlns:c16="http://schemas.microsoft.com/office/drawing/2014/chart" uri="{C3380CC4-5D6E-409C-BE32-E72D297353CC}">
                <c16:uniqueId val="{00000009-1272-B44D-9C85-F697FF260E4A}"/>
              </c:ext>
            </c:extLst>
          </c:dPt>
          <c:dPt>
            <c:idx val="5"/>
            <c:bubble3D val="0"/>
            <c:spPr>
              <a:solidFill>
                <a:schemeClr val="accent6"/>
              </a:solidFill>
              <a:ln w="12700">
                <a:solidFill>
                  <a:schemeClr val="bg1"/>
                </a:solidFill>
              </a:ln>
              <a:effectLst/>
            </c:spPr>
            <c:extLst xmlns:c16r2="http://schemas.microsoft.com/office/drawing/2015/06/chart">
              <c:ext xmlns:c16="http://schemas.microsoft.com/office/drawing/2014/chart" uri="{C3380CC4-5D6E-409C-BE32-E72D297353CC}">
                <c16:uniqueId val="{0000000B-1272-B44D-9C85-F697FF260E4A}"/>
              </c:ext>
            </c:extLst>
          </c:dPt>
          <c:dPt>
            <c:idx val="6"/>
            <c:bubble3D val="0"/>
            <c:spPr>
              <a:solidFill>
                <a:schemeClr val="accent1">
                  <a:lumMod val="60000"/>
                </a:schemeClr>
              </a:solidFill>
              <a:ln w="12700">
                <a:solidFill>
                  <a:schemeClr val="bg1"/>
                </a:solidFill>
              </a:ln>
              <a:effectLst/>
            </c:spPr>
            <c:extLst xmlns:c16r2="http://schemas.microsoft.com/office/drawing/2015/06/chart">
              <c:ext xmlns:c16="http://schemas.microsoft.com/office/drawing/2014/chart" uri="{C3380CC4-5D6E-409C-BE32-E72D297353CC}">
                <c16:uniqueId val="{0000000D-1272-B44D-9C85-F697FF260E4A}"/>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47</c:v>
                </c:pt>
                <c:pt idx="1">
                  <c:v>32</c:v>
                </c:pt>
                <c:pt idx="2">
                  <c:v>12</c:v>
                </c:pt>
                <c:pt idx="3">
                  <c:v>1</c:v>
                </c:pt>
                <c:pt idx="4">
                  <c:v>2</c:v>
                </c:pt>
                <c:pt idx="5">
                  <c:v>4</c:v>
                </c:pt>
                <c:pt idx="6">
                  <c:v>2</c:v>
                </c:pt>
              </c:numCache>
            </c:numRef>
          </c:val>
          <c:extLst xmlns:c16r2="http://schemas.microsoft.com/office/drawing/2015/06/chart">
            <c:ext xmlns:c16="http://schemas.microsoft.com/office/drawing/2014/chart" uri="{C3380CC4-5D6E-409C-BE32-E72D297353CC}">
              <c16:uniqueId val="{00000000-DB13-D744-B8F9-0E670DEFCC09}"/>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2CED97-9D7A-4716-A9B5-4D6666A9BD03}" type="datetimeFigureOut">
              <a:rPr lang="ar-SA" smtClean="0"/>
              <a:t>26/07/1444</a:t>
            </a:fld>
            <a:endParaRPr lang="ar-SA"/>
          </a:p>
        </p:txBody>
      </p:sp>
      <p:sp>
        <p:nvSpPr>
          <p:cNvPr id="4" name="عنصر نائب لصورة الشريحة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AB4062D-4B89-4CC4-96D8-9A669F73B7F5}" type="slidenum">
              <a:rPr lang="ar-SA" smtClean="0"/>
              <a:t>‹#›</a:t>
            </a:fld>
            <a:endParaRPr lang="ar-SA"/>
          </a:p>
        </p:txBody>
      </p:sp>
    </p:spTree>
    <p:extLst>
      <p:ext uri="{BB962C8B-B14F-4D97-AF65-F5344CB8AC3E}">
        <p14:creationId xmlns:p14="http://schemas.microsoft.com/office/powerpoint/2010/main" val="19555461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Arial" panose="020B0604020202020204" pitchFamily="34" charset="0"/>
                <a:cs typeface="Arial" panose="020B0604020202020204" pitchFamily="34" charset="0"/>
              </a:rPr>
              <a:t>NSCLC, non-small-cell lung cancer; NSQ, nonsquamous; SCLC, small-cell lung cancer; SQ, squamous.</a:t>
            </a:r>
          </a:p>
          <a:p>
            <a:endParaRPr lang="en-US" dirty="0"/>
          </a:p>
        </p:txBody>
      </p:sp>
      <p:sp>
        <p:nvSpPr>
          <p:cNvPr id="4" name="Slide Number Placeholder 3"/>
          <p:cNvSpPr>
            <a:spLocks noGrp="1"/>
          </p:cNvSpPr>
          <p:nvPr>
            <p:ph type="sldNum" sz="quarter" idx="5"/>
          </p:nvPr>
        </p:nvSpPr>
        <p:spPr/>
        <p:txBody>
          <a:bodyPr/>
          <a:lstStyle/>
          <a:p>
            <a:pPr algn="r" rtl="0">
              <a:defRPr/>
            </a:pPr>
            <a:fld id="{81996ED9-751B-4424-8A8A-042C3605E35E}" type="slidenum">
              <a:rPr lang="en-US" smtClean="0">
                <a:solidFill>
                  <a:prstClr val="black"/>
                </a:solidFill>
              </a:rPr>
              <a:pPr algn="r" rtl="0">
                <a:defRPr/>
              </a:pPr>
              <a:t>3</a:t>
            </a:fld>
            <a:endParaRPr lang="en-US" dirty="0">
              <a:solidFill>
                <a:prstClr val="black"/>
              </a:solidFill>
            </a:endParaRPr>
          </a:p>
        </p:txBody>
      </p:sp>
    </p:spTree>
    <p:extLst>
      <p:ext uri="{BB962C8B-B14F-4D97-AF65-F5344CB8AC3E}">
        <p14:creationId xmlns:p14="http://schemas.microsoft.com/office/powerpoint/2010/main" val="1014455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 TKI, tyrosine kinase inhibitor.</a:t>
            </a:r>
          </a:p>
        </p:txBody>
      </p:sp>
      <p:sp>
        <p:nvSpPr>
          <p:cNvPr id="4" name="Slide Number Placeholder 3"/>
          <p:cNvSpPr>
            <a:spLocks noGrp="1"/>
          </p:cNvSpPr>
          <p:nvPr>
            <p:ph type="sldNum" sz="quarter" idx="5"/>
          </p:nvPr>
        </p:nvSpPr>
        <p:spPr/>
        <p:txBody>
          <a:bodyPr/>
          <a:lstStyle/>
          <a:p>
            <a:pPr algn="r" defTabSz="864931" rtl="0">
              <a:defRPr/>
            </a:pPr>
            <a:fld id="{5ABA1436-0063-46D8-8A93-8076EE0D163C}" type="slidenum">
              <a:rPr lang="en-US" sz="1100">
                <a:solidFill>
                  <a:prstClr val="black"/>
                </a:solidFill>
                <a:latin typeface="Calibri" panose="020F0502020204030204"/>
                <a:cs typeface="Arial" panose="020B0604020202020204" pitchFamily="34" charset="0"/>
              </a:rPr>
              <a:pPr algn="r" defTabSz="864931" rtl="0">
                <a:defRPr/>
              </a:pPr>
              <a:t>12</a:t>
            </a:fld>
            <a:endParaRPr lang="en-US" sz="11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00047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algn="l" defTabSz="864931" rtl="0" eaLnBrk="0" fontAlgn="base" hangingPunct="0">
              <a:spcBef>
                <a:spcPct val="30000"/>
              </a:spcBef>
              <a:spcAft>
                <a:spcPct val="0"/>
              </a:spcAft>
              <a:defRPr/>
            </a:pPr>
            <a:r>
              <a:rPr lang="en-US" i="1" dirty="0">
                <a:latin typeface="Arial" panose="020B0604020202020204" pitchFamily="34" charset="0"/>
                <a:cs typeface="Arial" panose="020B0604020202020204" pitchFamily="34" charset="0"/>
              </a:rPr>
              <a:t>TKI, </a:t>
            </a:r>
            <a:r>
              <a:rPr lang="en-US" sz="1100" i="1" dirty="0">
                <a:latin typeface="Arial" panose="020B0604020202020204" pitchFamily="34" charset="0"/>
                <a:cs typeface="Arial" panose="020B0604020202020204" pitchFamily="34" charset="0"/>
              </a:rPr>
              <a:t>tyrosine kinase inhibitor</a:t>
            </a:r>
            <a:r>
              <a:rPr lang="en-US" i="1" dirty="0">
                <a:latin typeface="Arial" panose="020B0604020202020204" pitchFamily="34" charset="0"/>
                <a:cs typeface="Arial" panose="020B0604020202020204" pitchFamily="34" charset="0"/>
              </a:rPr>
              <a:t>.</a:t>
            </a:r>
            <a:endParaRPr lang="en-US" sz="11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14</a:t>
            </a:fld>
            <a:endParaRPr lang="en-US" altLang="en-US" dirty="0"/>
          </a:p>
        </p:txBody>
      </p:sp>
    </p:spTree>
    <p:extLst>
      <p:ext uri="{BB962C8B-B14F-4D97-AF65-F5344CB8AC3E}">
        <p14:creationId xmlns:p14="http://schemas.microsoft.com/office/powerpoint/2010/main" val="41923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gen, generation; TKI, tyrosine kinase inhibitor.</a:t>
            </a:r>
          </a:p>
        </p:txBody>
      </p:sp>
      <p:sp>
        <p:nvSpPr>
          <p:cNvPr id="4" name="Slide Number Placeholder 3"/>
          <p:cNvSpPr>
            <a:spLocks noGrp="1"/>
          </p:cNvSpPr>
          <p:nvPr>
            <p:ph type="sldNum" sz="quarter" idx="5"/>
          </p:nvPr>
        </p:nvSpPr>
        <p:spPr/>
        <p:txBody>
          <a:bodyPr/>
          <a:lstStyle/>
          <a:p>
            <a:pPr algn="r" eaLnBrk="1" hangingPunct="1">
              <a:defRPr/>
            </a:pPr>
            <a:fld id="{2FB72F01-6714-4A31-8C22-8E0F1B091B56}" type="slidenum">
              <a:rPr lang="en-US" altLang="en-US" b="0" smtClean="0">
                <a:solidFill>
                  <a:srgbClr val="000000"/>
                </a:solidFill>
              </a:rPr>
              <a:pPr algn="r" eaLnBrk="1" hangingPunct="1">
                <a:defRPr/>
              </a:pPr>
              <a:t>15</a:t>
            </a:fld>
            <a:endParaRPr lang="en-US" altLang="en-US" b="0" dirty="0">
              <a:solidFill>
                <a:srgbClr val="000000"/>
              </a:solidFill>
            </a:endParaRPr>
          </a:p>
        </p:txBody>
      </p:sp>
    </p:spTree>
    <p:extLst>
      <p:ext uri="{BB962C8B-B14F-4D97-AF65-F5344CB8AC3E}">
        <p14:creationId xmlns:p14="http://schemas.microsoft.com/office/powerpoint/2010/main" val="195693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63575"/>
            <a:ext cx="5889625" cy="3321050"/>
          </a:xfrm>
        </p:spPr>
      </p:sp>
      <p:sp>
        <p:nvSpPr>
          <p:cNvPr id="3" name="Notes Placeholder 2"/>
          <p:cNvSpPr>
            <a:spLocks noGrp="1"/>
          </p:cNvSpPr>
          <p:nvPr>
            <p:ph type="body" idx="1"/>
          </p:nvPr>
        </p:nvSpPr>
        <p:spPr/>
        <p:txBody>
          <a:bodyPr/>
          <a:lstStyle/>
          <a:p>
            <a:pPr algn="l" defTabSz="432465" rtl="0">
              <a:defRPr/>
            </a:pPr>
            <a:r>
              <a:rPr lang="en-US" i="1" dirty="0"/>
              <a:t>DSMB, data and safety monitoring board; LCT, local consolidative therapy; m, median; MRD, measurable residual disease; MT/O, maintenance or observation; NSCLC, non-small-cell lung cancer; OS, overall survival; PD, progressive disease; PFS, progression-free survival; TKI, tyrosine kinase inhibitor.</a:t>
            </a:r>
          </a:p>
        </p:txBody>
      </p:sp>
      <p:sp>
        <p:nvSpPr>
          <p:cNvPr id="4" name="Slide Number Placeholder 3"/>
          <p:cNvSpPr>
            <a:spLocks noGrp="1"/>
          </p:cNvSpPr>
          <p:nvPr>
            <p:ph type="sldNum" sz="quarter" idx="5"/>
          </p:nvPr>
        </p:nvSpPr>
        <p:spPr/>
        <p:txBody>
          <a:bodyPr/>
          <a:lstStyle/>
          <a:p>
            <a:pPr algn="r" defTabSz="432465" rtl="0">
              <a:defRPr/>
            </a:pPr>
            <a:fld id="{3339FBE3-7C1E-604C-A973-421AC64550EC}" type="slidenum">
              <a:rPr lang="en-US" sz="1100">
                <a:solidFill>
                  <a:prstClr val="black"/>
                </a:solidFill>
                <a:latin typeface="Calibri"/>
              </a:rPr>
              <a:pPr algn="r" defTabSz="432465" rtl="0">
                <a:defRPr/>
              </a:pPr>
              <a:t>16</a:t>
            </a:fld>
            <a:endParaRPr lang="en-US" sz="1100" dirty="0">
              <a:solidFill>
                <a:prstClr val="black"/>
              </a:solidFill>
              <a:latin typeface="Calibri"/>
            </a:endParaRPr>
          </a:p>
        </p:txBody>
      </p:sp>
    </p:spTree>
    <p:extLst>
      <p:ext uri="{BB962C8B-B14F-4D97-AF65-F5344CB8AC3E}">
        <p14:creationId xmlns:p14="http://schemas.microsoft.com/office/powerpoint/2010/main" val="309799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SCLC, small-cell lung cancer; T-DM1, </a:t>
            </a:r>
            <a:r>
              <a:rPr lang="en-US" b="0" i="1" dirty="0">
                <a:solidFill>
                  <a:srgbClr val="4D5156"/>
                </a:solidFill>
                <a:effectLst/>
                <a:latin typeface="Roboto" panose="02000000000000000000" pitchFamily="2" charset="0"/>
              </a:rPr>
              <a:t>trastuzumab emtansine; T-DXd, trastuzumab deruxtecan.</a:t>
            </a:r>
            <a:endParaRPr lang="en-US" i="1" dirty="0"/>
          </a:p>
        </p:txBody>
      </p:sp>
      <p:sp>
        <p:nvSpPr>
          <p:cNvPr id="4" name="Slide Number Placeholder 3"/>
          <p:cNvSpPr>
            <a:spLocks noGrp="1"/>
          </p:cNvSpPr>
          <p:nvPr>
            <p:ph type="sldNum" sz="quarter" idx="5"/>
          </p:nvPr>
        </p:nvSpPr>
        <p:spPr/>
        <p:txBody>
          <a:bodyPr/>
          <a:lstStyle/>
          <a:p>
            <a:pPr algn="r" defTabSz="897301" rtl="0" fontAlgn="base">
              <a:spcBef>
                <a:spcPct val="0"/>
              </a:spcBef>
              <a:spcAft>
                <a:spcPct val="0"/>
              </a:spcAft>
              <a:defRPr/>
            </a:pPr>
            <a:fld id="{2FB72F01-6714-4A31-8C22-8E0F1B091B56}" type="slidenum">
              <a:rPr lang="en-US" altLang="en-US">
                <a:solidFill>
                  <a:srgbClr val="000000"/>
                </a:solidFill>
                <a:latin typeface="Arial" panose="020B0604020202020204" pitchFamily="34" charset="0"/>
                <a:cs typeface="Arial" panose="020B0604020202020204" pitchFamily="34" charset="0"/>
              </a:rPr>
              <a:pPr algn="r" defTabSz="897301" rtl="0" fontAlgn="base">
                <a:spcBef>
                  <a:spcPct val="0"/>
                </a:spcBef>
                <a:spcAft>
                  <a:spcPct val="0"/>
                </a:spcAft>
                <a:defRPr/>
              </a:pPr>
              <a:t>17</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50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a:t>
            </a:r>
          </a:p>
        </p:txBody>
      </p:sp>
      <p:sp>
        <p:nvSpPr>
          <p:cNvPr id="4" name="Slide Number Placeholder 3"/>
          <p:cNvSpPr>
            <a:spLocks noGrp="1"/>
          </p:cNvSpPr>
          <p:nvPr>
            <p:ph type="sldNum" sz="quarter" idx="5"/>
          </p:nvPr>
        </p:nvSpPr>
        <p:spPr/>
        <p:txBody>
          <a:bodyPr/>
          <a:lstStyle/>
          <a:p>
            <a:pPr algn="r" defTabSz="864931" rtl="0">
              <a:defRPr/>
            </a:pPr>
            <a:fld id="{5A7FD469-5A54-3247-B696-EFA7C26B3664}" type="slidenum">
              <a:rPr lang="fr-FR" sz="1100">
                <a:solidFill>
                  <a:prstClr val="black"/>
                </a:solidFill>
                <a:latin typeface="Calibri" panose="020F0502020204030204"/>
              </a:rPr>
              <a:pPr algn="r" defTabSz="864931" rtl="0">
                <a:defRPr/>
              </a:pPr>
              <a:t>19</a:t>
            </a:fld>
            <a:endParaRPr lang="fr-FR" sz="1100" dirty="0">
              <a:solidFill>
                <a:prstClr val="black"/>
              </a:solidFill>
              <a:latin typeface="Calibri" panose="020F0502020204030204"/>
            </a:endParaRPr>
          </a:p>
        </p:txBody>
      </p:sp>
    </p:spTree>
    <p:extLst>
      <p:ext uri="{BB962C8B-B14F-4D97-AF65-F5344CB8AC3E}">
        <p14:creationId xmlns:p14="http://schemas.microsoft.com/office/powerpoint/2010/main" val="316316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ICR, blinded independent central review; CT, chemotherapy; DoR, duration of response; NSCLC, non-small-cell lung cancer; PFS, progression-free survival; plt, platinum; RR, response rate; std, standard; tx, treatment.</a:t>
            </a:r>
          </a:p>
          <a:p>
            <a:endParaRPr lang="en-US" i="1" dirty="0"/>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The other drug that was just approved in September this past year, is called </a:t>
            </a:r>
            <a:r>
              <a:rPr lang="en-US" sz="1700" dirty="0" err="1">
                <a:latin typeface="Arial" panose="020B0604020202020204" pitchFamily="34" charset="0"/>
                <a:ea typeface="Times New Roman" panose="02020603050405020304" pitchFamily="18" charset="0"/>
                <a:cs typeface="Times New Roman" panose="02020603050405020304" pitchFamily="18" charset="0"/>
              </a:rPr>
              <a:t>mobocertinib</a:t>
            </a:r>
            <a:r>
              <a:rPr lang="en-US" sz="1700" dirty="0">
                <a:latin typeface="Arial" panose="020B0604020202020204" pitchFamily="34" charset="0"/>
                <a:ea typeface="Times New Roman" panose="02020603050405020304" pitchFamily="18" charset="0"/>
                <a:cs typeface="Times New Roman" panose="02020603050405020304" pitchFamily="18" charset="0"/>
              </a:rPr>
              <a:t>. </a:t>
            </a:r>
            <a:r>
              <a:rPr lang="en-US" sz="1700" dirty="0" err="1">
                <a:latin typeface="Arial" panose="020B0604020202020204" pitchFamily="34" charset="0"/>
                <a:ea typeface="Times New Roman" panose="02020603050405020304" pitchFamily="18" charset="0"/>
                <a:cs typeface="Times New Roman" panose="02020603050405020304" pitchFamily="18" charset="0"/>
              </a:rPr>
              <a:t>Mobocertinib</a:t>
            </a:r>
            <a:r>
              <a:rPr lang="en-US" sz="1700" dirty="0">
                <a:latin typeface="Arial" panose="020B0604020202020204" pitchFamily="34" charset="0"/>
                <a:ea typeface="Times New Roman" panose="02020603050405020304" pitchFamily="18" charset="0"/>
                <a:cs typeface="Times New Roman" panose="02020603050405020304" pitchFamily="18" charset="0"/>
              </a:rPr>
              <a:t>, again for exon 20 insertions, so the smaller piece of the pie. The difference is, this is a capsule, so if patients don’t want to do an IV, it’s a capsule that you can take. You take it once a day with or without food. They’re 40-mg capsules, so you take 4 all at once.</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A lot of diarrhea with this drug. Again we saw long durations of response: 17.5‑month duration of response. A median overall survival of 24 months where the other one was 22 months. These are very similar across trials, but patients do really respond well, generally, and that is a prolonged response.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pPr algn="r" defTabSz="864931" rtl="0" eaLnBrk="0" fontAlgn="base" hangingPunct="0">
              <a:spcBef>
                <a:spcPct val="0"/>
              </a:spcBef>
              <a:spcAft>
                <a:spcPct val="0"/>
              </a:spcAft>
              <a:defRPr/>
            </a:pPr>
            <a:fld id="{EB088E17-C993-45FB-89BD-8D39C06108A7}" type="slidenum">
              <a:rPr lang="en-US" altLang="en-US" sz="1100">
                <a:solidFill>
                  <a:srgbClr val="000000"/>
                </a:solidFill>
                <a:latin typeface="Times" pitchFamily="18" charset="0"/>
              </a:rPr>
              <a:pPr algn="r" defTabSz="864931" rtl="0" eaLnBrk="0" fontAlgn="base" hangingPunct="0">
                <a:spcBef>
                  <a:spcPct val="0"/>
                </a:spcBef>
                <a:spcAft>
                  <a:spcPct val="0"/>
                </a:spcAft>
                <a:defRPr/>
              </a:pPr>
              <a:t>20</a:t>
            </a:fld>
            <a:endParaRPr lang="en-US" altLang="en-US" sz="1100" dirty="0">
              <a:solidFill>
                <a:srgbClr val="000000"/>
              </a:solidFill>
              <a:latin typeface="Times" pitchFamily="18" charset="0"/>
            </a:endParaRPr>
          </a:p>
        </p:txBody>
      </p:sp>
    </p:spTree>
    <p:extLst>
      <p:ext uri="{BB962C8B-B14F-4D97-AF65-F5344CB8AC3E}">
        <p14:creationId xmlns:p14="http://schemas.microsoft.com/office/powerpoint/2010/main" val="6282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CBR, clinical benefit rate; CR, complete response; CT, chemotherapy; DoR, duration of response; ECOG PS, Eastern Cooperative Oncology Group performance status; NE, not evaluable; NR, not reached; ORR, overall response rate; OS, overall survival; PD, progressive disease; PFS, progression-free survival; </a:t>
            </a:r>
            <a:r>
              <a:rPr lang="en-US" i="1" dirty="0" err="1"/>
              <a:t>Plt</a:t>
            </a:r>
            <a:r>
              <a:rPr lang="en-US" i="1" dirty="0"/>
              <a:t>, platinum; PR, partial response; SD, stable disease; tx, treatment.</a:t>
            </a:r>
          </a:p>
          <a:p>
            <a:endParaRPr lang="en-US" i="1" dirty="0"/>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Now switching gears a little bit to the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exon 20 insertions, remember, this is the one that makes up about 12% of all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mutations, so it’s a much less common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 but something that we do see. And there are 2 drugs that have now been approved recently in this setting. This one was approved in May of last year: it’s called </a:t>
            </a:r>
            <a:r>
              <a:rPr lang="en-US" sz="1700" dirty="0" err="1">
                <a:latin typeface="Arial" panose="020B0604020202020204" pitchFamily="34" charset="0"/>
                <a:ea typeface="Times New Roman" panose="02020603050405020304" pitchFamily="18" charset="0"/>
                <a:cs typeface="Times New Roman" panose="02020603050405020304" pitchFamily="18" charset="0"/>
              </a:rPr>
              <a:t>amivantamab</a:t>
            </a:r>
            <a:r>
              <a:rPr lang="en-US" sz="1700" dirty="0">
                <a:latin typeface="Arial" panose="020B0604020202020204" pitchFamily="34" charset="0"/>
                <a:ea typeface="Times New Roman" panose="02020603050405020304" pitchFamily="18" charset="0"/>
                <a:cs typeface="Times New Roman" panose="02020603050405020304" pitchFamily="18" charset="0"/>
              </a:rPr>
              <a:t>. Both of these drugs are approved after failure of chemotherapy, so they’re not first line, they’re in the second‑line setting, but patients had a 40% response rate. The median duration of that response was 11 months—almost a year—so that’s really actually very exciting. The median overall survival was almost 2 years at 22.8 months. This is in the second‑line setting after progression on chemotherapy, so that’s really good, actually.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This IV monoclonal antibody has a little bit of an odd dosing schedule; you have to do weekly for the first 4 weeks and then every other week after that. It has a really high rate of infusion‑related reaction, but it almost always happens on the very first dose, which is why we split the first dose over 2 days. And it’s not like a paclitaxel reaction where people become hypotensive; usually, it’s something that we can manage and rechallenge them pretty easily. But like I said, it is an IV, so that’s a little different than what we’re used to with the orals.</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endParaRPr lang="en-US" i="1" dirty="0"/>
          </a:p>
          <a:p>
            <a:endParaRPr lang="en-US" i="1" dirty="0"/>
          </a:p>
        </p:txBody>
      </p:sp>
      <p:sp>
        <p:nvSpPr>
          <p:cNvPr id="4" name="Slide Number Placeholder 3"/>
          <p:cNvSpPr>
            <a:spLocks noGrp="1"/>
          </p:cNvSpPr>
          <p:nvPr>
            <p:ph type="sldNum" sz="quarter" idx="5"/>
          </p:nvPr>
        </p:nvSpPr>
        <p:spPr/>
        <p:txBody>
          <a:bodyPr/>
          <a:lstStyle/>
          <a:p>
            <a:pPr algn="r" defTabSz="881365"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81365" rtl="0" fontAlgn="base">
                <a:spcBef>
                  <a:spcPct val="0"/>
                </a:spcBef>
                <a:spcAft>
                  <a:spcPct val="0"/>
                </a:spcAft>
                <a:defRPr/>
              </a:pPr>
              <a:t>21</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54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23</a:t>
            </a:fld>
            <a:endParaRPr lang="en-US" altLang="en-US" dirty="0"/>
          </a:p>
        </p:txBody>
      </p:sp>
    </p:spTree>
    <p:extLst>
      <p:ext uri="{BB962C8B-B14F-4D97-AF65-F5344CB8AC3E}">
        <p14:creationId xmlns:p14="http://schemas.microsoft.com/office/powerpoint/2010/main" val="163193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24</a:t>
            </a:fld>
            <a:endParaRPr lang="en-US" altLang="en-US" dirty="0"/>
          </a:p>
        </p:txBody>
      </p:sp>
    </p:spTree>
    <p:extLst>
      <p:ext uri="{BB962C8B-B14F-4D97-AF65-F5344CB8AC3E}">
        <p14:creationId xmlns:p14="http://schemas.microsoft.com/office/powerpoint/2010/main" val="163193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Adv, advanced; CT, chemotherapy; Nonsq, nonsquamous; NSCLC, non-small-cell lung cancer; PD, progressive disease.</a:t>
            </a:r>
          </a:p>
          <a:p>
            <a:endParaRPr lang="en-US" i="1" dirty="0"/>
          </a:p>
          <a:p>
            <a:pPr algn="l" defTabSz="864931" rtl="0" eaLnBrk="0" fontAlgn="base" hangingPunct="0">
              <a:spcBef>
                <a:spcPct val="30000"/>
              </a:spcBef>
              <a:spcAft>
                <a:spcPct val="0"/>
              </a:spcAft>
              <a:defRPr/>
            </a:pPr>
            <a:r>
              <a:rPr lang="en-US" sz="1700" dirty="0">
                <a:latin typeface="Arial" panose="020B0604020202020204" pitchFamily="34" charset="0"/>
                <a:ea typeface="Times New Roman" panose="02020603050405020304" pitchFamily="18" charset="0"/>
                <a:cs typeface="Times New Roman" panose="02020603050405020304" pitchFamily="18" charset="0"/>
              </a:rPr>
              <a:t>At this point, for patients with adenocarcinoma, the most common type—or we call it “</a:t>
            </a:r>
            <a:r>
              <a:rPr lang="en-US" sz="1700" dirty="0" err="1">
                <a:latin typeface="Arial" panose="020B0604020202020204" pitchFamily="34" charset="0"/>
                <a:ea typeface="Times New Roman" panose="02020603050405020304" pitchFamily="18" charset="0"/>
                <a:cs typeface="Times New Roman" panose="02020603050405020304" pitchFamily="18" charset="0"/>
              </a:rPr>
              <a:t>nonsquamous</a:t>
            </a:r>
            <a:r>
              <a:rPr lang="en-US" sz="1700" dirty="0">
                <a:latin typeface="Arial" panose="020B0604020202020204" pitchFamily="34" charset="0"/>
                <a:ea typeface="Times New Roman" panose="02020603050405020304" pitchFamily="18" charset="0"/>
                <a:cs typeface="Times New Roman" panose="02020603050405020304" pitchFamily="18" charset="0"/>
              </a:rPr>
              <a:t>”—but the majority is adenocarcinoma non‑small-cell lung cancer, almost half of them are going to have an actionable driver mutation, at this point, because we’ve identified so many. </a:t>
            </a:r>
            <a:r>
              <a:rPr lang="en-US" sz="1700" i="1" dirty="0">
                <a:latin typeface="Arial" panose="020B0604020202020204" pitchFamily="34" charset="0"/>
                <a:ea typeface="Times New Roman" panose="02020603050405020304" pitchFamily="18" charset="0"/>
                <a:cs typeface="Times New Roman" panose="02020603050405020304" pitchFamily="18" charset="0"/>
              </a:rPr>
              <a:t>KRAS</a:t>
            </a:r>
            <a:r>
              <a:rPr lang="en-US" sz="1700" dirty="0">
                <a:latin typeface="Arial" panose="020B0604020202020204" pitchFamily="34" charset="0"/>
                <a:ea typeface="Times New Roman" panose="02020603050405020304" pitchFamily="18" charset="0"/>
                <a:cs typeface="Times New Roman" panose="02020603050405020304" pitchFamily="18" charset="0"/>
              </a:rPr>
              <a:t> makes up a big chunk of that and </a:t>
            </a:r>
            <a:r>
              <a:rPr lang="en-US" sz="1700" i="1" dirty="0">
                <a:latin typeface="Arial" panose="020B0604020202020204" pitchFamily="34" charset="0"/>
                <a:ea typeface="Times New Roman" panose="02020603050405020304" pitchFamily="18" charset="0"/>
                <a:cs typeface="Times New Roman" panose="02020603050405020304" pitchFamily="18" charset="0"/>
              </a:rPr>
              <a:t>KRAS </a:t>
            </a:r>
            <a:r>
              <a:rPr lang="en-US" sz="1700" dirty="0">
                <a:latin typeface="Arial" panose="020B0604020202020204" pitchFamily="34" charset="0"/>
                <a:ea typeface="Times New Roman" panose="02020603050405020304" pitchFamily="18" charset="0"/>
                <a:cs typeface="Times New Roman" panose="02020603050405020304" pitchFamily="18" charset="0"/>
              </a:rPr>
              <a:t>G12C is the actionable one there; we’ll talk about that.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makes up a big part (17%), </a:t>
            </a:r>
            <a:r>
              <a:rPr lang="en-US" sz="1700" i="1" dirty="0">
                <a:latin typeface="Arial" panose="020B0604020202020204" pitchFamily="34" charset="0"/>
                <a:ea typeface="Times New Roman" panose="02020603050405020304" pitchFamily="18" charset="0"/>
                <a:cs typeface="Times New Roman" panose="02020603050405020304" pitchFamily="18" charset="0"/>
              </a:rPr>
              <a:t>ALK</a:t>
            </a:r>
            <a:r>
              <a:rPr lang="en-US" sz="1700" dirty="0">
                <a:latin typeface="Arial" panose="020B0604020202020204" pitchFamily="34" charset="0"/>
                <a:ea typeface="Times New Roman" panose="02020603050405020304" pitchFamily="18" charset="0"/>
                <a:cs typeface="Times New Roman" panose="02020603050405020304" pitchFamily="18" charset="0"/>
              </a:rPr>
              <a:t>, and then you see a variety of 1%‑2%, like </a:t>
            </a:r>
            <a:r>
              <a:rPr lang="en-US" sz="1700" i="1" dirty="0">
                <a:latin typeface="Arial" panose="020B0604020202020204" pitchFamily="34" charset="0"/>
                <a:ea typeface="Times New Roman" panose="02020603050405020304" pitchFamily="18" charset="0"/>
                <a:cs typeface="Times New Roman" panose="02020603050405020304" pitchFamily="18" charset="0"/>
              </a:rPr>
              <a:t>MET, RET, BRAF, ROS1</a:t>
            </a:r>
            <a:r>
              <a:rPr lang="en-US" sz="1700" dirty="0">
                <a:latin typeface="Arial" panose="020B0604020202020204" pitchFamily="34" charset="0"/>
                <a:ea typeface="Times New Roman" panose="02020603050405020304" pitchFamily="18" charset="0"/>
                <a:cs typeface="Times New Roman" panose="02020603050405020304" pitchFamily="18" charset="0"/>
              </a:rPr>
              <a:t>, and </a:t>
            </a:r>
            <a:r>
              <a:rPr lang="en-US" sz="1700" i="1" dirty="0">
                <a:latin typeface="Arial" panose="020B0604020202020204" pitchFamily="34" charset="0"/>
                <a:ea typeface="Times New Roman" panose="02020603050405020304" pitchFamily="18" charset="0"/>
                <a:cs typeface="Times New Roman" panose="02020603050405020304" pitchFamily="18" charset="0"/>
              </a:rPr>
              <a:t>HER2</a:t>
            </a:r>
            <a:r>
              <a:rPr lang="en-US" sz="1700" dirty="0">
                <a:latin typeface="Arial" panose="020B0604020202020204" pitchFamily="34" charset="0"/>
                <a:ea typeface="Times New Roman" panose="02020603050405020304" pitchFamily="18" charset="0"/>
                <a:cs typeface="Times New Roman" panose="02020603050405020304" pitchFamily="18" charset="0"/>
              </a:rPr>
              <a:t>, which recently had the first targeted therapy approved.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pPr algn="r" defTabSz="833707"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33707" rtl="0" fontAlgn="base">
                <a:spcBef>
                  <a:spcPct val="0"/>
                </a:spcBef>
                <a:spcAft>
                  <a:spcPct val="0"/>
                </a:spcAft>
                <a:defRPr/>
              </a:pPr>
              <a:t>4</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72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Ab, antibody; mDoR, median duration of response; MoA, mechanism of action; mOS, median overall survival; mPFS, median progression-free survival; NSCLC, non-small-cell lung cancer; ORR, objective/overall response rate; TKI, tyrosine kinase inhibitor.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92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273F9-D7EE-47AD-B030-679E5EE7E4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0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 </a:t>
            </a:r>
          </a:p>
          <a:p>
            <a:endParaRPr lang="en-US" i="1" dirty="0"/>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We’ll start with talking about </a:t>
            </a:r>
            <a:r>
              <a:rPr lang="en-US" sz="1700" i="1" dirty="0">
                <a:latin typeface="Arial" panose="020B0604020202020204" pitchFamily="34" charset="0"/>
                <a:ea typeface="Times New Roman" panose="02020603050405020304" pitchFamily="18" charset="0"/>
                <a:cs typeface="Times New Roman" panose="02020603050405020304" pitchFamily="18" charset="0"/>
              </a:rPr>
              <a:t>EGFR </a:t>
            </a:r>
            <a:r>
              <a:rPr lang="en-US" sz="1700" dirty="0">
                <a:latin typeface="Arial" panose="020B0604020202020204" pitchFamily="34" charset="0"/>
                <a:ea typeface="Times New Roman" panose="02020603050405020304" pitchFamily="18" charset="0"/>
                <a:cs typeface="Times New Roman" panose="02020603050405020304" pitchFamily="18" charset="0"/>
              </a:rPr>
              <a:t>mutations. This was kind of the first thing that we were able to target in non‑small-cell lung cancer. It is more common in never or minimal smokers and East Asian women, but not at all exclusively; we find this in males of all races and ethnicities all the time.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Classical mutations make up the majority. We used to only see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but now we have to classify them, because we’re finding so many different types of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mutations that respond differently. The classical mutations are an exon 19 deletion or exon 21 point mutation, so they make up about 75% of the mutations.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Then, if you look at some of the atypical or uncommon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mutations, they are typically resistant to some of our EGFR inhibitors. And I’m not going to ask you to remember, but if you see these come across in one of your reports, hopefully the pathologist who read this will say, “These are an uncommon but targetable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 The only drug that’s approved for these right now is </a:t>
            </a:r>
            <a:r>
              <a:rPr lang="en-US" sz="1700" dirty="0" err="1">
                <a:latin typeface="Arial" panose="020B0604020202020204" pitchFamily="34" charset="0"/>
                <a:ea typeface="Times New Roman" panose="02020603050405020304" pitchFamily="18" charset="0"/>
                <a:cs typeface="Times New Roman" panose="02020603050405020304" pitchFamily="18" charset="0"/>
              </a:rPr>
              <a:t>afatinib</a:t>
            </a:r>
            <a:r>
              <a:rPr lang="en-US" sz="1700" dirty="0">
                <a:latin typeface="Arial" panose="020B0604020202020204" pitchFamily="34" charset="0"/>
                <a:ea typeface="Times New Roman" panose="02020603050405020304" pitchFamily="18" charset="0"/>
                <a:cs typeface="Times New Roman" panose="02020603050405020304" pitchFamily="18" charset="0"/>
              </a:rPr>
              <a:t>. There is some data for </a:t>
            </a:r>
            <a:r>
              <a:rPr lang="en-US" sz="1700" dirty="0" err="1">
                <a:latin typeface="Arial" panose="020B0604020202020204" pitchFamily="34" charset="0"/>
                <a:ea typeface="Times New Roman" panose="02020603050405020304" pitchFamily="18" charset="0"/>
                <a:cs typeface="Times New Roman" panose="02020603050405020304" pitchFamily="18" charset="0"/>
              </a:rPr>
              <a:t>osimertinib</a:t>
            </a:r>
            <a:r>
              <a:rPr lang="en-US" sz="1700" dirty="0">
                <a:latin typeface="Arial" panose="020B0604020202020204" pitchFamily="34" charset="0"/>
                <a:ea typeface="Times New Roman" panose="02020603050405020304" pitchFamily="18" charset="0"/>
                <a:cs typeface="Times New Roman" panose="02020603050405020304" pitchFamily="18" charset="0"/>
              </a:rPr>
              <a:t>, but the largest amount of data is </a:t>
            </a:r>
            <a:r>
              <a:rPr lang="en-US" sz="1700" dirty="0" err="1">
                <a:latin typeface="Arial" panose="020B0604020202020204" pitchFamily="34" charset="0"/>
                <a:ea typeface="Times New Roman" panose="02020603050405020304" pitchFamily="18" charset="0"/>
                <a:cs typeface="Times New Roman" panose="02020603050405020304" pitchFamily="18" charset="0"/>
              </a:rPr>
              <a:t>afatinib</a:t>
            </a:r>
            <a:r>
              <a:rPr lang="en-US" sz="1700" dirty="0">
                <a:latin typeface="Arial" panose="020B0604020202020204" pitchFamily="34" charset="0"/>
                <a:ea typeface="Times New Roman" panose="02020603050405020304" pitchFamily="18" charset="0"/>
                <a:cs typeface="Times New Roman" panose="02020603050405020304" pitchFamily="18" charset="0"/>
              </a:rPr>
              <a:t>, which is a typical EGFR inhibitor, and there is data that that these will respond. Now, they don’t respond nearly as well as the classical mutations, which make up the majority, but many of the other EGFR inhibitors they don’t respond to at all.</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pPr algn="l">
              <a:lnSpc>
                <a:spcPct val="125000"/>
              </a:lnSpc>
            </a:pPr>
            <a:r>
              <a:rPr lang="en-US" sz="1700" dirty="0">
                <a:latin typeface="Arial" panose="020B0604020202020204" pitchFamily="34" charset="0"/>
                <a:ea typeface="Times New Roman" panose="02020603050405020304" pitchFamily="18" charset="0"/>
                <a:cs typeface="Times New Roman" panose="02020603050405020304" pitchFamily="18" charset="0"/>
              </a:rPr>
              <a:t>And then the other thing that we’re going to talk a little bit about is exon 20 insertions, which make up about 12% of all </a:t>
            </a:r>
            <a:r>
              <a:rPr lang="en-US" sz="1700" i="1" dirty="0">
                <a:latin typeface="Arial" panose="020B0604020202020204" pitchFamily="34" charset="0"/>
                <a:ea typeface="Times New Roman" panose="02020603050405020304" pitchFamily="18" charset="0"/>
                <a:cs typeface="Times New Roman" panose="02020603050405020304" pitchFamily="18" charset="0"/>
              </a:rPr>
              <a:t>EGFR</a:t>
            </a:r>
            <a:r>
              <a:rPr lang="en-US" sz="1700" dirty="0">
                <a:latin typeface="Arial" panose="020B0604020202020204" pitchFamily="34" charset="0"/>
                <a:ea typeface="Times New Roman" panose="02020603050405020304" pitchFamily="18" charset="0"/>
                <a:cs typeface="Times New Roman" panose="02020603050405020304" pitchFamily="18" charset="0"/>
              </a:rPr>
              <a:t> mutations, and there are 2 new drugs approved for this. Again, the exon 20 insertions are very resistant to traditional EGFR inhibitors; they usually don’t work. </a:t>
            </a:r>
            <a:endParaRPr lang="en-US" sz="1700" dirty="0">
              <a:latin typeface="Verdana" panose="020B060403050404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a:t>
            </a:fld>
            <a:endParaRPr lang="en-US" altLang="en-US" dirty="0"/>
          </a:p>
        </p:txBody>
      </p:sp>
    </p:spTree>
    <p:extLst>
      <p:ext uri="{BB962C8B-B14F-4D97-AF65-F5344CB8AC3E}">
        <p14:creationId xmlns:p14="http://schemas.microsoft.com/office/powerpoint/2010/main" val="210511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NSCLC, non-small-cell lung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a:t>
            </a:fld>
            <a:endParaRPr lang="en-US" altLang="en-US" dirty="0"/>
          </a:p>
        </p:txBody>
      </p:sp>
    </p:spTree>
    <p:extLst>
      <p:ext uri="{BB962C8B-B14F-4D97-AF65-F5344CB8AC3E}">
        <p14:creationId xmlns:p14="http://schemas.microsoft.com/office/powerpoint/2010/main" val="402652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B6EDC1C7-B849-49EF-A595-5267687EA863}"/>
              </a:ext>
            </a:extLst>
          </p:cNvPr>
          <p:cNvSpPr>
            <a:spLocks noGrp="1" noRot="1" noChangeAspect="1" noChangeArrowheads="1" noTextEdit="1"/>
          </p:cNvSpPr>
          <p:nvPr>
            <p:ph type="sldImg"/>
          </p:nvPr>
        </p:nvSpPr>
        <p:spPr>
          <a:xfrm>
            <a:off x="317500" y="652463"/>
            <a:ext cx="5794375" cy="3267075"/>
          </a:xfrm>
          <a:ln/>
        </p:spPr>
      </p:sp>
      <p:sp>
        <p:nvSpPr>
          <p:cNvPr id="66563" name="Notes Placeholder 2">
            <a:extLst>
              <a:ext uri="{FF2B5EF4-FFF2-40B4-BE49-F238E27FC236}">
                <a16:creationId xmlns:a16="http://schemas.microsoft.com/office/drawing/2014/main" xmlns="" id="{FB936C44-7280-485F-ADF3-6D05180714D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i="1" dirty="0">
                <a:latin typeface="Calibri" panose="020F0502020204030204" pitchFamily="34" charset="0"/>
                <a:cs typeface="Calibri" panose="020F0502020204030204" pitchFamily="34" charset="0"/>
              </a:rPr>
              <a:t>CNS, central nervous system; DCR, disease control rate; DoR, duration of response; NSCLC, non-small-cell lung cancer; ORR, overall response rate; OS, overall survival; PD, progressive disease; PFS, progression-free survival; PRO, patient-reported outcomes; PS, performance status; RECIST, Response Evaluation Criteria in Solid Tumors; SoC, standard of care; TKI, tyrosine kinase inhibitor.</a:t>
            </a:r>
            <a:endParaRPr lang="en-US" altLang="en-US" dirty="0">
              <a:latin typeface="Arial" panose="020B0604020202020204" pitchFamily="34" charset="0"/>
            </a:endParaRPr>
          </a:p>
        </p:txBody>
      </p:sp>
      <p:sp>
        <p:nvSpPr>
          <p:cNvPr id="197636" name="Slide Number Placeholder 3">
            <a:extLst>
              <a:ext uri="{FF2B5EF4-FFF2-40B4-BE49-F238E27FC236}">
                <a16:creationId xmlns:a16="http://schemas.microsoft.com/office/drawing/2014/main" xmlns="" id="{E60F32FE-3C10-41C5-A59F-8AA148966A3C}"/>
              </a:ext>
            </a:extLst>
          </p:cNvPr>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b="1" i="1">
                <a:solidFill>
                  <a:schemeClr val="tx1"/>
                </a:solidFill>
                <a:latin typeface="Times New Roman" pitchFamily="18" charset="0"/>
                <a:ea typeface="ＭＳ Ｐゴシック" pitchFamily="34" charset="-128"/>
              </a:defRPr>
            </a:lvl1pPr>
            <a:lvl2pPr marL="689615" indent="-265236">
              <a:defRPr sz="3300" b="1" i="1">
                <a:solidFill>
                  <a:schemeClr val="tx1"/>
                </a:solidFill>
                <a:latin typeface="Times New Roman" pitchFamily="18" charset="0"/>
                <a:ea typeface="ＭＳ Ｐゴシック" pitchFamily="34" charset="-128"/>
              </a:defRPr>
            </a:lvl2pPr>
            <a:lvl3pPr marL="1060946" indent="-212189">
              <a:defRPr sz="3300" b="1" i="1">
                <a:solidFill>
                  <a:schemeClr val="tx1"/>
                </a:solidFill>
                <a:latin typeface="Times New Roman" pitchFamily="18" charset="0"/>
                <a:ea typeface="ＭＳ Ｐゴシック" pitchFamily="34" charset="-128"/>
              </a:defRPr>
            </a:lvl3pPr>
            <a:lvl4pPr marL="1485324" indent="-212189">
              <a:defRPr sz="3300" b="1" i="1">
                <a:solidFill>
                  <a:schemeClr val="tx1"/>
                </a:solidFill>
                <a:latin typeface="Times New Roman" pitchFamily="18" charset="0"/>
                <a:ea typeface="ＭＳ Ｐゴシック" pitchFamily="34" charset="-128"/>
              </a:defRPr>
            </a:lvl4pPr>
            <a:lvl5pPr marL="1909703" indent="-212189">
              <a:defRPr sz="3300" b="1" i="1">
                <a:solidFill>
                  <a:schemeClr val="tx1"/>
                </a:solidFill>
                <a:latin typeface="Times New Roman" pitchFamily="18" charset="0"/>
                <a:ea typeface="ＭＳ Ｐゴシック" pitchFamily="34" charset="-128"/>
              </a:defRPr>
            </a:lvl5pPr>
            <a:lvl6pPr marL="2334081" indent="-212189" eaLnBrk="0" fontAlgn="base" hangingPunct="0">
              <a:spcBef>
                <a:spcPct val="0"/>
              </a:spcBef>
              <a:spcAft>
                <a:spcPct val="0"/>
              </a:spcAft>
              <a:defRPr sz="3300" b="1" i="1">
                <a:solidFill>
                  <a:schemeClr val="tx1"/>
                </a:solidFill>
                <a:latin typeface="Times New Roman" pitchFamily="18" charset="0"/>
                <a:ea typeface="ＭＳ Ｐゴシック" pitchFamily="34" charset="-128"/>
              </a:defRPr>
            </a:lvl6pPr>
            <a:lvl7pPr marL="2758459" indent="-212189" eaLnBrk="0" fontAlgn="base" hangingPunct="0">
              <a:spcBef>
                <a:spcPct val="0"/>
              </a:spcBef>
              <a:spcAft>
                <a:spcPct val="0"/>
              </a:spcAft>
              <a:defRPr sz="3300" b="1" i="1">
                <a:solidFill>
                  <a:schemeClr val="tx1"/>
                </a:solidFill>
                <a:latin typeface="Times New Roman" pitchFamily="18" charset="0"/>
                <a:ea typeface="ＭＳ Ｐゴシック" pitchFamily="34" charset="-128"/>
              </a:defRPr>
            </a:lvl7pPr>
            <a:lvl8pPr marL="3182838" indent="-212189" eaLnBrk="0" fontAlgn="base" hangingPunct="0">
              <a:spcBef>
                <a:spcPct val="0"/>
              </a:spcBef>
              <a:spcAft>
                <a:spcPct val="0"/>
              </a:spcAft>
              <a:defRPr sz="3300" b="1" i="1">
                <a:solidFill>
                  <a:schemeClr val="tx1"/>
                </a:solidFill>
                <a:latin typeface="Times New Roman" pitchFamily="18" charset="0"/>
                <a:ea typeface="ＭＳ Ｐゴシック" pitchFamily="34" charset="-128"/>
              </a:defRPr>
            </a:lvl8pPr>
            <a:lvl9pPr marL="3607216" indent="-212189" eaLnBrk="0" fontAlgn="base" hangingPunct="0">
              <a:spcBef>
                <a:spcPct val="0"/>
              </a:spcBef>
              <a:spcAft>
                <a:spcPct val="0"/>
              </a:spcAft>
              <a:defRPr sz="3300" b="1" i="1">
                <a:solidFill>
                  <a:schemeClr val="tx1"/>
                </a:solidFill>
                <a:latin typeface="Times New Roman" pitchFamily="18" charset="0"/>
                <a:ea typeface="ＭＳ Ｐゴシック" pitchFamily="34" charset="-128"/>
              </a:defRPr>
            </a:lvl9pPr>
          </a:lstStyle>
          <a:p>
            <a:pPr algn="r">
              <a:defRPr/>
            </a:pPr>
            <a:fld id="{560BBB3A-B3A8-476F-BAAE-8728ECBF28BC}" type="slidenum">
              <a:rPr lang="en-US" altLang="en-US" sz="1100" b="0" i="0">
                <a:solidFill>
                  <a:srgbClr val="000000"/>
                </a:solidFill>
                <a:latin typeface="Arial" pitchFamily="34" charset="0"/>
              </a:rPr>
              <a:pPr algn="r">
                <a:defRPr/>
              </a:pPr>
              <a:t>7</a:t>
            </a:fld>
            <a:endParaRPr lang="en-US" altLang="en-US" sz="1100" b="0" i="0" dirty="0">
              <a:solidFill>
                <a:srgbClr val="000000"/>
              </a:solidFill>
              <a:latin typeface="Arial" pitchFamily="34" charset="0"/>
            </a:endParaRPr>
          </a:p>
        </p:txBody>
      </p:sp>
    </p:spTree>
    <p:extLst>
      <p:ext uri="{BB962C8B-B14F-4D97-AF65-F5344CB8AC3E}">
        <p14:creationId xmlns:p14="http://schemas.microsoft.com/office/powerpoint/2010/main" val="105272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CD4CF9A5-C4C3-4D86-B0F2-97EA0869D027}"/>
              </a:ext>
            </a:extLst>
          </p:cNvPr>
          <p:cNvSpPr>
            <a:spLocks noGrp="1" noRot="1" noChangeAspect="1" noChangeArrowheads="1" noTextEdit="1"/>
          </p:cNvSpPr>
          <p:nvPr>
            <p:ph type="sldImg"/>
          </p:nvPr>
        </p:nvSpPr>
        <p:spPr>
          <a:xfrm>
            <a:off x="388938" y="685800"/>
            <a:ext cx="6080125" cy="3429000"/>
          </a:xfrm>
          <a:ln/>
        </p:spPr>
      </p:sp>
      <p:sp>
        <p:nvSpPr>
          <p:cNvPr id="68611" name="Notes Placeholder 2">
            <a:extLst>
              <a:ext uri="{FF2B5EF4-FFF2-40B4-BE49-F238E27FC236}">
                <a16:creationId xmlns:a16="http://schemas.microsoft.com/office/drawing/2014/main" xmlns="" id="{065FC1E0-BEE4-414F-9508-2E5DB28C027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100" i="1" dirty="0">
                <a:latin typeface="Arial" panose="020B0604020202020204" pitchFamily="34" charset="0"/>
                <a:cs typeface="Arial" panose="020B0604020202020204" pitchFamily="34" charset="0"/>
              </a:rPr>
              <a:t>OS, overall survival; PFS, progression-free survival.</a:t>
            </a:r>
          </a:p>
        </p:txBody>
      </p:sp>
    </p:spTree>
    <p:extLst>
      <p:ext uri="{BB962C8B-B14F-4D97-AF65-F5344CB8AC3E}">
        <p14:creationId xmlns:p14="http://schemas.microsoft.com/office/powerpoint/2010/main" val="293912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Gen, generation; PFS, progression-free survival;</a:t>
            </a:r>
            <a:r>
              <a:rPr lang="en-US" altLang="en-US" sz="1100" i="1" dirty="0">
                <a:latin typeface="Arial" panose="020B0604020202020204" pitchFamily="34" charset="0"/>
                <a:cs typeface="Arial" panose="020B0604020202020204" pitchFamily="34" charset="0"/>
              </a:rPr>
              <a:t> TKI, tyrosine kinase inhibitor.</a:t>
            </a:r>
            <a:endParaRPr lang="en-US" dirty="0"/>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9</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32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algn="l" defTabSz="864931" rtl="0">
              <a:defRPr/>
            </a:pPr>
            <a:r>
              <a:rPr lang="en-US" altLang="en-US" sz="1100" i="1" dirty="0">
                <a:latin typeface="Arial" panose="020B0604020202020204" pitchFamily="34" charset="0"/>
                <a:cs typeface="Arial" panose="020B0604020202020204" pitchFamily="34" charset="0"/>
              </a:rPr>
              <a:t>BL, baseline; CNS, central nervous system; PFS, progression-free survival; SoC, standard of care; TKI, tyrosine kinase inhibitor.</a:t>
            </a:r>
          </a:p>
        </p:txBody>
      </p:sp>
    </p:spTree>
    <p:extLst>
      <p:ext uri="{BB962C8B-B14F-4D97-AF65-F5344CB8AC3E}">
        <p14:creationId xmlns:p14="http://schemas.microsoft.com/office/powerpoint/2010/main" val="380400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TKI, tyrosine kinase inhibitor.</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11</a:t>
            </a:fld>
            <a:endParaRPr lang="en-US" altLang="en-US" dirty="0"/>
          </a:p>
        </p:txBody>
      </p:sp>
    </p:spTree>
    <p:extLst>
      <p:ext uri="{BB962C8B-B14F-4D97-AF65-F5344CB8AC3E}">
        <p14:creationId xmlns:p14="http://schemas.microsoft.com/office/powerpoint/2010/main" val="360113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gi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gi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912138" y="2130456"/>
            <a:ext cx="10337562"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7FE49-ABCD-4AB8-8CB2-71BE6F4BFED2}" type="slidenum">
              <a:rPr lang="ar-SA" smtClean="0"/>
              <a:t>‹#›</a:t>
            </a:fld>
            <a:endParaRPr lang="ar-SA"/>
          </a:p>
        </p:txBody>
      </p:sp>
      <p:grpSp>
        <p:nvGrpSpPr>
          <p:cNvPr id="7" name="Graphic 4">
            <a:extLst>
              <a:ext uri="{FF2B5EF4-FFF2-40B4-BE49-F238E27FC236}">
                <a16:creationId xmlns:a16="http://schemas.microsoft.com/office/drawing/2014/main" xmlns="" id="{4B69F334-0D4B-4C78-B833-875FC1518487}"/>
              </a:ext>
            </a:extLst>
          </p:cNvPr>
          <p:cNvGrpSpPr/>
          <p:nvPr userDrawn="1"/>
        </p:nvGrpSpPr>
        <p:grpSpPr>
          <a:xfrm rot="5400000">
            <a:off x="5943588" y="1201916"/>
            <a:ext cx="9492503" cy="3004324"/>
            <a:chOff x="3296773" y="0"/>
            <a:chExt cx="9324052" cy="2314937"/>
          </a:xfrm>
          <a:solidFill>
            <a:schemeClr val="accent4">
              <a:lumMod val="60000"/>
              <a:lumOff val="40000"/>
              <a:alpha val="56000"/>
            </a:schemeClr>
          </a:solidFill>
        </p:grpSpPr>
        <p:sp>
          <p:nvSpPr>
            <p:cNvPr id="8" name="Freeform: Shape 7">
              <a:extLst>
                <a:ext uri="{FF2B5EF4-FFF2-40B4-BE49-F238E27FC236}">
                  <a16:creationId xmlns:a16="http://schemas.microsoft.com/office/drawing/2014/main" xmlns="" id="{19B48036-0794-4FDD-832E-9CBE4ABF1711}"/>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C111D54F-7116-4E78-86ED-894CE034C4E5}"/>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368607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402690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728995" y="274658"/>
            <a:ext cx="3637994"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08678" y="274658"/>
            <a:ext cx="1071762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426988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354"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07" y="4041672"/>
            <a:ext cx="5168781" cy="1120775"/>
          </a:xfrm>
        </p:spPr>
        <p:txBody>
          <a:bodyPr/>
          <a:lstStyle>
            <a:lvl1pPr marL="0" indent="0">
              <a:lnSpc>
                <a:spcPct val="100000"/>
              </a:lnSpc>
              <a:buFont typeface="Wingdings" pitchFamily="2" charset="2"/>
              <a:buNone/>
              <a:defRPr sz="1999"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2"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sz="1799"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8" y="1600200"/>
            <a:ext cx="11237033" cy="2057400"/>
          </a:xfrm>
          <a:prstGeom prst="rect">
            <a:avLst/>
          </a:prstGeom>
        </p:spPr>
        <p:txBody>
          <a:bodyPr/>
          <a:lstStyle>
            <a:lvl1pPr>
              <a:defRPr sz="3899">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2"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sz="1799"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FA66A9F5-09EF-41DA-9109-8000D4A9F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6597" y="328636"/>
            <a:ext cx="1736531" cy="938609"/>
          </a:xfrm>
          <a:prstGeom prst="rect">
            <a:avLst/>
          </a:prstGeom>
        </p:spPr>
      </p:pic>
      <p:pic>
        <p:nvPicPr>
          <p:cNvPr id="3" name="Picture 2">
            <a:extLst>
              <a:ext uri="{FF2B5EF4-FFF2-40B4-BE49-F238E27FC236}">
                <a16:creationId xmlns:a16="http://schemas.microsoft.com/office/drawing/2014/main" xmlns="" id="{65F324C5-1F49-43C7-8A8E-EBFC5F5640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0437" y="3662363"/>
            <a:ext cx="6071418" cy="3200400"/>
          </a:xfrm>
          <a:prstGeom prst="rect">
            <a:avLst/>
          </a:prstGeom>
        </p:spPr>
      </p:pic>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9710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5"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386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6" y="330201"/>
            <a:ext cx="11216332" cy="5250792"/>
          </a:xfrm>
          <a:prstGeom prst="rect">
            <a:avLst/>
          </a:prstGeom>
        </p:spPr>
        <p:txBody>
          <a:bodyPr anchorCtr="1"/>
          <a:lstStyle>
            <a:lvl1pPr algn="ctr">
              <a:defRPr sz="3999"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2"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2"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01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955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6604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416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7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707"/>
            <a:ext cx="11256034" cy="1155939"/>
          </a:xfrm>
          <a:prstGeom prst="rect">
            <a:avLst/>
          </a:prstGeom>
        </p:spPr>
        <p:txBody>
          <a:bodyPr/>
          <a:lstStyle>
            <a:lvl1pPr>
              <a:buFontTx/>
              <a:buNone/>
              <a:defRPr sz="2399" b="1">
                <a:solidFill>
                  <a:srgbClr val="8B3D9A"/>
                </a:solidFill>
              </a:defRPr>
            </a:lvl1pPr>
            <a:lvl2pPr>
              <a:buFontTx/>
              <a:buNone/>
              <a:defRPr sz="2399"/>
            </a:lvl2pPr>
            <a:lvl3pPr>
              <a:buFontTx/>
              <a:buNone/>
              <a:defRPr sz="2399"/>
            </a:lvl3pPr>
            <a:lvl4pPr>
              <a:buFontTx/>
              <a:buNone/>
              <a:defRPr sz="2399"/>
            </a:lvl4pPr>
            <a:lvl5pPr>
              <a:buFontTx/>
              <a:buNone/>
              <a:defRPr sz="2399"/>
            </a:lvl5pPr>
          </a:lstStyle>
          <a:p>
            <a:pPr lvl="0"/>
            <a:r>
              <a:rPr lang="en-US" dirty="0"/>
              <a:t>Edit Master text styles</a:t>
            </a:r>
          </a:p>
        </p:txBody>
      </p:sp>
      <p:sp>
        <p:nvSpPr>
          <p:cNvPr id="2" name="Title 1"/>
          <p:cNvSpPr>
            <a:spLocks noGrp="1"/>
          </p:cNvSpPr>
          <p:nvPr>
            <p:ph type="title"/>
          </p:nvPr>
        </p:nvSpPr>
        <p:spPr>
          <a:xfrm>
            <a:off x="513211" y="239738"/>
            <a:ext cx="11216199" cy="1674813"/>
          </a:xfrm>
          <a:prstGeom prst="rect">
            <a:avLst/>
          </a:prstGeom>
        </p:spPr>
        <p:txBody>
          <a:bodyPr/>
          <a:lstStyle>
            <a:lvl1pPr algn="ctr">
              <a:defRPr sz="3899">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02"/>
            <a:ext cx="10845546" cy="2605717"/>
          </a:xfrm>
          <a:prstGeom prst="rect">
            <a:avLst/>
          </a:prstGeom>
        </p:spPr>
        <p:txBody>
          <a:bodyPr/>
          <a:lstStyle>
            <a:lvl1pPr marL="0" indent="0">
              <a:buFontTx/>
              <a:buNone/>
              <a:defRPr sz="1999"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8"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36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2291245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214295"/>
            <a:ext cx="10489585" cy="1188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6127" y="1674795"/>
            <a:ext cx="10489585"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17533828-ABF0-494A-9EAA-58BD69BA9D79}"/>
              </a:ext>
            </a:extLst>
          </p:cNvPr>
          <p:cNvSpPr>
            <a:spLocks noGrp="1"/>
          </p:cNvSpPr>
          <p:nvPr>
            <p:ph type="body" sz="quarter" idx="10"/>
          </p:nvPr>
        </p:nvSpPr>
        <p:spPr>
          <a:xfrm>
            <a:off x="3" y="6581101"/>
            <a:ext cx="5014647" cy="276935"/>
          </a:xfrm>
          <a:prstGeom prst="rect">
            <a:avLst/>
          </a:prstGeom>
        </p:spPr>
        <p:txBody>
          <a:bodyPr anchor="b">
            <a:spAutoFit/>
          </a:bodyPr>
          <a:lstStyle>
            <a:lvl1pPr marL="0" indent="0">
              <a:spcBef>
                <a:spcPts val="0"/>
              </a:spcBef>
              <a:buNone/>
              <a:defRPr sz="1333"/>
            </a:lvl1pPr>
          </a:lstStyle>
          <a:p>
            <a:pPr lvl="0"/>
            <a:r>
              <a:rPr lang="en-US"/>
              <a:t>Edit Master text styles</a:t>
            </a:r>
          </a:p>
        </p:txBody>
      </p:sp>
      <p:sp>
        <p:nvSpPr>
          <p:cNvPr id="9" name="Text Placeholder 4">
            <a:extLst>
              <a:ext uri="{FF2B5EF4-FFF2-40B4-BE49-F238E27FC236}">
                <a16:creationId xmlns:a16="http://schemas.microsoft.com/office/drawing/2014/main" xmlns="" id="{DEA2EB13-40B6-4B08-817B-48D15A509640}"/>
              </a:ext>
            </a:extLst>
          </p:cNvPr>
          <p:cNvSpPr>
            <a:spLocks noGrp="1"/>
          </p:cNvSpPr>
          <p:nvPr>
            <p:ph type="body" sz="quarter" idx="11"/>
          </p:nvPr>
        </p:nvSpPr>
        <p:spPr>
          <a:xfrm>
            <a:off x="7147208" y="6581101"/>
            <a:ext cx="5014647" cy="276935"/>
          </a:xfrm>
          <a:prstGeom prst="rect">
            <a:avLst/>
          </a:prstGeom>
        </p:spPr>
        <p:txBody>
          <a:bodyPr anchor="b">
            <a:spAutoFit/>
          </a:bodyPr>
          <a:lstStyle>
            <a:lvl1pPr marL="0" indent="0" algn="r">
              <a:spcBef>
                <a:spcPts val="0"/>
              </a:spcBef>
              <a:buNone/>
              <a:defRPr sz="1333"/>
            </a:lvl1pPr>
          </a:lstStyle>
          <a:p>
            <a:pPr lvl="0"/>
            <a:r>
              <a:rPr lang="en-US"/>
              <a:t>Edit Master text styles</a:t>
            </a:r>
          </a:p>
        </p:txBody>
      </p:sp>
    </p:spTree>
    <p:extLst>
      <p:ext uri="{BB962C8B-B14F-4D97-AF65-F5344CB8AC3E}">
        <p14:creationId xmlns:p14="http://schemas.microsoft.com/office/powerpoint/2010/main" val="2324618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Only (not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1558B4-4368-46E5-8E97-6A317A939A77}"/>
              </a:ext>
            </a:extLst>
          </p:cNvPr>
          <p:cNvSpPr>
            <a:spLocks noGrp="1"/>
          </p:cNvSpPr>
          <p:nvPr>
            <p:ph type="title"/>
          </p:nvPr>
        </p:nvSpPr>
        <p:spPr>
          <a:xfrm>
            <a:off x="537155" y="349579"/>
            <a:ext cx="9474691" cy="1052511"/>
          </a:xfrm>
        </p:spPr>
        <p:txBody>
          <a:bodyPr/>
          <a:lstStyle/>
          <a:p>
            <a:r>
              <a:rPr lang="en-US"/>
              <a:t>Click to edit Master title style</a:t>
            </a:r>
            <a:endParaRPr lang="en-GB"/>
          </a:p>
        </p:txBody>
      </p:sp>
      <p:sp>
        <p:nvSpPr>
          <p:cNvPr id="6" name="Text Placeholder 7">
            <a:extLst>
              <a:ext uri="{FF2B5EF4-FFF2-40B4-BE49-F238E27FC236}">
                <a16:creationId xmlns:a16="http://schemas.microsoft.com/office/drawing/2014/main" xmlns="" id="{B43DBE37-F842-4691-8959-10EE43C315B7}"/>
              </a:ext>
            </a:extLst>
          </p:cNvPr>
          <p:cNvSpPr>
            <a:spLocks noGrp="1"/>
          </p:cNvSpPr>
          <p:nvPr>
            <p:ph type="body" sz="quarter" idx="13" hasCustomPrompt="1"/>
          </p:nvPr>
        </p:nvSpPr>
        <p:spPr>
          <a:xfrm>
            <a:off x="652637" y="6513783"/>
            <a:ext cx="1118896" cy="138499"/>
          </a:xfrm>
          <a:prstGeom prst="rect">
            <a:avLst/>
          </a:prstGeom>
        </p:spPr>
        <p:txBody>
          <a:bodyPr wrap="none" lIns="0" tIns="0" rIns="0" bIns="0" anchor="b">
            <a:spAutoFit/>
          </a:bodyPr>
          <a:lstStyle>
            <a:lvl1pPr marL="0" indent="0">
              <a:lnSpc>
                <a:spcPct val="90000"/>
              </a:lnSpc>
              <a:spcBef>
                <a:spcPts val="0"/>
              </a:spcBef>
              <a:spcAft>
                <a:spcPts val="0"/>
              </a:spcAft>
              <a:buFontTx/>
              <a:buNone/>
              <a:defRPr sz="1000"/>
            </a:lvl1pPr>
          </a:lstStyle>
          <a:p>
            <a:pPr lvl="0"/>
            <a:r>
              <a:rPr lang="en-US" dirty="0"/>
              <a:t>Click to edit Footnote</a:t>
            </a:r>
            <a:endParaRPr lang="en-GB" dirty="0"/>
          </a:p>
        </p:txBody>
      </p:sp>
    </p:spTree>
    <p:extLst>
      <p:ext uri="{BB962C8B-B14F-4D97-AF65-F5344CB8AC3E}">
        <p14:creationId xmlns:p14="http://schemas.microsoft.com/office/powerpoint/2010/main" val="3233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0354"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08" y="404167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8"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EF066111-D5AD-4912-9A67-6B95BF41A5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31116" y="328786"/>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56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6"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820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6"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01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2915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085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38199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67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707"/>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38"/>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0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9"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4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0702" y="4406931"/>
            <a:ext cx="10337562"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951426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 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6" name="Text Placeholder 12"/>
          <p:cNvSpPr>
            <a:spLocks noGrp="1"/>
          </p:cNvSpPr>
          <p:nvPr>
            <p:ph type="body" sz="quarter" idx="10"/>
          </p:nvPr>
        </p:nvSpPr>
        <p:spPr>
          <a:xfrm>
            <a:off x="255398" y="6163056"/>
            <a:ext cx="11392602" cy="694944"/>
          </a:xfrm>
        </p:spPr>
        <p:txBody>
          <a:bodyPr anchor="b"/>
          <a:lstStyle>
            <a:lvl1pPr>
              <a:spcBef>
                <a:spcPts val="0"/>
              </a:spcBef>
              <a:defRPr sz="1400" b="0">
                <a:latin typeface="Franklin Gothic Book" panose="020B0503020102020204" pitchFamily="34" charset="0"/>
              </a:defRPr>
            </a:lvl1pPr>
          </a:lstStyle>
          <a:p>
            <a:pPr lvl="0"/>
            <a:r>
              <a:rPr lang="en-US" dirty="0"/>
              <a:t>Edit Master text styles</a:t>
            </a:r>
          </a:p>
        </p:txBody>
      </p:sp>
      <p:sp>
        <p:nvSpPr>
          <p:cNvPr id="12" name="Slide Number Placeholder 5"/>
          <p:cNvSpPr>
            <a:spLocks noGrp="1"/>
          </p:cNvSpPr>
          <p:nvPr>
            <p:ph type="sldNum" sz="quarter" idx="4"/>
          </p:nvPr>
        </p:nvSpPr>
        <p:spPr>
          <a:xfrm>
            <a:off x="11419982" y="6345936"/>
            <a:ext cx="665861" cy="274320"/>
          </a:xfrm>
          <a:prstGeom prst="rect">
            <a:avLst/>
          </a:prstGeom>
        </p:spPr>
        <p:txBody>
          <a:bodyPr vert="horz" lIns="91440" tIns="45720" rIns="91440" bIns="45720" rtlCol="0" anchor="t"/>
          <a:lstStyle>
            <a:lvl1pPr algn="ctr">
              <a:defRPr sz="1200" b="1">
                <a:solidFill>
                  <a:schemeClr val="tx1"/>
                </a:solidFill>
                <a:latin typeface="Franklin Gothic Medium Cond" panose="020B0606030402020204" pitchFamily="34" charset="0"/>
              </a:defRPr>
            </a:lvl1pPr>
          </a:lstStyle>
          <a:p>
            <a:pPr rtl="0" eaLnBrk="0" fontAlgn="base" hangingPunct="0">
              <a:spcBef>
                <a:spcPct val="0"/>
              </a:spcBef>
              <a:spcAft>
                <a:spcPct val="0"/>
              </a:spcAft>
            </a:pPr>
            <a:fld id="{BFA19188-CCD0-4FFB-8DFB-60D3E72DC091}" type="slidenum">
              <a:rPr lang="en-US" smtClean="0">
                <a:solidFill>
                  <a:srgbClr val="FFFFFF"/>
                </a:solidFill>
                <a:cs typeface="Arial" panose="020B0604020202020204" pitchFamily="34" charset="0"/>
              </a:rPr>
              <a:pPr rtl="0" eaLnBrk="0" fontAlgn="base" hangingPunct="0">
                <a:spcBef>
                  <a:spcPct val="0"/>
                </a:spcBef>
                <a:spcAft>
                  <a:spcPct val="0"/>
                </a:spcAft>
              </a:pPr>
              <a:t>‹#›</a:t>
            </a:fld>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594692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H 2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5398" y="1691640"/>
            <a:ext cx="5363371" cy="4379976"/>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1"/>
          </p:nvPr>
        </p:nvSpPr>
        <p:spPr>
          <a:xfrm>
            <a:off x="6184294" y="1691640"/>
            <a:ext cx="5363371" cy="4379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0"/>
          </p:nvPr>
        </p:nvSpPr>
        <p:spPr>
          <a:xfrm>
            <a:off x="255398" y="6163056"/>
            <a:ext cx="11392602" cy="694944"/>
          </a:xfrm>
        </p:spPr>
        <p:txBody>
          <a:bodyPr anchor="b"/>
          <a:lstStyle>
            <a:lvl1pPr>
              <a:spcBef>
                <a:spcPts val="0"/>
              </a:spcBef>
              <a:defRPr sz="1400" b="0">
                <a:latin typeface="Franklin Gothic Book" panose="020B0503020102020204" pitchFamily="34" charset="0"/>
              </a:defRPr>
            </a:lvl1pPr>
          </a:lstStyle>
          <a:p>
            <a:pPr lvl="0"/>
            <a:r>
              <a:rPr lang="en-US" dirty="0"/>
              <a:t>Edit Master text styles</a:t>
            </a:r>
          </a:p>
        </p:txBody>
      </p:sp>
      <p:sp>
        <p:nvSpPr>
          <p:cNvPr id="8" name="Slide Number Placeholder 5"/>
          <p:cNvSpPr>
            <a:spLocks noGrp="1"/>
          </p:cNvSpPr>
          <p:nvPr>
            <p:ph type="sldNum" sz="quarter" idx="4"/>
          </p:nvPr>
        </p:nvSpPr>
        <p:spPr>
          <a:xfrm>
            <a:off x="11419982" y="6345936"/>
            <a:ext cx="665861" cy="274320"/>
          </a:xfrm>
          <a:prstGeom prst="rect">
            <a:avLst/>
          </a:prstGeom>
        </p:spPr>
        <p:txBody>
          <a:bodyPr vert="horz" lIns="91440" tIns="45720" rIns="91440" bIns="45720" rtlCol="0" anchor="t"/>
          <a:lstStyle>
            <a:lvl1pPr algn="ctr">
              <a:defRPr sz="1200" b="1">
                <a:solidFill>
                  <a:schemeClr val="tx1"/>
                </a:solidFill>
                <a:latin typeface="Franklin Gothic Medium Cond" panose="020B0606030402020204" pitchFamily="34" charset="0"/>
              </a:defRPr>
            </a:lvl1pPr>
          </a:lstStyle>
          <a:p>
            <a:pPr rtl="0" eaLnBrk="0" fontAlgn="base" hangingPunct="0">
              <a:spcBef>
                <a:spcPct val="0"/>
              </a:spcBef>
              <a:spcAft>
                <a:spcPct val="0"/>
              </a:spcAft>
            </a:pPr>
            <a:fld id="{BFA19188-CCD0-4FFB-8DFB-60D3E72DC091}" type="slidenum">
              <a:rPr lang="en-US" smtClean="0">
                <a:solidFill>
                  <a:srgbClr val="FFFFFF"/>
                </a:solidFill>
                <a:cs typeface="Arial" panose="020B0604020202020204" pitchFamily="34" charset="0"/>
              </a:rPr>
              <a:pPr rtl="0" eaLnBrk="0" fontAlgn="base" hangingPunct="0">
                <a:spcBef>
                  <a:spcPct val="0"/>
                </a:spcBef>
                <a:spcAft>
                  <a:spcPct val="0"/>
                </a:spcAft>
              </a:pPr>
              <a:t>‹#›</a:t>
            </a:fld>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998573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H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5399" y="1691643"/>
            <a:ext cx="11301388" cy="4382505"/>
          </a:xfrm>
        </p:spPr>
        <p:txBody>
          <a:bodyPr/>
          <a:lstStyle>
            <a:lvl1pPr>
              <a:defRPr>
                <a:solidFill>
                  <a:srgbClr val="141414"/>
                </a:solidFill>
                <a:latin typeface="+mj-lt"/>
              </a:defRPr>
            </a:lvl1pPr>
            <a:lvl2pPr>
              <a:defRPr>
                <a:solidFill>
                  <a:srgbClr val="141414"/>
                </a:solidFill>
                <a:latin typeface="Franklin Gothic Book" panose="020B0503020102020204" pitchFamily="34" charset="0"/>
              </a:defRPr>
            </a:lvl2pPr>
            <a:lvl3pPr>
              <a:defRPr>
                <a:solidFill>
                  <a:srgbClr val="141414"/>
                </a:solidFill>
                <a:latin typeface="Franklin Gothic Book" panose="020B0503020102020204" pitchFamily="34" charset="0"/>
              </a:defRPr>
            </a:lvl3pPr>
            <a:lvl4pPr>
              <a:defRPr>
                <a:solidFill>
                  <a:srgbClr val="141414"/>
                </a:solidFill>
                <a:latin typeface="Franklin Gothic Book" panose="020B05030201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0"/>
          </p:nvPr>
        </p:nvSpPr>
        <p:spPr>
          <a:xfrm>
            <a:off x="255398" y="6163056"/>
            <a:ext cx="11392602" cy="694944"/>
          </a:xfrm>
        </p:spPr>
        <p:txBody>
          <a:bodyPr anchor="b"/>
          <a:lstStyle>
            <a:lvl1pPr>
              <a:spcBef>
                <a:spcPts val="0"/>
              </a:spcBef>
              <a:defRPr sz="1400" b="0">
                <a:latin typeface="Franklin Gothic Book" panose="020B0503020102020204" pitchFamily="34" charset="0"/>
              </a:defRPr>
            </a:lvl1pPr>
          </a:lstStyle>
          <a:p>
            <a:pPr lvl="0"/>
            <a:r>
              <a:rPr lang="en-US" dirty="0"/>
              <a:t>Edit Master text styles</a:t>
            </a:r>
          </a:p>
        </p:txBody>
      </p:sp>
      <p:sp>
        <p:nvSpPr>
          <p:cNvPr id="8" name="Oval 7">
            <a:extLst>
              <a:ext uri="{FF2B5EF4-FFF2-40B4-BE49-F238E27FC236}">
                <a16:creationId xmlns:a16="http://schemas.microsoft.com/office/drawing/2014/main" xmlns="" id="{CB4EAA9C-DC0A-0048-A2D8-74BB19787D68}"/>
              </a:ext>
            </a:extLst>
          </p:cNvPr>
          <p:cNvSpPr/>
          <p:nvPr userDrawn="1"/>
        </p:nvSpPr>
        <p:spPr>
          <a:xfrm>
            <a:off x="11530664" y="6260293"/>
            <a:ext cx="448210" cy="4493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b="1" dirty="0">
              <a:solidFill>
                <a:srgbClr val="FFFFFF"/>
              </a:solidFill>
            </a:endParaRPr>
          </a:p>
        </p:txBody>
      </p:sp>
      <p:sp>
        <p:nvSpPr>
          <p:cNvPr id="12" name="Slide Number Placeholder 5"/>
          <p:cNvSpPr>
            <a:spLocks noGrp="1"/>
          </p:cNvSpPr>
          <p:nvPr>
            <p:ph type="sldNum" sz="quarter" idx="4"/>
          </p:nvPr>
        </p:nvSpPr>
        <p:spPr>
          <a:xfrm>
            <a:off x="11419982" y="6345936"/>
            <a:ext cx="665861" cy="274320"/>
          </a:xfrm>
          <a:prstGeom prst="rect">
            <a:avLst/>
          </a:prstGeom>
        </p:spPr>
        <p:txBody>
          <a:bodyPr vert="horz" lIns="91440" tIns="45720" rIns="91440" bIns="45720" rtlCol="0" anchor="t"/>
          <a:lstStyle>
            <a:lvl1pPr algn="ctr">
              <a:defRPr sz="1200" b="1">
                <a:solidFill>
                  <a:schemeClr val="tx1"/>
                </a:solidFill>
                <a:latin typeface="Franklin Gothic Medium Cond" panose="020B0606030402020204" pitchFamily="34" charset="0"/>
              </a:defRPr>
            </a:lvl1pPr>
          </a:lstStyle>
          <a:p>
            <a:pPr rtl="0" eaLnBrk="0" fontAlgn="base" hangingPunct="0">
              <a:spcBef>
                <a:spcPct val="0"/>
              </a:spcBef>
              <a:spcAft>
                <a:spcPct val="0"/>
              </a:spcAft>
            </a:pPr>
            <a:fld id="{BFA19188-CCD0-4FFB-8DFB-60D3E72DC091}" type="slidenum">
              <a:rPr lang="en-US" smtClean="0">
                <a:solidFill>
                  <a:srgbClr val="FFFFFF"/>
                </a:solidFill>
                <a:cs typeface="Arial" panose="020B0604020202020204" pitchFamily="34" charset="0"/>
              </a:rPr>
              <a:pPr rtl="0" eaLnBrk="0" fontAlgn="base" hangingPunct="0">
                <a:spcBef>
                  <a:spcPct val="0"/>
                </a:spcBef>
                <a:spcAft>
                  <a:spcPct val="0"/>
                </a:spcAft>
              </a:pPr>
              <a:t>‹#›</a:t>
            </a:fld>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3163862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07" y="404167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7"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63E2287C-41C4-43B4-A3AF-BC848C328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031116" y="328780"/>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7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5"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627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5"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7">
            <a:extLst>
              <a:ext uri="{FF2B5EF4-FFF2-40B4-BE49-F238E27FC236}">
                <a16:creationId xmlns:a16="http://schemas.microsoft.com/office/drawing/2014/main" xmlns="" id="{20D41CFA-14D0-4C90-BCD2-78A658D6770B}"/>
              </a:ext>
            </a:extLst>
          </p:cNvPr>
          <p:cNvGrpSpPr>
            <a:grpSpLocks/>
          </p:cNvGrpSpPr>
          <p:nvPr userDrawn="1"/>
        </p:nvGrpSpPr>
        <p:grpSpPr bwMode="auto">
          <a:xfrm>
            <a:off x="9366340" y="6216652"/>
            <a:ext cx="2482346" cy="447822"/>
            <a:chOff x="9527309" y="3551529"/>
            <a:chExt cx="2488502" cy="448324"/>
          </a:xfrm>
        </p:grpSpPr>
        <p:pic>
          <p:nvPicPr>
            <p:cNvPr id="5" name="Picture 4">
              <a:extLst>
                <a:ext uri="{FF2B5EF4-FFF2-40B4-BE49-F238E27FC236}">
                  <a16:creationId xmlns:a16="http://schemas.microsoft.com/office/drawing/2014/main" xmlns="" id="{647DF00A-0E66-4E4D-9793-F99121BDF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147DC8A6-1B58-4636-9A27-3DF17374ED23}"/>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l" rtl="0" eaLnBrk="1" fontAlgn="base" hangingPunct="1">
                <a:lnSpc>
                  <a:spcPct val="100000"/>
                </a:lnSpc>
                <a:spcBef>
                  <a:spcPct val="0"/>
                </a:spcBef>
                <a:spcAft>
                  <a:spcPct val="0"/>
                </a:spcAft>
                <a:buClrTx/>
                <a:buFontTx/>
                <a:buNone/>
                <a:defRPr/>
              </a:pPr>
              <a:r>
                <a:rPr lang="en-US" altLang="en-US" sz="1400" dirty="0">
                  <a:solidFill>
                    <a:srgbClr val="455560"/>
                  </a:solidFill>
                  <a:latin typeface="Calibri" panose="020F0502020204030204" pitchFamily="34" charset="0"/>
                  <a:cs typeface="Arial" panose="020B0604020202020204" pitchFamily="34" charset="0"/>
                </a:rPr>
                <a:t>Slide credit: </a:t>
              </a:r>
              <a:r>
                <a:rPr lang="en-US" altLang="en-US" sz="1400" dirty="0">
                  <a:solidFill>
                    <a:srgbClr val="455560"/>
                  </a:solidFill>
                  <a:latin typeface="Calibri" panose="020F0502020204030204" pitchFamily="34" charset="0"/>
                  <a:cs typeface="Arial" panose="020B0604020202020204" pitchFamily="34" charset="0"/>
                  <a:hlinkClick r:id="rId3"/>
                </a:rPr>
                <a:t>clinicaloptions.com</a:t>
              </a:r>
              <a:endParaRPr lang="en-US" altLang="en-US" sz="1400" dirty="0">
                <a:solidFill>
                  <a:srgbClr val="455560"/>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1834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5"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592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6" y="23814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88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275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7">
            <a:extLst>
              <a:ext uri="{FF2B5EF4-FFF2-40B4-BE49-F238E27FC236}">
                <a16:creationId xmlns:a16="http://schemas.microsoft.com/office/drawing/2014/main" xmlns="" id="{82AA0CA4-76BC-41C7-A0B4-9E32EB383048}"/>
              </a:ext>
            </a:extLst>
          </p:cNvPr>
          <p:cNvGrpSpPr>
            <a:grpSpLocks/>
          </p:cNvGrpSpPr>
          <p:nvPr userDrawn="1"/>
        </p:nvGrpSpPr>
        <p:grpSpPr bwMode="auto">
          <a:xfrm>
            <a:off x="9366340" y="6216652"/>
            <a:ext cx="2482346" cy="447822"/>
            <a:chOff x="9527309" y="3551529"/>
            <a:chExt cx="2488502" cy="448324"/>
          </a:xfrm>
        </p:grpSpPr>
        <p:pic>
          <p:nvPicPr>
            <p:cNvPr id="6" name="Picture 5">
              <a:extLst>
                <a:ext uri="{FF2B5EF4-FFF2-40B4-BE49-F238E27FC236}">
                  <a16:creationId xmlns:a16="http://schemas.microsoft.com/office/drawing/2014/main" xmlns="" id="{9A151ADC-FCD8-449B-A09D-B85AC1BE52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B32CD318-F210-49B1-83D3-6470B638A892}"/>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l" rtl="0" eaLnBrk="1" fontAlgn="base" hangingPunct="1">
                <a:lnSpc>
                  <a:spcPct val="100000"/>
                </a:lnSpc>
                <a:spcBef>
                  <a:spcPct val="0"/>
                </a:spcBef>
                <a:spcAft>
                  <a:spcPct val="0"/>
                </a:spcAft>
                <a:buClrTx/>
                <a:buFontTx/>
                <a:buNone/>
                <a:defRPr/>
              </a:pPr>
              <a:r>
                <a:rPr lang="en-US" altLang="en-US" sz="1400" dirty="0">
                  <a:solidFill>
                    <a:srgbClr val="455560"/>
                  </a:solidFill>
                  <a:latin typeface="Calibri" panose="020F0502020204030204" pitchFamily="34" charset="0"/>
                  <a:cs typeface="Arial" panose="020B0604020202020204" pitchFamily="34" charset="0"/>
                </a:rPr>
                <a:t>Slide credit: </a:t>
              </a:r>
              <a:r>
                <a:rPr lang="en-US" altLang="en-US" sz="1400" dirty="0">
                  <a:solidFill>
                    <a:srgbClr val="455560"/>
                  </a:solidFill>
                  <a:latin typeface="Calibri" panose="020F0502020204030204" pitchFamily="34" charset="0"/>
                  <a:cs typeface="Arial" panose="020B0604020202020204" pitchFamily="34" charset="0"/>
                  <a:hlinkClick r:id="rId3"/>
                </a:rPr>
                <a:t>clinicaloptions.com</a:t>
              </a:r>
              <a:endParaRPr lang="en-US" altLang="en-US" sz="1400" dirty="0">
                <a:solidFill>
                  <a:srgbClr val="455560"/>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6392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08693" y="1600206"/>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8188141" y="1600206"/>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9AED393-880F-4AC2-A58E-EB5DCF6AEFC4}" type="datetimeFigureOut">
              <a:rPr lang="ar-SA" smtClean="0"/>
              <a:t>26/07/1444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309499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6" y="23814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26297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335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705"/>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3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9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8"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922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352"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clothing&#10;&#10;Description automatically generated">
            <a:extLst>
              <a:ext uri="{FF2B5EF4-FFF2-40B4-BE49-F238E27FC236}">
                <a16:creationId xmlns:a16="http://schemas.microsoft.com/office/drawing/2014/main" xmlns="" id="{0E110EBD-B5DC-46B8-A541-84BE013FF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32" y="3670300"/>
            <a:ext cx="6071418" cy="3200400"/>
          </a:xfrm>
          <a:prstGeom prst="rect">
            <a:avLst/>
          </a:prstGeom>
        </p:spPr>
      </p:pic>
      <p:sp>
        <p:nvSpPr>
          <p:cNvPr id="10" name="Rectangle 54"/>
          <p:cNvSpPr>
            <a:spLocks noGrp="1" noChangeArrowheads="1"/>
          </p:cNvSpPr>
          <p:nvPr>
            <p:ph type="subTitle" idx="1"/>
          </p:nvPr>
        </p:nvSpPr>
        <p:spPr>
          <a:xfrm>
            <a:off x="608105" y="404167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5"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FA66A9F5-09EF-41DA-9109-8000D4A9FF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56596" y="328631"/>
            <a:ext cx="1736531" cy="938609"/>
          </a:xfrm>
          <a:prstGeom prst="rect">
            <a:avLst/>
          </a:prstGeom>
        </p:spPr>
      </p:pic>
    </p:spTree>
    <p:extLst>
      <p:ext uri="{BB962C8B-B14F-4D97-AF65-F5344CB8AC3E}">
        <p14:creationId xmlns:p14="http://schemas.microsoft.com/office/powerpoint/2010/main" val="2488789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3"/>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3"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340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3"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05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4" y="238143"/>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6237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43"/>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7509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4" y="238143"/>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2755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88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8092" y="274638"/>
            <a:ext cx="10945654"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8061"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8061"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9AED393-880F-4AC2-A58E-EB5DCF6AEFC4}" type="datetimeFigureOut">
              <a:rPr lang="ar-SA" smtClean="0"/>
              <a:t>26/07/1444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2950978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701"/>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30"/>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9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6"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617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349"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4DF8B302-C0E0-4C5E-9550-DA9BA49297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29" y="3662280"/>
            <a:ext cx="6071418" cy="3200400"/>
          </a:xfrm>
          <a:prstGeom prst="rect">
            <a:avLst/>
          </a:prstGeom>
        </p:spPr>
      </p:pic>
      <p:sp>
        <p:nvSpPr>
          <p:cNvPr id="10" name="Rectangle 54"/>
          <p:cNvSpPr>
            <a:spLocks noGrp="1" noChangeArrowheads="1"/>
          </p:cNvSpPr>
          <p:nvPr>
            <p:ph type="subTitle" idx="1"/>
          </p:nvPr>
        </p:nvSpPr>
        <p:spPr>
          <a:xfrm>
            <a:off x="608102" y="404166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2"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FA66A9F5-09EF-41DA-9109-8000D4A9FF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56596" y="328626"/>
            <a:ext cx="1736531" cy="938609"/>
          </a:xfrm>
          <a:prstGeom prst="rect">
            <a:avLst/>
          </a:prstGeom>
        </p:spPr>
      </p:pic>
    </p:spTree>
    <p:extLst>
      <p:ext uri="{BB962C8B-B14F-4D97-AF65-F5344CB8AC3E}">
        <p14:creationId xmlns:p14="http://schemas.microsoft.com/office/powerpoint/2010/main" val="2918199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3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0"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6016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0"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7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1" y="23813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5490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3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630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1" y="23813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4219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796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695"/>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2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8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3"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71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32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9AED393-880F-4AC2-A58E-EB5DCF6AEFC4}" type="datetimeFigureOut">
              <a:rPr lang="ar-SA" smtClean="0"/>
              <a:t>26/07/1444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243236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092" y="4041652"/>
            <a:ext cx="5168781" cy="1120775"/>
          </a:xfrm>
        </p:spPr>
        <p:txBody>
          <a:bodyPr/>
          <a:lstStyle>
            <a:lvl1pPr marL="0" indent="0">
              <a:lnSpc>
                <a:spcPct val="100000"/>
              </a:lnSpc>
              <a:buFont typeface="Wingdings" pitchFamily="2" charset="2"/>
              <a:buNone/>
              <a:defRPr sz="15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rtl="0" eaLnBrk="0" fontAlgn="base" hangingPunct="0">
              <a:spcBef>
                <a:spcPct val="0"/>
              </a:spcBef>
              <a:spcAft>
                <a:spcPct val="0"/>
              </a:spcAft>
              <a:defRPr/>
            </a:pPr>
            <a:endParaRPr lang="en-US" sz="1350"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rtl="0" eaLnBrk="0" fontAlgn="base" hangingPunct="0">
              <a:spcBef>
                <a:spcPct val="0"/>
              </a:spcBef>
              <a:spcAft>
                <a:spcPct val="0"/>
              </a:spcAft>
              <a:defRPr/>
            </a:pPr>
            <a:endParaRPr lang="en-US" sz="1350"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980EB246-0392-4BB5-B5BD-C999CA9A7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031117" y="328764"/>
            <a:ext cx="2666737"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092" y="1600200"/>
            <a:ext cx="11237033" cy="2057400"/>
          </a:xfrm>
          <a:prstGeom prst="rect">
            <a:avLst/>
          </a:prstGeom>
        </p:spPr>
        <p:txBody>
          <a:bodyPr/>
          <a:lstStyle>
            <a:lvl1pPr>
              <a:defRPr sz="2925">
                <a:solidFill>
                  <a:srgbClr val="455560"/>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25050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30"/>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82"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147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80" y="330201"/>
            <a:ext cx="11216332" cy="5250792"/>
          </a:xfrm>
          <a:prstGeom prst="rect">
            <a:avLst/>
          </a:prstGeom>
        </p:spPr>
        <p:txBody>
          <a:bodyPr anchorCtr="1"/>
          <a:lstStyle>
            <a:lvl1pPr algn="ctr">
              <a:defRPr sz="3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rtl="0">
              <a:defRPr/>
            </a:pPr>
            <a:endParaRPr lang="en-US" sz="1350"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31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2" y="238130"/>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2" y="1510730"/>
            <a:ext cx="5296144"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5" y="1510730"/>
            <a:ext cx="5216633" cy="4679462"/>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766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5" y="1510730"/>
            <a:ext cx="5216633" cy="4665746"/>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10" name="Title 1"/>
          <p:cNvSpPr>
            <a:spLocks noGrp="1"/>
          </p:cNvSpPr>
          <p:nvPr>
            <p:ph type="title"/>
          </p:nvPr>
        </p:nvSpPr>
        <p:spPr>
          <a:xfrm>
            <a:off x="608251" y="238130"/>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2" y="1510730"/>
            <a:ext cx="5296144"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9546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53" y="238130"/>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97596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22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677"/>
            <a:ext cx="11256035" cy="1155939"/>
          </a:xfrm>
          <a:prstGeom prst="rect">
            <a:avLst/>
          </a:prstGeom>
        </p:spPr>
        <p:txBody>
          <a:bodyPr/>
          <a:lstStyle>
            <a:lvl1pPr>
              <a:buFontTx/>
              <a:buNone/>
              <a:defRPr sz="1800" b="1">
                <a:solidFill>
                  <a:srgbClr val="8B3D9A"/>
                </a:solidFill>
              </a:defRPr>
            </a:lvl1pPr>
            <a:lvl2pPr>
              <a:buFontTx/>
              <a:buNone/>
              <a:defRPr sz="1800"/>
            </a:lvl2pPr>
            <a:lvl3pPr>
              <a:buFontTx/>
              <a:buNone/>
              <a:defRPr sz="1800"/>
            </a:lvl3pPr>
            <a:lvl4pPr>
              <a:buFontTx/>
              <a:buNone/>
              <a:defRPr sz="1800"/>
            </a:lvl4pPr>
            <a:lvl5pPr>
              <a:buFontTx/>
              <a:buNone/>
              <a:defRPr sz="1800"/>
            </a:lvl5pPr>
          </a:lstStyle>
          <a:p>
            <a:pPr lvl="0"/>
            <a:r>
              <a:rPr lang="en-US" dirty="0"/>
              <a:t>Edit Master text styles</a:t>
            </a:r>
          </a:p>
        </p:txBody>
      </p:sp>
      <p:sp>
        <p:nvSpPr>
          <p:cNvPr id="2" name="Title 1"/>
          <p:cNvSpPr>
            <a:spLocks noGrp="1"/>
          </p:cNvSpPr>
          <p:nvPr>
            <p:ph type="title"/>
          </p:nvPr>
        </p:nvSpPr>
        <p:spPr>
          <a:xfrm>
            <a:off x="513211" y="239718"/>
            <a:ext cx="11216199" cy="1674813"/>
          </a:xfrm>
          <a:prstGeom prst="rect">
            <a:avLst/>
          </a:prstGeom>
        </p:spPr>
        <p:txBody>
          <a:bodyPr/>
          <a:lstStyle>
            <a:lvl1pPr algn="ctr">
              <a:defRPr sz="2925">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80"/>
            <a:ext cx="10845546" cy="2605717"/>
          </a:xfrm>
          <a:prstGeom prst="rect">
            <a:avLst/>
          </a:prstGeom>
        </p:spPr>
        <p:txBody>
          <a:bodyPr/>
          <a:lstStyle>
            <a:lvl1pPr marL="0" indent="0">
              <a:buFontTx/>
              <a:buNone/>
              <a:defRPr sz="15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2"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5"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63"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14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57364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2"/>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3"/>
          </p:nvPr>
        </p:nvSpPr>
        <p:spPr>
          <a:xfrm>
            <a:off x="953004" y="117475"/>
            <a:ext cx="10538148" cy="552450"/>
          </a:xfrm>
        </p:spPr>
        <p:txBody>
          <a:bodyPr>
            <a:noAutofit/>
          </a:bodyPr>
          <a:lstStyle>
            <a:lvl1pPr marL="0" indent="0" algn="ctr">
              <a:buFontTx/>
              <a:buNone/>
              <a:defRPr sz="3200" b="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05719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AED393-880F-4AC2-A58E-EB5DCF6AEFC4}" type="datetimeFigureOut">
              <a:rPr lang="ar-SA" smtClean="0"/>
              <a:t>26/07/1444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1980572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
            <a:ext cx="12161838"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dirty="0">
              <a:solidFill>
                <a:prstClr val="white"/>
              </a:solidFill>
              <a:latin typeface="Corbe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655" y="1630036"/>
            <a:ext cx="11813423" cy="6863396"/>
          </a:xfrm>
          <a:prstGeom prst="rect">
            <a:avLst/>
          </a:prstGeom>
        </p:spPr>
      </p:pic>
      <p:pic>
        <p:nvPicPr>
          <p:cNvPr id="9" name="Picture 8" descr="MSKCC_logo_hor_s_rev_rgb_15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98" y="402166"/>
            <a:ext cx="2870630" cy="664760"/>
          </a:xfrm>
          <a:prstGeom prst="rect">
            <a:avLst/>
          </a:prstGeom>
        </p:spPr>
      </p:pic>
      <p:sp>
        <p:nvSpPr>
          <p:cNvPr id="2" name="Title 1"/>
          <p:cNvSpPr>
            <a:spLocks noGrp="1"/>
          </p:cNvSpPr>
          <p:nvPr>
            <p:ph type="ctrTitle"/>
          </p:nvPr>
        </p:nvSpPr>
        <p:spPr>
          <a:xfrm>
            <a:off x="966651" y="2084801"/>
            <a:ext cx="10337562" cy="1470025"/>
          </a:xfrm>
        </p:spPr>
        <p:txBody>
          <a:bodyPr>
            <a:noAutofit/>
          </a:bodyPr>
          <a:lstStyle>
            <a:lvl1pPr>
              <a:defRPr sz="4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218794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70765" y="89098"/>
            <a:ext cx="11366088" cy="685234"/>
          </a:xfrm>
        </p:spPr>
        <p:txBody>
          <a:bodyPr/>
          <a:lstStyle/>
          <a:p>
            <a:r>
              <a:rPr lang="en-US"/>
              <a:t>Click to edit Master title style</a:t>
            </a:r>
            <a:endParaRPr lang="en-US" dirty="0"/>
          </a:p>
        </p:txBody>
      </p:sp>
    </p:spTree>
    <p:extLst>
      <p:ext uri="{BB962C8B-B14F-4D97-AF65-F5344CB8AC3E}">
        <p14:creationId xmlns:p14="http://schemas.microsoft.com/office/powerpoint/2010/main" val="4097201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4331" y="1135412"/>
            <a:ext cx="6798806" cy="4633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093" y="1135412"/>
            <a:ext cx="4001161" cy="499819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a:spLocks/>
          </p:cNvSpPr>
          <p:nvPr userDrawn="1"/>
        </p:nvSpPr>
        <p:spPr>
          <a:xfrm>
            <a:off x="470765" y="89098"/>
            <a:ext cx="11366088"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algn="ctr"/>
            <a:r>
              <a:rPr lang="en-US" b="0" dirty="0"/>
              <a:t>Click to edit Master title style</a:t>
            </a:r>
          </a:p>
        </p:txBody>
      </p:sp>
    </p:spTree>
    <p:extLst>
      <p:ext uri="{BB962C8B-B14F-4D97-AF65-F5344CB8AC3E}">
        <p14:creationId xmlns:p14="http://schemas.microsoft.com/office/powerpoint/2010/main" val="1647373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354"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07" y="4041672"/>
            <a:ext cx="5168781" cy="1120775"/>
          </a:xfrm>
        </p:spPr>
        <p:txBody>
          <a:bodyPr/>
          <a:lstStyle>
            <a:lvl1pPr marL="0" indent="0">
              <a:lnSpc>
                <a:spcPct val="100000"/>
              </a:lnSpc>
              <a:buFont typeface="Wingdings" pitchFamily="2" charset="2"/>
              <a:buNone/>
              <a:defRPr sz="1999"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2"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sz="1799"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08" y="1600200"/>
            <a:ext cx="11237033" cy="2057400"/>
          </a:xfrm>
          <a:prstGeom prst="rect">
            <a:avLst/>
          </a:prstGeom>
        </p:spPr>
        <p:txBody>
          <a:bodyPr/>
          <a:lstStyle>
            <a:lvl1pPr>
              <a:defRPr sz="3899">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2"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sz="1799"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FA66A9F5-09EF-41DA-9109-8000D4A9F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6597" y="328636"/>
            <a:ext cx="1736531" cy="938609"/>
          </a:xfrm>
          <a:prstGeom prst="rect">
            <a:avLst/>
          </a:prstGeom>
        </p:spPr>
      </p:pic>
      <p:pic>
        <p:nvPicPr>
          <p:cNvPr id="3" name="Picture 2">
            <a:extLst>
              <a:ext uri="{FF2B5EF4-FFF2-40B4-BE49-F238E27FC236}">
                <a16:creationId xmlns:a16="http://schemas.microsoft.com/office/drawing/2014/main" xmlns="" id="{65F324C5-1F49-43C7-8A8E-EBFC5F5640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0437" y="3662363"/>
            <a:ext cx="6071418" cy="3200400"/>
          </a:xfrm>
          <a:prstGeom prst="rect">
            <a:avLst/>
          </a:prstGeom>
        </p:spPr>
      </p:pic>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54291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5"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39839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096" y="330201"/>
            <a:ext cx="11216332" cy="5250792"/>
          </a:xfrm>
          <a:prstGeom prst="rect">
            <a:avLst/>
          </a:prstGeom>
        </p:spPr>
        <p:txBody>
          <a:bodyPr anchorCtr="1"/>
          <a:lstStyle>
            <a:lvl1pPr algn="ctr">
              <a:defRPr sz="3999"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2"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2"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035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74981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817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7" y="23814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735862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55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8108" y="273050"/>
            <a:ext cx="4001161"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54941" y="27307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8108"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9AED393-880F-4AC2-A58E-EB5DCF6AEFC4}" type="datetimeFigureOut">
              <a:rPr lang="ar-SA" smtClean="0"/>
              <a:t>26/07/1444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782724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707"/>
            <a:ext cx="11256034" cy="1155939"/>
          </a:xfrm>
          <a:prstGeom prst="rect">
            <a:avLst/>
          </a:prstGeom>
        </p:spPr>
        <p:txBody>
          <a:bodyPr/>
          <a:lstStyle>
            <a:lvl1pPr>
              <a:buFontTx/>
              <a:buNone/>
              <a:defRPr sz="2399" b="1">
                <a:solidFill>
                  <a:srgbClr val="8B3D9A"/>
                </a:solidFill>
              </a:defRPr>
            </a:lvl1pPr>
            <a:lvl2pPr>
              <a:buFontTx/>
              <a:buNone/>
              <a:defRPr sz="2399"/>
            </a:lvl2pPr>
            <a:lvl3pPr>
              <a:buFontTx/>
              <a:buNone/>
              <a:defRPr sz="2399"/>
            </a:lvl3pPr>
            <a:lvl4pPr>
              <a:buFontTx/>
              <a:buNone/>
              <a:defRPr sz="2399"/>
            </a:lvl4pPr>
            <a:lvl5pPr>
              <a:buFontTx/>
              <a:buNone/>
              <a:defRPr sz="2399"/>
            </a:lvl5pPr>
          </a:lstStyle>
          <a:p>
            <a:pPr lvl="0"/>
            <a:r>
              <a:rPr lang="en-US" dirty="0"/>
              <a:t>Edit Master text styles</a:t>
            </a:r>
          </a:p>
        </p:txBody>
      </p:sp>
      <p:sp>
        <p:nvSpPr>
          <p:cNvPr id="2" name="Title 1"/>
          <p:cNvSpPr>
            <a:spLocks noGrp="1"/>
          </p:cNvSpPr>
          <p:nvPr>
            <p:ph type="title"/>
          </p:nvPr>
        </p:nvSpPr>
        <p:spPr>
          <a:xfrm>
            <a:off x="513211" y="239738"/>
            <a:ext cx="11216199" cy="1674813"/>
          </a:xfrm>
          <a:prstGeom prst="rect">
            <a:avLst/>
          </a:prstGeom>
        </p:spPr>
        <p:txBody>
          <a:bodyPr/>
          <a:lstStyle>
            <a:lvl1pPr algn="ctr">
              <a:defRPr sz="3899">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02"/>
            <a:ext cx="10845546" cy="2605717"/>
          </a:xfrm>
          <a:prstGeom prst="rect">
            <a:avLst/>
          </a:prstGeom>
        </p:spPr>
        <p:txBody>
          <a:bodyPr/>
          <a:lstStyle>
            <a:lvl1pPr marL="0" indent="0">
              <a:buFontTx/>
              <a:buNone/>
              <a:defRPr sz="1999"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078"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53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214295"/>
            <a:ext cx="10489585" cy="1188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6127" y="1674795"/>
            <a:ext cx="10489585"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17533828-ABF0-494A-9EAA-58BD69BA9D79}"/>
              </a:ext>
            </a:extLst>
          </p:cNvPr>
          <p:cNvSpPr>
            <a:spLocks noGrp="1"/>
          </p:cNvSpPr>
          <p:nvPr>
            <p:ph type="body" sz="quarter" idx="10"/>
          </p:nvPr>
        </p:nvSpPr>
        <p:spPr>
          <a:xfrm>
            <a:off x="3" y="6581101"/>
            <a:ext cx="5014647" cy="276935"/>
          </a:xfrm>
          <a:prstGeom prst="rect">
            <a:avLst/>
          </a:prstGeom>
        </p:spPr>
        <p:txBody>
          <a:bodyPr anchor="b">
            <a:spAutoFit/>
          </a:bodyPr>
          <a:lstStyle>
            <a:lvl1pPr marL="0" indent="0">
              <a:spcBef>
                <a:spcPts val="0"/>
              </a:spcBef>
              <a:buNone/>
              <a:defRPr sz="1333"/>
            </a:lvl1pPr>
          </a:lstStyle>
          <a:p>
            <a:pPr lvl="0"/>
            <a:r>
              <a:rPr lang="en-US"/>
              <a:t>Edit Master text styles</a:t>
            </a:r>
          </a:p>
        </p:txBody>
      </p:sp>
      <p:sp>
        <p:nvSpPr>
          <p:cNvPr id="9" name="Text Placeholder 4">
            <a:extLst>
              <a:ext uri="{FF2B5EF4-FFF2-40B4-BE49-F238E27FC236}">
                <a16:creationId xmlns:a16="http://schemas.microsoft.com/office/drawing/2014/main" xmlns="" id="{DEA2EB13-40B6-4B08-817B-48D15A509640}"/>
              </a:ext>
            </a:extLst>
          </p:cNvPr>
          <p:cNvSpPr>
            <a:spLocks noGrp="1"/>
          </p:cNvSpPr>
          <p:nvPr>
            <p:ph type="body" sz="quarter" idx="11"/>
          </p:nvPr>
        </p:nvSpPr>
        <p:spPr>
          <a:xfrm>
            <a:off x="7147208" y="6581101"/>
            <a:ext cx="5014647" cy="276935"/>
          </a:xfrm>
          <a:prstGeom prst="rect">
            <a:avLst/>
          </a:prstGeom>
        </p:spPr>
        <p:txBody>
          <a:bodyPr anchor="b">
            <a:spAutoFit/>
          </a:bodyPr>
          <a:lstStyle>
            <a:lvl1pPr marL="0" indent="0" algn="r">
              <a:spcBef>
                <a:spcPts val="0"/>
              </a:spcBef>
              <a:buNone/>
              <a:defRPr sz="1333"/>
            </a:lvl1pPr>
          </a:lstStyle>
          <a:p>
            <a:pPr lvl="0"/>
            <a:r>
              <a:rPr lang="en-US"/>
              <a:t>Edit Master text styles</a:t>
            </a:r>
          </a:p>
        </p:txBody>
      </p:sp>
    </p:spTree>
    <p:extLst>
      <p:ext uri="{BB962C8B-B14F-4D97-AF65-F5344CB8AC3E}">
        <p14:creationId xmlns:p14="http://schemas.microsoft.com/office/powerpoint/2010/main" val="2535577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itle Only (not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1558B4-4368-46E5-8E97-6A317A939A77}"/>
              </a:ext>
            </a:extLst>
          </p:cNvPr>
          <p:cNvSpPr>
            <a:spLocks noGrp="1"/>
          </p:cNvSpPr>
          <p:nvPr>
            <p:ph type="title"/>
          </p:nvPr>
        </p:nvSpPr>
        <p:spPr>
          <a:xfrm>
            <a:off x="537155" y="349579"/>
            <a:ext cx="9474691" cy="1052511"/>
          </a:xfrm>
        </p:spPr>
        <p:txBody>
          <a:bodyPr/>
          <a:lstStyle/>
          <a:p>
            <a:r>
              <a:rPr lang="en-US"/>
              <a:t>Click to edit Master title style</a:t>
            </a:r>
            <a:endParaRPr lang="en-GB"/>
          </a:p>
        </p:txBody>
      </p:sp>
      <p:sp>
        <p:nvSpPr>
          <p:cNvPr id="6" name="Text Placeholder 7">
            <a:extLst>
              <a:ext uri="{FF2B5EF4-FFF2-40B4-BE49-F238E27FC236}">
                <a16:creationId xmlns:a16="http://schemas.microsoft.com/office/drawing/2014/main" xmlns="" id="{B43DBE37-F842-4691-8959-10EE43C315B7}"/>
              </a:ext>
            </a:extLst>
          </p:cNvPr>
          <p:cNvSpPr>
            <a:spLocks noGrp="1"/>
          </p:cNvSpPr>
          <p:nvPr>
            <p:ph type="body" sz="quarter" idx="13" hasCustomPrompt="1"/>
          </p:nvPr>
        </p:nvSpPr>
        <p:spPr>
          <a:xfrm>
            <a:off x="652637" y="6513783"/>
            <a:ext cx="1118896" cy="138499"/>
          </a:xfrm>
          <a:prstGeom prst="rect">
            <a:avLst/>
          </a:prstGeom>
        </p:spPr>
        <p:txBody>
          <a:bodyPr wrap="none" lIns="0" tIns="0" rIns="0" bIns="0" anchor="b">
            <a:spAutoFit/>
          </a:bodyPr>
          <a:lstStyle>
            <a:lvl1pPr marL="0" indent="0">
              <a:lnSpc>
                <a:spcPct val="90000"/>
              </a:lnSpc>
              <a:spcBef>
                <a:spcPts val="0"/>
              </a:spcBef>
              <a:spcAft>
                <a:spcPts val="0"/>
              </a:spcAft>
              <a:buFontTx/>
              <a:buNone/>
              <a:defRPr sz="1000"/>
            </a:lvl1pPr>
          </a:lstStyle>
          <a:p>
            <a:pPr lvl="0"/>
            <a:r>
              <a:rPr lang="en-US" dirty="0"/>
              <a:t>Click to edit Footnote</a:t>
            </a:r>
            <a:endParaRPr lang="en-GB" dirty="0"/>
          </a:p>
        </p:txBody>
      </p:sp>
    </p:spTree>
    <p:extLst>
      <p:ext uri="{BB962C8B-B14F-4D97-AF65-F5344CB8AC3E}">
        <p14:creationId xmlns:p14="http://schemas.microsoft.com/office/powerpoint/2010/main" val="140720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3820" y="4800600"/>
            <a:ext cx="7297103"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3820"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3820"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9AED393-880F-4AC2-A58E-EB5DCF6AEFC4}" type="datetimeFigureOut">
              <a:rPr lang="ar-SA" smtClean="0"/>
              <a:t>26/07/1444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7FE49-ABCD-4AB8-8CB2-71BE6F4BFED2}" type="slidenum">
              <a:rPr lang="ar-SA" smtClean="0"/>
              <a:t>‹#›</a:t>
            </a:fld>
            <a:endParaRPr lang="ar-SA"/>
          </a:p>
        </p:txBody>
      </p:sp>
    </p:spTree>
    <p:extLst>
      <p:ext uri="{BB962C8B-B14F-4D97-AF65-F5344CB8AC3E}">
        <p14:creationId xmlns:p14="http://schemas.microsoft.com/office/powerpoint/2010/main" val="168780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8092" y="274638"/>
            <a:ext cx="10945654"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8092" y="1600206"/>
            <a:ext cx="10945654"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15984" y="6356381"/>
            <a:ext cx="2837762"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AED393-880F-4AC2-A58E-EB5DCF6AEFC4}" type="datetimeFigureOut">
              <a:rPr lang="ar-SA" smtClean="0"/>
              <a:t>26/07/1444</a:t>
            </a:fld>
            <a:endParaRPr lang="ar-SA"/>
          </a:p>
        </p:txBody>
      </p:sp>
      <p:sp>
        <p:nvSpPr>
          <p:cNvPr id="5" name="عنصر نائب للتذييل 4"/>
          <p:cNvSpPr>
            <a:spLocks noGrp="1"/>
          </p:cNvSpPr>
          <p:nvPr>
            <p:ph type="ftr" sz="quarter" idx="3"/>
          </p:nvPr>
        </p:nvSpPr>
        <p:spPr>
          <a:xfrm>
            <a:off x="4155295" y="6356381"/>
            <a:ext cx="3851249"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8092" y="6356381"/>
            <a:ext cx="2837762"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17FE49-ABCD-4AB8-8CB2-71BE6F4BFED2}" type="slidenum">
              <a:rPr lang="ar-SA" smtClean="0"/>
              <a:t>‹#›</a:t>
            </a:fld>
            <a:endParaRPr lang="ar-SA"/>
          </a:p>
        </p:txBody>
      </p:sp>
    </p:spTree>
    <p:extLst>
      <p:ext uri="{BB962C8B-B14F-4D97-AF65-F5344CB8AC3E}">
        <p14:creationId xmlns:p14="http://schemas.microsoft.com/office/powerpoint/2010/main" val="8399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2" y="2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2"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2" y="2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spTree>
    <p:extLst>
      <p:ext uri="{BB962C8B-B14F-4D97-AF65-F5344CB8AC3E}">
        <p14:creationId xmlns:p14="http://schemas.microsoft.com/office/powerpoint/2010/main" val="199565147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14" r:id="rId10"/>
  </p:sldLayoutIdLst>
  <p:txStyles>
    <p:titleStyle>
      <a:lvl1pPr algn="l" rtl="0" eaLnBrk="1" fontAlgn="base" hangingPunct="1">
        <a:spcBef>
          <a:spcPct val="0"/>
        </a:spcBef>
        <a:spcAft>
          <a:spcPct val="0"/>
        </a:spcAft>
        <a:defRPr sz="359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9" b="1">
          <a:solidFill>
            <a:schemeClr val="tx2"/>
          </a:solidFill>
          <a:latin typeface="Arial" charset="0"/>
        </a:defRPr>
      </a:lvl2pPr>
      <a:lvl3pPr algn="l" rtl="0" eaLnBrk="1" fontAlgn="base" hangingPunct="1">
        <a:spcBef>
          <a:spcPct val="0"/>
        </a:spcBef>
        <a:spcAft>
          <a:spcPct val="0"/>
        </a:spcAft>
        <a:defRPr sz="3599" b="1">
          <a:solidFill>
            <a:schemeClr val="tx2"/>
          </a:solidFill>
          <a:latin typeface="Arial" charset="0"/>
        </a:defRPr>
      </a:lvl3pPr>
      <a:lvl4pPr algn="l" rtl="0" eaLnBrk="1" fontAlgn="base" hangingPunct="1">
        <a:spcBef>
          <a:spcPct val="0"/>
        </a:spcBef>
        <a:spcAft>
          <a:spcPct val="0"/>
        </a:spcAft>
        <a:defRPr sz="3599" b="1">
          <a:solidFill>
            <a:schemeClr val="tx2"/>
          </a:solidFill>
          <a:latin typeface="Arial" charset="0"/>
        </a:defRPr>
      </a:lvl4pPr>
      <a:lvl5pPr algn="l" rtl="0" eaLnBrk="1" fontAlgn="base" hangingPunct="1">
        <a:spcBef>
          <a:spcPct val="0"/>
        </a:spcBef>
        <a:spcAft>
          <a:spcPct val="0"/>
        </a:spcAft>
        <a:defRPr sz="3599" b="1">
          <a:solidFill>
            <a:schemeClr val="tx2"/>
          </a:solidFill>
          <a:latin typeface="Arial" charset="0"/>
        </a:defRPr>
      </a:lvl5pPr>
      <a:lvl6pPr marL="457063" algn="l" rtl="0" eaLnBrk="1" fontAlgn="base" hangingPunct="1">
        <a:spcBef>
          <a:spcPct val="0"/>
        </a:spcBef>
        <a:spcAft>
          <a:spcPct val="0"/>
        </a:spcAft>
        <a:defRPr sz="3499" b="1">
          <a:solidFill>
            <a:schemeClr val="tx2"/>
          </a:solidFill>
          <a:latin typeface="Arial" charset="0"/>
        </a:defRPr>
      </a:lvl6pPr>
      <a:lvl7pPr marL="914126" algn="l" rtl="0" eaLnBrk="1" fontAlgn="base" hangingPunct="1">
        <a:spcBef>
          <a:spcPct val="0"/>
        </a:spcBef>
        <a:spcAft>
          <a:spcPct val="0"/>
        </a:spcAft>
        <a:defRPr sz="3499" b="1">
          <a:solidFill>
            <a:schemeClr val="tx2"/>
          </a:solidFill>
          <a:latin typeface="Arial" charset="0"/>
        </a:defRPr>
      </a:lvl7pPr>
      <a:lvl8pPr marL="1371189" algn="l" rtl="0" eaLnBrk="1" fontAlgn="base" hangingPunct="1">
        <a:spcBef>
          <a:spcPct val="0"/>
        </a:spcBef>
        <a:spcAft>
          <a:spcPct val="0"/>
        </a:spcAft>
        <a:defRPr sz="3499" b="1">
          <a:solidFill>
            <a:schemeClr val="tx2"/>
          </a:solidFill>
          <a:latin typeface="Arial" charset="0"/>
        </a:defRPr>
      </a:lvl8pPr>
      <a:lvl9pPr marL="1828251" algn="l" rtl="0" eaLnBrk="1" fontAlgn="base" hangingPunct="1">
        <a:spcBef>
          <a:spcPct val="0"/>
        </a:spcBef>
        <a:spcAft>
          <a:spcPct val="0"/>
        </a:spcAft>
        <a:defRPr sz="3499" b="1">
          <a:solidFill>
            <a:schemeClr val="tx2"/>
          </a:solidFill>
          <a:latin typeface="Arial" charset="0"/>
        </a:defRPr>
      </a:lvl9pPr>
    </p:titleStyle>
    <p:bodyStyle>
      <a:lvl1pPr marL="342797" indent="-342797" algn="l" rtl="0" eaLnBrk="1" fontAlgn="base" hangingPunct="1">
        <a:lnSpc>
          <a:spcPct val="90000"/>
        </a:lnSpc>
        <a:spcBef>
          <a:spcPts val="1000"/>
        </a:spcBef>
        <a:spcAft>
          <a:spcPts val="700"/>
        </a:spcAft>
        <a:buClr>
          <a:schemeClr val="bg1"/>
        </a:buClr>
        <a:buFont typeface="Wingdings" panose="05000000000000000000" pitchFamily="2" charset="2"/>
        <a:buChar char="§"/>
        <a:defRPr sz="2799">
          <a:solidFill>
            <a:schemeClr val="bg1"/>
          </a:solidFill>
          <a:latin typeface="Calibri" panose="020F0502020204030204" pitchFamily="34" charset="0"/>
          <a:ea typeface="+mn-ea"/>
          <a:cs typeface="+mn-cs"/>
        </a:defRPr>
      </a:lvl1pPr>
      <a:lvl2pPr marL="742727" indent="-285664" algn="l" rtl="0" eaLnBrk="1" fontAlgn="base" hangingPunct="1">
        <a:lnSpc>
          <a:spcPct val="90000"/>
        </a:lnSpc>
        <a:spcBef>
          <a:spcPts val="1000"/>
        </a:spcBef>
        <a:spcAft>
          <a:spcPts val="700"/>
        </a:spcAft>
        <a:buClr>
          <a:schemeClr val="bg1"/>
        </a:buClr>
        <a:buFont typeface="Arial" panose="020B0604020202020204" pitchFamily="34" charset="0"/>
        <a:buChar char="‒"/>
        <a:defRPr sz="2599">
          <a:solidFill>
            <a:schemeClr val="bg1"/>
          </a:solidFill>
          <a:latin typeface="Calibri" panose="020F0502020204030204" pitchFamily="34" charset="0"/>
        </a:defRPr>
      </a:lvl2pPr>
      <a:lvl3pPr marL="1142657"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399">
          <a:solidFill>
            <a:schemeClr val="bg1"/>
          </a:solidFill>
          <a:latin typeface="Calibri" panose="020F0502020204030204" pitchFamily="34" charset="0"/>
        </a:defRPr>
      </a:lvl3pPr>
      <a:lvl4pPr marL="1599720"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6783"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3846"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908"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971"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5034"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2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1665932660"/>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0"/>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20"/>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428761349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6"/>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16"/>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3474549670"/>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0"/>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10"/>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3315282086"/>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4"/>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rtl="0">
              <a:defRPr/>
            </a:pPr>
            <a:endParaRPr lang="en-US" sz="1350"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4"/>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rtl="0">
              <a:defRPr/>
            </a:pPr>
            <a:endParaRPr lang="en-US" sz="1350" b="1" dirty="0">
              <a:solidFill>
                <a:srgbClr val="FFFFFF"/>
              </a:solidFill>
            </a:endParaRPr>
          </a:p>
        </p:txBody>
      </p:sp>
    </p:spTree>
    <p:extLst>
      <p:ext uri="{BB962C8B-B14F-4D97-AF65-F5344CB8AC3E}">
        <p14:creationId xmlns:p14="http://schemas.microsoft.com/office/powerpoint/2010/main" val="1046889170"/>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2" y="2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2"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2" y="2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799" b="1" dirty="0">
              <a:solidFill>
                <a:srgbClr val="FFFFFF"/>
              </a:solidFill>
            </a:endParaRPr>
          </a:p>
        </p:txBody>
      </p:sp>
    </p:spTree>
    <p:extLst>
      <p:ext uri="{BB962C8B-B14F-4D97-AF65-F5344CB8AC3E}">
        <p14:creationId xmlns:p14="http://schemas.microsoft.com/office/powerpoint/2010/main" val="85867955"/>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xStyles>
    <p:titleStyle>
      <a:lvl1pPr algn="l" rtl="0" eaLnBrk="1" fontAlgn="base" hangingPunct="1">
        <a:spcBef>
          <a:spcPct val="0"/>
        </a:spcBef>
        <a:spcAft>
          <a:spcPct val="0"/>
        </a:spcAft>
        <a:defRPr sz="359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9" b="1">
          <a:solidFill>
            <a:schemeClr val="tx2"/>
          </a:solidFill>
          <a:latin typeface="Arial" charset="0"/>
        </a:defRPr>
      </a:lvl2pPr>
      <a:lvl3pPr algn="l" rtl="0" eaLnBrk="1" fontAlgn="base" hangingPunct="1">
        <a:spcBef>
          <a:spcPct val="0"/>
        </a:spcBef>
        <a:spcAft>
          <a:spcPct val="0"/>
        </a:spcAft>
        <a:defRPr sz="3599" b="1">
          <a:solidFill>
            <a:schemeClr val="tx2"/>
          </a:solidFill>
          <a:latin typeface="Arial" charset="0"/>
        </a:defRPr>
      </a:lvl3pPr>
      <a:lvl4pPr algn="l" rtl="0" eaLnBrk="1" fontAlgn="base" hangingPunct="1">
        <a:spcBef>
          <a:spcPct val="0"/>
        </a:spcBef>
        <a:spcAft>
          <a:spcPct val="0"/>
        </a:spcAft>
        <a:defRPr sz="3599" b="1">
          <a:solidFill>
            <a:schemeClr val="tx2"/>
          </a:solidFill>
          <a:latin typeface="Arial" charset="0"/>
        </a:defRPr>
      </a:lvl4pPr>
      <a:lvl5pPr algn="l" rtl="0" eaLnBrk="1" fontAlgn="base" hangingPunct="1">
        <a:spcBef>
          <a:spcPct val="0"/>
        </a:spcBef>
        <a:spcAft>
          <a:spcPct val="0"/>
        </a:spcAft>
        <a:defRPr sz="3599" b="1">
          <a:solidFill>
            <a:schemeClr val="tx2"/>
          </a:solidFill>
          <a:latin typeface="Arial" charset="0"/>
        </a:defRPr>
      </a:lvl5pPr>
      <a:lvl6pPr marL="457063" algn="l" rtl="0" eaLnBrk="1" fontAlgn="base" hangingPunct="1">
        <a:spcBef>
          <a:spcPct val="0"/>
        </a:spcBef>
        <a:spcAft>
          <a:spcPct val="0"/>
        </a:spcAft>
        <a:defRPr sz="3499" b="1">
          <a:solidFill>
            <a:schemeClr val="tx2"/>
          </a:solidFill>
          <a:latin typeface="Arial" charset="0"/>
        </a:defRPr>
      </a:lvl6pPr>
      <a:lvl7pPr marL="914126" algn="l" rtl="0" eaLnBrk="1" fontAlgn="base" hangingPunct="1">
        <a:spcBef>
          <a:spcPct val="0"/>
        </a:spcBef>
        <a:spcAft>
          <a:spcPct val="0"/>
        </a:spcAft>
        <a:defRPr sz="3499" b="1">
          <a:solidFill>
            <a:schemeClr val="tx2"/>
          </a:solidFill>
          <a:latin typeface="Arial" charset="0"/>
        </a:defRPr>
      </a:lvl7pPr>
      <a:lvl8pPr marL="1371189" algn="l" rtl="0" eaLnBrk="1" fontAlgn="base" hangingPunct="1">
        <a:spcBef>
          <a:spcPct val="0"/>
        </a:spcBef>
        <a:spcAft>
          <a:spcPct val="0"/>
        </a:spcAft>
        <a:defRPr sz="3499" b="1">
          <a:solidFill>
            <a:schemeClr val="tx2"/>
          </a:solidFill>
          <a:latin typeface="Arial" charset="0"/>
        </a:defRPr>
      </a:lvl8pPr>
      <a:lvl9pPr marL="1828251" algn="l" rtl="0" eaLnBrk="1" fontAlgn="base" hangingPunct="1">
        <a:spcBef>
          <a:spcPct val="0"/>
        </a:spcBef>
        <a:spcAft>
          <a:spcPct val="0"/>
        </a:spcAft>
        <a:defRPr sz="3499" b="1">
          <a:solidFill>
            <a:schemeClr val="tx2"/>
          </a:solidFill>
          <a:latin typeface="Arial" charset="0"/>
        </a:defRPr>
      </a:lvl9pPr>
    </p:titleStyle>
    <p:bodyStyle>
      <a:lvl1pPr marL="342797" indent="-342797" algn="l" rtl="0" eaLnBrk="1" fontAlgn="base" hangingPunct="1">
        <a:lnSpc>
          <a:spcPct val="90000"/>
        </a:lnSpc>
        <a:spcBef>
          <a:spcPts val="1000"/>
        </a:spcBef>
        <a:spcAft>
          <a:spcPts val="700"/>
        </a:spcAft>
        <a:buClr>
          <a:schemeClr val="bg1"/>
        </a:buClr>
        <a:buFont typeface="Wingdings" panose="05000000000000000000" pitchFamily="2" charset="2"/>
        <a:buChar char="§"/>
        <a:defRPr sz="2799">
          <a:solidFill>
            <a:schemeClr val="bg1"/>
          </a:solidFill>
          <a:latin typeface="Calibri" panose="020F0502020204030204" pitchFamily="34" charset="0"/>
          <a:ea typeface="+mn-ea"/>
          <a:cs typeface="+mn-cs"/>
        </a:defRPr>
      </a:lvl1pPr>
      <a:lvl2pPr marL="742727" indent="-285664" algn="l" rtl="0" eaLnBrk="1" fontAlgn="base" hangingPunct="1">
        <a:lnSpc>
          <a:spcPct val="90000"/>
        </a:lnSpc>
        <a:spcBef>
          <a:spcPts val="1000"/>
        </a:spcBef>
        <a:spcAft>
          <a:spcPts val="700"/>
        </a:spcAft>
        <a:buClr>
          <a:schemeClr val="bg1"/>
        </a:buClr>
        <a:buFont typeface="Arial" panose="020B0604020202020204" pitchFamily="34" charset="0"/>
        <a:buChar char="‒"/>
        <a:defRPr sz="2599">
          <a:solidFill>
            <a:schemeClr val="bg1"/>
          </a:solidFill>
          <a:latin typeface="Calibri" panose="020F0502020204030204" pitchFamily="34" charset="0"/>
        </a:defRPr>
      </a:lvl2pPr>
      <a:lvl3pPr marL="1142657"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399">
          <a:solidFill>
            <a:schemeClr val="bg1"/>
          </a:solidFill>
          <a:latin typeface="Calibri" panose="020F0502020204030204" pitchFamily="34" charset="0"/>
        </a:defRPr>
      </a:lvl3pPr>
      <a:lvl4pPr marL="1599720"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6783"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3846"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908"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971"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5034"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0702" y="1066800"/>
            <a:ext cx="10337562" cy="1362075"/>
          </a:xfrm>
        </p:spPr>
        <p:txBody>
          <a:bodyPr>
            <a:normAutofit fontScale="90000"/>
          </a:bodyPr>
          <a:lstStyle/>
          <a:p>
            <a:pPr algn="ctr" rtl="0"/>
            <a:r>
              <a:rPr lang="en-US" sz="4400" dirty="0">
                <a:solidFill>
                  <a:srgbClr val="7030A0"/>
                </a:solidFill>
                <a:latin typeface="Arial" panose="020B0604020202020204" pitchFamily="34" charset="0"/>
                <a:cs typeface="Arial" panose="020B0604020202020204" pitchFamily="34" charset="0"/>
              </a:rPr>
              <a:t>Current standards &amp; going challenges in the care of pts with EGFR mutation metastatic NSCLC</a:t>
            </a:r>
            <a:endParaRPr lang="ar-SA" sz="4400" dirty="0">
              <a:solidFill>
                <a:srgbClr val="7030A0"/>
              </a:solidFill>
              <a:latin typeface="Arial" panose="020B0604020202020204" pitchFamily="34" charset="0"/>
              <a:cs typeface="Arial" panose="020B0604020202020204" pitchFamily="34" charset="0"/>
            </a:endParaRPr>
          </a:p>
        </p:txBody>
      </p:sp>
      <p:sp>
        <p:nvSpPr>
          <p:cNvPr id="3" name="عنوان فرعي 2"/>
          <p:cNvSpPr>
            <a:spLocks noGrp="1"/>
          </p:cNvSpPr>
          <p:nvPr>
            <p:ph type="body" idx="1"/>
          </p:nvPr>
        </p:nvSpPr>
        <p:spPr>
          <a:xfrm>
            <a:off x="936290" y="4291013"/>
            <a:ext cx="10337562" cy="1500187"/>
          </a:xfrm>
        </p:spPr>
        <p:txBody>
          <a:bodyPr>
            <a:normAutofit fontScale="85000" lnSpcReduction="20000"/>
          </a:bodyPr>
          <a:lstStyle/>
          <a:p>
            <a:pPr algn="ctr"/>
            <a:r>
              <a:rPr lang="en-US" sz="2800" dirty="0">
                <a:solidFill>
                  <a:srgbClr val="002060"/>
                </a:solidFill>
                <a:latin typeface="Arial" panose="020B0604020202020204" pitchFamily="34" charset="0"/>
                <a:cs typeface="Arial" panose="020B0604020202020204" pitchFamily="34" charset="0"/>
              </a:rPr>
              <a:t>Dr. Nader </a:t>
            </a:r>
            <a:r>
              <a:rPr lang="en-US" sz="2800" dirty="0" err="1">
                <a:solidFill>
                  <a:srgbClr val="002060"/>
                </a:solidFill>
                <a:latin typeface="Arial" panose="020B0604020202020204" pitchFamily="34" charset="0"/>
                <a:cs typeface="Arial" panose="020B0604020202020204" pitchFamily="34" charset="0"/>
              </a:rPr>
              <a:t>Abedallaa</a:t>
            </a:r>
            <a:endParaRPr lang="en-US" sz="2800" dirty="0">
              <a:solidFill>
                <a:srgbClr val="002060"/>
              </a:solidFill>
              <a:latin typeface="Arial" panose="020B0604020202020204" pitchFamily="34" charset="0"/>
              <a:cs typeface="Arial" panose="020B0604020202020204" pitchFamily="34" charset="0"/>
            </a:endParaRPr>
          </a:p>
          <a:p>
            <a:pPr algn="ctr"/>
            <a:r>
              <a:rPr lang="en-US" sz="2800" dirty="0">
                <a:solidFill>
                  <a:srgbClr val="002060"/>
                </a:solidFill>
                <a:latin typeface="Arial" panose="020B0604020202020204" pitchFamily="34" charset="0"/>
                <a:cs typeface="Arial" panose="020B0604020202020204" pitchFamily="34" charset="0"/>
              </a:rPr>
              <a:t>Professor in medical oncology ,Faculty of medicine</a:t>
            </a:r>
          </a:p>
          <a:p>
            <a:pPr algn="ctr" rtl="0"/>
            <a:r>
              <a:rPr lang="en-US" sz="2800" dirty="0">
                <a:solidFill>
                  <a:srgbClr val="002060"/>
                </a:solidFill>
                <a:latin typeface="Arial" panose="020B0604020202020204" pitchFamily="34" charset="0"/>
                <a:cs typeface="Arial" panose="020B0604020202020204" pitchFamily="34" charset="0"/>
              </a:rPr>
              <a:t>Head of Medical Oncology Department </a:t>
            </a:r>
          </a:p>
          <a:p>
            <a:pPr algn="ctr"/>
            <a:r>
              <a:rPr lang="en-US" sz="2800" dirty="0" err="1">
                <a:solidFill>
                  <a:srgbClr val="002060"/>
                </a:solidFill>
                <a:latin typeface="Arial" panose="020B0604020202020204" pitchFamily="34" charset="0"/>
                <a:cs typeface="Arial" panose="020B0604020202020204" pitchFamily="34" charset="0"/>
              </a:rPr>
              <a:t>Tishreen</a:t>
            </a:r>
            <a:r>
              <a:rPr lang="en-US" sz="2800" dirty="0">
                <a:solidFill>
                  <a:srgbClr val="002060"/>
                </a:solidFill>
                <a:latin typeface="Arial" panose="020B0604020202020204" pitchFamily="34" charset="0"/>
                <a:cs typeface="Arial" panose="020B0604020202020204" pitchFamily="34" charset="0"/>
              </a:rPr>
              <a:t> University Hospital</a:t>
            </a:r>
            <a:endParaRPr lang="ar-SA" sz="2800" dirty="0">
              <a:solidFill>
                <a:srgbClr val="002060"/>
              </a:solidFill>
              <a:latin typeface="Arial" panose="020B0604020202020204" pitchFamily="34" charset="0"/>
              <a:cs typeface="Arial" panose="020B0604020202020204" pitchFamily="34" charset="0"/>
            </a:endParaRPr>
          </a:p>
        </p:txBody>
      </p:sp>
      <p:grpSp>
        <p:nvGrpSpPr>
          <p:cNvPr id="9" name="Graphic 4">
            <a:extLst>
              <a:ext uri="{FF2B5EF4-FFF2-40B4-BE49-F238E27FC236}">
                <a16:creationId xmlns:a16="http://schemas.microsoft.com/office/drawing/2014/main" xmlns="" id="{8362EC97-6A6C-4A10-B64A-85FAA63A0ECA}"/>
              </a:ext>
            </a:extLst>
          </p:cNvPr>
          <p:cNvGrpSpPr/>
          <p:nvPr/>
        </p:nvGrpSpPr>
        <p:grpSpPr>
          <a:xfrm rot="5400000">
            <a:off x="5943588" y="1201916"/>
            <a:ext cx="9492503" cy="3004324"/>
            <a:chOff x="3296773" y="0"/>
            <a:chExt cx="9324052" cy="2314937"/>
          </a:xfrm>
          <a:solidFill>
            <a:srgbClr val="AC75D5">
              <a:alpha val="54902"/>
            </a:srgbClr>
          </a:solidFill>
        </p:grpSpPr>
        <p:sp>
          <p:nvSpPr>
            <p:cNvPr id="10" name="Freeform: Shape 9">
              <a:extLst>
                <a:ext uri="{FF2B5EF4-FFF2-40B4-BE49-F238E27FC236}">
                  <a16:creationId xmlns:a16="http://schemas.microsoft.com/office/drawing/2014/main" xmlns="" id="{4C6BD128-80A4-41B8-A6FE-1E406E43D84D}"/>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4D627913-39E6-4D02-9864-DE7E331DD21C}"/>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2101025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1200" dirty="0">
                <a:solidFill>
                  <a:srgbClr val="7030A0"/>
                </a:solidFill>
                <a:latin typeface="Arial" panose="020B0604020202020204" pitchFamily="34" charset="0"/>
                <a:cs typeface="Arial" panose="020B0604020202020204" pitchFamily="34" charset="0"/>
              </a:rPr>
              <a:t>FLAURA: PFS by CNS Metastases at Baseline</a:t>
            </a:r>
          </a:p>
        </p:txBody>
      </p:sp>
      <p:sp>
        <p:nvSpPr>
          <p:cNvPr id="7" name="Content Placeholder 6">
            <a:extLst>
              <a:ext uri="{FF2B5EF4-FFF2-40B4-BE49-F238E27FC236}">
                <a16:creationId xmlns:a16="http://schemas.microsoft.com/office/drawing/2014/main" xmlns="" id="{537AEE45-6D8E-4A24-823D-04B625F531AF}"/>
              </a:ext>
            </a:extLst>
          </p:cNvPr>
          <p:cNvSpPr>
            <a:spLocks noGrp="1"/>
          </p:cNvSpPr>
          <p:nvPr>
            <p:ph idx="1"/>
          </p:nvPr>
        </p:nvSpPr>
        <p:spPr>
          <a:xfrm>
            <a:off x="603197" y="5900750"/>
            <a:ext cx="11347688" cy="477651"/>
          </a:xfrm>
        </p:spPr>
        <p:txBody>
          <a:bodyPr/>
          <a:lstStyle/>
          <a:p>
            <a:r>
              <a:rPr lang="en-US" sz="2000" dirty="0"/>
              <a:t>CNS progression occurred in 17 patients (6%) with osimertinib vs 42 (15%) with 1st-generation EGFR TKI</a:t>
            </a:r>
          </a:p>
        </p:txBody>
      </p:sp>
      <p:graphicFrame>
        <p:nvGraphicFramePr>
          <p:cNvPr id="8" name="Table 7">
            <a:extLst>
              <a:ext uri="{FF2B5EF4-FFF2-40B4-BE49-F238E27FC236}">
                <a16:creationId xmlns:a16="http://schemas.microsoft.com/office/drawing/2014/main" xmlns="" id="{4B62A355-9F5F-4C6F-BF76-B5CC82984462}"/>
              </a:ext>
            </a:extLst>
          </p:cNvPr>
          <p:cNvGraphicFramePr>
            <a:graphicFrameLocks noGrp="1"/>
          </p:cNvGraphicFramePr>
          <p:nvPr/>
        </p:nvGraphicFramePr>
        <p:xfrm>
          <a:off x="2675859" y="1731724"/>
          <a:ext cx="3815691" cy="1493406"/>
        </p:xfrm>
        <a:graphic>
          <a:graphicData uri="http://schemas.openxmlformats.org/drawingml/2006/table">
            <a:tbl>
              <a:tblPr firstRow="1" bandRow="1">
                <a:tableStyleId>{2D5ABB26-0587-4C30-8999-92F81FD0307C}</a:tableStyleId>
              </a:tblPr>
              <a:tblGrid>
                <a:gridCol w="2069227">
                  <a:extLst>
                    <a:ext uri="{9D8B030D-6E8A-4147-A177-3AD203B41FA5}">
                      <a16:colId xmlns:a16="http://schemas.microsoft.com/office/drawing/2014/main" xmlns="" val="4185193767"/>
                    </a:ext>
                  </a:extLst>
                </a:gridCol>
                <a:gridCol w="1746464">
                  <a:extLst>
                    <a:ext uri="{9D8B030D-6E8A-4147-A177-3AD203B41FA5}">
                      <a16:colId xmlns:a16="http://schemas.microsoft.com/office/drawing/2014/main" xmlns="" val="2637324182"/>
                    </a:ext>
                  </a:extLst>
                </a:gridCol>
              </a:tblGrid>
              <a:tr h="0">
                <a:tc>
                  <a:txBody>
                    <a:bodyPr/>
                    <a:lstStyle/>
                    <a:p>
                      <a:endParaRPr lang="en-US" sz="1600" dirty="0">
                        <a:solidFill>
                          <a:schemeClr val="bg1"/>
                        </a:solidFill>
                      </a:endParaRPr>
                    </a:p>
                  </a:txBody>
                  <a:tcPr marL="91197" marR="91197" marT="45701" marB="45701">
                    <a:noFill/>
                  </a:tcPr>
                </a:tc>
                <a:tc>
                  <a:txBody>
                    <a:bodyPr/>
                    <a:lstStyle/>
                    <a:p>
                      <a:pPr algn="ctr"/>
                      <a:r>
                        <a:rPr lang="en-US" sz="1600" b="1" dirty="0">
                          <a:solidFill>
                            <a:schemeClr val="bg1"/>
                          </a:solidFill>
                          <a:latin typeface="Calibri" panose="020F0502020204030204" pitchFamily="34" charset="0"/>
                        </a:rPr>
                        <a:t>Median PFS, </a:t>
                      </a:r>
                    </a:p>
                    <a:p>
                      <a:pPr algn="ctr"/>
                      <a:r>
                        <a:rPr lang="en-US" sz="1600" b="1" dirty="0">
                          <a:solidFill>
                            <a:schemeClr val="bg1"/>
                          </a:solidFill>
                          <a:latin typeface="Calibri" panose="020F0502020204030204" pitchFamily="34" charset="0"/>
                        </a:rPr>
                        <a:t>Mo (95% CI)</a:t>
                      </a:r>
                    </a:p>
                  </a:txBody>
                  <a:tcPr marL="91197" marR="91197" marT="45701" marB="45701">
                    <a:noFill/>
                  </a:tcPr>
                </a:tc>
                <a:extLst>
                  <a:ext uri="{0D108BD9-81ED-4DB2-BD59-A6C34878D82A}">
                    <a16:rowId xmlns:a16="http://schemas.microsoft.com/office/drawing/2014/main" xmlns="" val="3708743923"/>
                  </a:ext>
                </a:extLst>
              </a:tr>
              <a:tr h="0">
                <a:tc>
                  <a:txBody>
                    <a:bodyPr/>
                    <a:lstStyle/>
                    <a:p>
                      <a:pPr algn="r"/>
                      <a:r>
                        <a:rPr lang="en-US" sz="1600" b="1" dirty="0">
                          <a:solidFill>
                            <a:schemeClr val="accent1"/>
                          </a:solidFill>
                          <a:latin typeface="Calibri" panose="020F0502020204030204" pitchFamily="34" charset="0"/>
                        </a:rPr>
                        <a:t>Osimertinib (n = 53)</a:t>
                      </a:r>
                    </a:p>
                  </a:txBody>
                  <a:tcPr marL="91197" marR="91197" marT="45701" marB="45701">
                    <a:noFill/>
                  </a:tcPr>
                </a:tc>
                <a:tc>
                  <a:txBody>
                    <a:bodyPr/>
                    <a:lstStyle/>
                    <a:p>
                      <a:pPr algn="ctr"/>
                      <a:r>
                        <a:rPr lang="en-US" sz="1600" dirty="0">
                          <a:solidFill>
                            <a:schemeClr val="bg1"/>
                          </a:solidFill>
                          <a:latin typeface="Calibri" panose="020F0502020204030204" pitchFamily="34" charset="0"/>
                        </a:rPr>
                        <a:t>15.2 (12.1-21.4)</a:t>
                      </a:r>
                    </a:p>
                  </a:txBody>
                  <a:tcPr marL="91197" marR="91197" marT="45701" marB="45701">
                    <a:noFill/>
                  </a:tcPr>
                </a:tc>
                <a:extLst>
                  <a:ext uri="{0D108BD9-81ED-4DB2-BD59-A6C34878D82A}">
                    <a16:rowId xmlns:a16="http://schemas.microsoft.com/office/drawing/2014/main" xmlns="" val="2250343858"/>
                  </a:ext>
                </a:extLst>
              </a:tr>
              <a:tr h="0">
                <a:tc>
                  <a:txBody>
                    <a:bodyPr/>
                    <a:lstStyle/>
                    <a:p>
                      <a:pPr algn="r"/>
                      <a:r>
                        <a:rPr lang="en-US" sz="1600" b="1" dirty="0">
                          <a:solidFill>
                            <a:schemeClr val="accent3"/>
                          </a:solidFill>
                          <a:latin typeface="Calibri" panose="020F0502020204030204" pitchFamily="34" charset="0"/>
                        </a:rPr>
                        <a:t>1</a:t>
                      </a:r>
                      <a:r>
                        <a:rPr lang="en-US" sz="1600" b="1" baseline="0" dirty="0">
                          <a:solidFill>
                            <a:schemeClr val="accent3"/>
                          </a:solidFill>
                          <a:latin typeface="Calibri" panose="020F0502020204030204" pitchFamily="34" charset="0"/>
                        </a:rPr>
                        <a:t>st-Generation EGFR TKI </a:t>
                      </a:r>
                      <a:r>
                        <a:rPr lang="en-US" sz="1600" b="1" dirty="0">
                          <a:solidFill>
                            <a:schemeClr val="accent3"/>
                          </a:solidFill>
                          <a:latin typeface="Calibri" panose="020F0502020204030204" pitchFamily="34" charset="0"/>
                        </a:rPr>
                        <a:t>(n = 63)</a:t>
                      </a:r>
                    </a:p>
                  </a:txBody>
                  <a:tcPr marL="91197" marR="91197" marT="45701" marB="45701">
                    <a:noFill/>
                  </a:tcPr>
                </a:tc>
                <a:tc>
                  <a:txBody>
                    <a:bodyPr/>
                    <a:lstStyle/>
                    <a:p>
                      <a:pPr algn="ctr"/>
                      <a:r>
                        <a:rPr lang="en-US" sz="1600" dirty="0">
                          <a:solidFill>
                            <a:schemeClr val="bg1"/>
                          </a:solidFill>
                          <a:latin typeface="Calibri" panose="020F0502020204030204" pitchFamily="34" charset="0"/>
                        </a:rPr>
                        <a:t>9.6 (7.0-12.4)</a:t>
                      </a:r>
                    </a:p>
                  </a:txBody>
                  <a:tcPr marL="91197" marR="91197" marT="45701" marB="45701">
                    <a:noFill/>
                  </a:tcPr>
                </a:tc>
                <a:extLst>
                  <a:ext uri="{0D108BD9-81ED-4DB2-BD59-A6C34878D82A}">
                    <a16:rowId xmlns:a16="http://schemas.microsoft.com/office/drawing/2014/main" xmlns="" val="2016011651"/>
                  </a:ext>
                </a:extLst>
              </a:tr>
            </a:tbl>
          </a:graphicData>
        </a:graphic>
      </p:graphicFrame>
      <p:sp>
        <p:nvSpPr>
          <p:cNvPr id="9" name="Rectangle 1">
            <a:extLst>
              <a:ext uri="{FF2B5EF4-FFF2-40B4-BE49-F238E27FC236}">
                <a16:creationId xmlns:a16="http://schemas.microsoft.com/office/drawing/2014/main" xmlns="" id="{F757271F-A3FB-4ABC-844F-01C38AA4CB31}"/>
              </a:ext>
            </a:extLst>
          </p:cNvPr>
          <p:cNvSpPr>
            <a:spLocks noChangeArrowheads="1"/>
          </p:cNvSpPr>
          <p:nvPr/>
        </p:nvSpPr>
        <p:spPr bwMode="auto">
          <a:xfrm>
            <a:off x="1729166" y="3974895"/>
            <a:ext cx="2523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HR: 0.47 </a:t>
            </a:r>
          </a:p>
          <a:p>
            <a:pPr algn="l"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(95% CI: 0.30-0.74; </a:t>
            </a:r>
            <a:r>
              <a:rPr lang="en-US" altLang="en-US" sz="1600" i="1" dirty="0">
                <a:solidFill>
                  <a:srgbClr val="000000"/>
                </a:solidFill>
                <a:latin typeface="Calibri" panose="020F0502020204030204" pitchFamily="34" charset="0"/>
                <a:cs typeface="Arial" panose="020B0604020202020204" pitchFamily="34" charset="0"/>
              </a:rPr>
              <a:t>P</a:t>
            </a:r>
            <a:r>
              <a:rPr lang="en-US" altLang="en-US" sz="1600" dirty="0">
                <a:solidFill>
                  <a:srgbClr val="000000"/>
                </a:solidFill>
                <a:latin typeface="Calibri" panose="020F0502020204030204" pitchFamily="34" charset="0"/>
                <a:cs typeface="Arial" panose="020B0604020202020204" pitchFamily="34" charset="0"/>
              </a:rPr>
              <a:t> &lt;.001)</a:t>
            </a:r>
          </a:p>
        </p:txBody>
      </p:sp>
      <p:sp>
        <p:nvSpPr>
          <p:cNvPr id="10" name="Text Box 11">
            <a:extLst>
              <a:ext uri="{FF2B5EF4-FFF2-40B4-BE49-F238E27FC236}">
                <a16:creationId xmlns:a16="http://schemas.microsoft.com/office/drawing/2014/main" xmlns="" id="{333223F3-FB7E-474B-BDF5-47171958A947}"/>
              </a:ext>
            </a:extLst>
          </p:cNvPr>
          <p:cNvSpPr txBox="1">
            <a:spLocks noChangeArrowheads="1"/>
          </p:cNvSpPr>
          <p:nvPr/>
        </p:nvSpPr>
        <p:spPr bwMode="auto">
          <a:xfrm>
            <a:off x="413331" y="6365718"/>
            <a:ext cx="8535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fontAlgn="base">
              <a:lnSpc>
                <a:spcPct val="100000"/>
              </a:lnSpc>
              <a:spcBef>
                <a:spcPct val="0"/>
              </a:spcBef>
              <a:spcAft>
                <a:spcPct val="0"/>
              </a:spcAft>
              <a:buClrTx/>
              <a:buFont typeface="Wingdings" panose="05000000000000000000" pitchFamily="2" charset="2"/>
              <a:buNone/>
              <a:defRPr/>
            </a:pPr>
            <a:r>
              <a:rPr lang="da-DK"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rPr>
              <a:t>Soria. NEJM. 2018;378:113.</a:t>
            </a:r>
            <a:endParaRPr lang="pt-BR"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endParaRPr>
          </a:p>
        </p:txBody>
      </p:sp>
      <p:sp>
        <p:nvSpPr>
          <p:cNvPr id="11" name="TextBox 10">
            <a:extLst>
              <a:ext uri="{FF2B5EF4-FFF2-40B4-BE49-F238E27FC236}">
                <a16:creationId xmlns:a16="http://schemas.microsoft.com/office/drawing/2014/main" xmlns="" id="{9F9E0405-875A-45C5-B073-B896FC83C48D}"/>
              </a:ext>
            </a:extLst>
          </p:cNvPr>
          <p:cNvSpPr txBox="1"/>
          <p:nvPr/>
        </p:nvSpPr>
        <p:spPr>
          <a:xfrm>
            <a:off x="73077" y="4742326"/>
            <a:ext cx="1322017" cy="1384995"/>
          </a:xfrm>
          <a:prstGeom prst="rect">
            <a:avLst/>
          </a:prstGeom>
          <a:noFill/>
        </p:spPr>
        <p:txBody>
          <a:bodyPr wrap="square">
            <a:spAutoFit/>
          </a:bodyPr>
          <a:lstStyle/>
          <a:p>
            <a:pPr defTabSz="913852" rtl="0" eaLnBrk="0" fontAlgn="base" hangingPunct="0">
              <a:spcBef>
                <a:spcPct val="0"/>
              </a:spcBef>
              <a:spcAft>
                <a:spcPct val="0"/>
              </a:spcAft>
              <a:defRPr/>
            </a:pPr>
            <a:r>
              <a:rPr lang="en-US" sz="1400" b="1" dirty="0">
                <a:solidFill>
                  <a:srgbClr val="000000"/>
                </a:solidFill>
                <a:latin typeface="Calibri" panose="020F0502020204030204" pitchFamily="34" charset="0"/>
                <a:cs typeface="Arial" panose="020B0604020202020204" pitchFamily="34" charset="0"/>
              </a:rPr>
              <a:t>Patients at Risk, n</a:t>
            </a:r>
          </a:p>
          <a:p>
            <a:pPr defTabSz="913852" rtl="0" eaLnBrk="0" fontAlgn="base" hangingPunct="0">
              <a:spcBef>
                <a:spcPct val="0"/>
              </a:spcBef>
              <a:spcAft>
                <a:spcPct val="0"/>
              </a:spcAft>
              <a:defRPr/>
            </a:pPr>
            <a:r>
              <a:rPr lang="en-US" sz="1400" b="1" dirty="0">
                <a:solidFill>
                  <a:srgbClr val="015873"/>
                </a:solidFill>
                <a:latin typeface="Calibri" panose="020F0502020204030204" pitchFamily="34" charset="0"/>
                <a:cs typeface="Arial" panose="020B0604020202020204" pitchFamily="34" charset="0"/>
              </a:rPr>
              <a:t>Osimertinib</a:t>
            </a:r>
          </a:p>
          <a:p>
            <a:pPr defTabSz="913852" rtl="0" eaLnBrk="0" fontAlgn="base" hangingPunct="0">
              <a:spcBef>
                <a:spcPct val="0"/>
              </a:spcBef>
              <a:spcAft>
                <a:spcPct val="0"/>
              </a:spcAft>
              <a:defRPr/>
            </a:pPr>
            <a:r>
              <a:rPr lang="en-US" sz="1400" b="1" dirty="0">
                <a:solidFill>
                  <a:srgbClr val="E1471D"/>
                </a:solidFill>
                <a:latin typeface="Calibri" panose="020F0502020204030204" pitchFamily="34" charset="0"/>
                <a:cs typeface="Arial" panose="020B0604020202020204" pitchFamily="34" charset="0"/>
              </a:rPr>
              <a:t>1st-Generation EGFR TKI </a:t>
            </a:r>
          </a:p>
          <a:p>
            <a:pPr defTabSz="913852" rtl="0" eaLnBrk="0" fontAlgn="base" hangingPunct="0">
              <a:spcBef>
                <a:spcPct val="0"/>
              </a:spcBef>
              <a:spcAft>
                <a:spcPct val="0"/>
              </a:spcAft>
              <a:defRPr/>
            </a:pPr>
            <a:endParaRPr lang="en-US" sz="1400" b="1" i="1" dirty="0">
              <a:solidFill>
                <a:srgbClr val="E1471D"/>
              </a:solidFill>
              <a:latin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78026A08-134F-4BCC-B8E6-2ED09A3E4A09}"/>
              </a:ext>
            </a:extLst>
          </p:cNvPr>
          <p:cNvSpPr txBox="1"/>
          <p:nvPr/>
        </p:nvSpPr>
        <p:spPr>
          <a:xfrm>
            <a:off x="1481195"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53</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63</a:t>
            </a:r>
            <a:endParaRPr lang="en-US" sz="1600" dirty="0">
              <a:solidFill>
                <a:srgbClr val="000000"/>
              </a:solidFill>
              <a:latin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73DAC459-15F1-4DFA-B2D8-EF909441A32B}"/>
              </a:ext>
            </a:extLst>
          </p:cNvPr>
          <p:cNvSpPr txBox="1"/>
          <p:nvPr/>
        </p:nvSpPr>
        <p:spPr>
          <a:xfrm>
            <a:off x="1943601"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51</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57</a:t>
            </a:r>
            <a:endParaRPr lang="en-US" sz="1600" dirty="0">
              <a:solidFill>
                <a:srgbClr val="000000"/>
              </a:solidFill>
              <a:latin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305F18F4-A64B-4B03-B0CB-0D3BFAA7B880}"/>
              </a:ext>
            </a:extLst>
          </p:cNvPr>
          <p:cNvSpPr txBox="1"/>
          <p:nvPr/>
        </p:nvSpPr>
        <p:spPr>
          <a:xfrm>
            <a:off x="2406007"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40</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40</a:t>
            </a:r>
            <a:endParaRPr lang="en-US" sz="1600" dirty="0">
              <a:solidFill>
                <a:srgbClr val="000000"/>
              </a:solidFill>
              <a:latin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3450680-AA1A-4345-ADAA-937F7FCA20E1}"/>
              </a:ext>
            </a:extLst>
          </p:cNvPr>
          <p:cNvSpPr txBox="1"/>
          <p:nvPr/>
        </p:nvSpPr>
        <p:spPr>
          <a:xfrm>
            <a:off x="2803032"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37</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33</a:t>
            </a:r>
            <a:endParaRPr lang="en-US" sz="1600" dirty="0">
              <a:solidFill>
                <a:srgbClr val="000000"/>
              </a:solidFill>
              <a:latin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31600607-E3D9-4DC9-858D-1C4702F0C4F0}"/>
              </a:ext>
            </a:extLst>
          </p:cNvPr>
          <p:cNvSpPr txBox="1"/>
          <p:nvPr/>
        </p:nvSpPr>
        <p:spPr>
          <a:xfrm>
            <a:off x="3644277"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22</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13</a:t>
            </a:r>
            <a:endParaRPr lang="en-US" sz="1600" dirty="0">
              <a:solidFill>
                <a:srgbClr val="000000"/>
              </a:solidFill>
              <a:latin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FBAB8A21-B18E-4D9C-B3B7-9EA0251271D3}"/>
              </a:ext>
            </a:extLst>
          </p:cNvPr>
          <p:cNvSpPr txBox="1"/>
          <p:nvPr/>
        </p:nvSpPr>
        <p:spPr>
          <a:xfrm>
            <a:off x="4122260" y="5234769"/>
            <a:ext cx="288147"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9</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6</a:t>
            </a:r>
            <a:endParaRPr lang="en-US" sz="1600" dirty="0">
              <a:solidFill>
                <a:srgbClr val="000000"/>
              </a:solidFill>
              <a:latin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BAAE9EFB-FC9C-4FA5-8E5D-8E41D657D1C2}"/>
              </a:ext>
            </a:extLst>
          </p:cNvPr>
          <p:cNvSpPr txBox="1"/>
          <p:nvPr/>
        </p:nvSpPr>
        <p:spPr>
          <a:xfrm>
            <a:off x="4539514" y="5234769"/>
            <a:ext cx="288147"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4</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2</a:t>
            </a:r>
            <a:endParaRPr lang="en-US" sz="1600" dirty="0">
              <a:solidFill>
                <a:srgbClr val="000000"/>
              </a:solidFill>
              <a:latin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84C4679F-4D31-42FA-AA3B-51CE9CD5D743}"/>
              </a:ext>
            </a:extLst>
          </p:cNvPr>
          <p:cNvSpPr txBox="1"/>
          <p:nvPr/>
        </p:nvSpPr>
        <p:spPr>
          <a:xfrm>
            <a:off x="5375810" y="5234769"/>
            <a:ext cx="288147"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0</a:t>
            </a:r>
            <a:br>
              <a:rPr lang="it-IT" sz="1600" dirty="0">
                <a:solidFill>
                  <a:srgbClr val="000000"/>
                </a:solidFill>
                <a:latin typeface="Calibri" panose="020F0502020204030204" pitchFamily="34" charset="0"/>
                <a:cs typeface="Arial" panose="020B0604020202020204" pitchFamily="34" charset="0"/>
              </a:rPr>
            </a:br>
            <a:r>
              <a:rPr lang="it-IT" sz="1600" dirty="0">
                <a:solidFill>
                  <a:srgbClr val="000000"/>
                </a:solidFill>
                <a:latin typeface="Calibri" panose="020F0502020204030204" pitchFamily="34" charset="0"/>
                <a:cs typeface="Arial" panose="020B0604020202020204" pitchFamily="34" charset="0"/>
              </a:rPr>
              <a:t>0</a:t>
            </a:r>
            <a:endParaRPr lang="en-US" sz="1600" dirty="0">
              <a:solidFill>
                <a:srgbClr val="000000"/>
              </a:solidFill>
              <a:latin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6EF13626-6455-4C04-ACEB-9C351F901A09}"/>
              </a:ext>
            </a:extLst>
          </p:cNvPr>
          <p:cNvSpPr txBox="1"/>
          <p:nvPr/>
        </p:nvSpPr>
        <p:spPr>
          <a:xfrm>
            <a:off x="3237661" y="5234769"/>
            <a:ext cx="392085" cy="584775"/>
          </a:xfrm>
          <a:prstGeom prst="rect">
            <a:avLst/>
          </a:prstGeom>
          <a:noFill/>
        </p:spPr>
        <p:txBody>
          <a:bodyPr wrap="non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32</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24</a:t>
            </a:r>
            <a:endParaRPr lang="en-US" sz="1600" dirty="0">
              <a:solidFill>
                <a:srgbClr val="000000"/>
              </a:solidFill>
              <a:latin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098EBAD7-188F-4E5E-8486-A4C5B294D4D8}"/>
              </a:ext>
            </a:extLst>
          </p:cNvPr>
          <p:cNvSpPr txBox="1"/>
          <p:nvPr/>
        </p:nvSpPr>
        <p:spPr>
          <a:xfrm>
            <a:off x="4954046" y="5234769"/>
            <a:ext cx="275355" cy="584775"/>
          </a:xfrm>
          <a:prstGeom prst="rect">
            <a:avLst/>
          </a:prstGeom>
          <a:noFill/>
        </p:spPr>
        <p:txBody>
          <a:bodyPr wrap="square">
            <a:spAutoFit/>
          </a:bodyPr>
          <a:lstStyle/>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1</a:t>
            </a:r>
          </a:p>
          <a:p>
            <a:pPr algn="ctr" rtl="0" eaLnBrk="0" fontAlgn="base" hangingPunct="0">
              <a:spcBef>
                <a:spcPct val="0"/>
              </a:spcBef>
              <a:spcAft>
                <a:spcPct val="0"/>
              </a:spcAft>
              <a:defRPr/>
            </a:pPr>
            <a:r>
              <a:rPr lang="it-IT" sz="1600" dirty="0">
                <a:solidFill>
                  <a:srgbClr val="000000"/>
                </a:solidFill>
                <a:latin typeface="Calibri" panose="020F0502020204030204" pitchFamily="34" charset="0"/>
                <a:cs typeface="Arial" panose="020B0604020202020204" pitchFamily="34" charset="0"/>
              </a:rPr>
              <a:t>1</a:t>
            </a:r>
            <a:endParaRPr lang="en-US" sz="1600" dirty="0">
              <a:solidFill>
                <a:srgbClr val="000000"/>
              </a:solidFill>
              <a:latin typeface="Calibri" panose="020F0502020204030204" pitchFamily="34" charset="0"/>
              <a:cs typeface="Arial" panose="020B0604020202020204" pitchFamily="34" charset="0"/>
            </a:endParaRPr>
          </a:p>
        </p:txBody>
      </p:sp>
      <p:sp>
        <p:nvSpPr>
          <p:cNvPr id="22" name="TextBox 44">
            <a:extLst>
              <a:ext uri="{FF2B5EF4-FFF2-40B4-BE49-F238E27FC236}">
                <a16:creationId xmlns:a16="http://schemas.microsoft.com/office/drawing/2014/main" xmlns="" id="{58D0E8B1-1B58-4E52-9EEE-F4E6FC90FAD4}"/>
              </a:ext>
            </a:extLst>
          </p:cNvPr>
          <p:cNvSpPr txBox="1">
            <a:spLocks noChangeArrowheads="1"/>
          </p:cNvSpPr>
          <p:nvPr/>
        </p:nvSpPr>
        <p:spPr bwMode="auto">
          <a:xfrm>
            <a:off x="1731455" y="4847568"/>
            <a:ext cx="3773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b="1" dirty="0">
                <a:solidFill>
                  <a:srgbClr val="000000"/>
                </a:solidFill>
                <a:latin typeface="Calibri" panose="020F0502020204030204" pitchFamily="34" charset="0"/>
                <a:cs typeface="Arial" panose="020B0604020202020204" pitchFamily="34" charset="0"/>
              </a:rPr>
              <a:t>Mo</a:t>
            </a:r>
          </a:p>
        </p:txBody>
      </p:sp>
      <p:sp>
        <p:nvSpPr>
          <p:cNvPr id="23" name="TextBox 22">
            <a:extLst>
              <a:ext uri="{FF2B5EF4-FFF2-40B4-BE49-F238E27FC236}">
                <a16:creationId xmlns:a16="http://schemas.microsoft.com/office/drawing/2014/main" xmlns="" id="{527F77E5-622C-486D-B059-609340C5731F}"/>
              </a:ext>
            </a:extLst>
          </p:cNvPr>
          <p:cNvSpPr txBox="1"/>
          <p:nvPr/>
        </p:nvSpPr>
        <p:spPr>
          <a:xfrm>
            <a:off x="5465959" y="4742326"/>
            <a:ext cx="1373488" cy="1384995"/>
          </a:xfrm>
          <a:prstGeom prst="rect">
            <a:avLst/>
          </a:prstGeom>
          <a:noFill/>
        </p:spPr>
        <p:txBody>
          <a:bodyPr wrap="square">
            <a:spAutoFit/>
          </a:bodyPr>
          <a:lstStyle/>
          <a:p>
            <a:pPr defTabSz="913852" rtl="0" eaLnBrk="0" fontAlgn="base" hangingPunct="0">
              <a:spcBef>
                <a:spcPct val="0"/>
              </a:spcBef>
              <a:spcAft>
                <a:spcPct val="0"/>
              </a:spcAft>
              <a:defRPr/>
            </a:pPr>
            <a:r>
              <a:rPr lang="en-US" sz="1400" b="1" dirty="0">
                <a:solidFill>
                  <a:srgbClr val="000000"/>
                </a:solidFill>
                <a:latin typeface="Calibri" panose="020F0502020204030204" pitchFamily="34" charset="0"/>
                <a:cs typeface="Arial" panose="020B0604020202020204" pitchFamily="34" charset="0"/>
              </a:rPr>
              <a:t>Patients at Risk, n</a:t>
            </a:r>
          </a:p>
          <a:p>
            <a:pPr defTabSz="913852" rtl="0" eaLnBrk="0" fontAlgn="base" hangingPunct="0">
              <a:spcBef>
                <a:spcPct val="0"/>
              </a:spcBef>
              <a:spcAft>
                <a:spcPct val="0"/>
              </a:spcAft>
              <a:defRPr/>
            </a:pPr>
            <a:r>
              <a:rPr lang="en-US" sz="1400" b="1" dirty="0">
                <a:solidFill>
                  <a:srgbClr val="015873"/>
                </a:solidFill>
                <a:latin typeface="Calibri" panose="020F0502020204030204" pitchFamily="34" charset="0"/>
                <a:cs typeface="Arial" panose="020B0604020202020204" pitchFamily="34" charset="0"/>
              </a:rPr>
              <a:t>Osimertinib</a:t>
            </a:r>
          </a:p>
          <a:p>
            <a:pPr defTabSz="913852" rtl="0" eaLnBrk="0" fontAlgn="base" hangingPunct="0">
              <a:spcBef>
                <a:spcPct val="0"/>
              </a:spcBef>
              <a:spcAft>
                <a:spcPct val="0"/>
              </a:spcAft>
              <a:defRPr/>
            </a:pPr>
            <a:r>
              <a:rPr lang="en-US" sz="1400" b="1" dirty="0">
                <a:solidFill>
                  <a:srgbClr val="E1471D"/>
                </a:solidFill>
                <a:latin typeface="Calibri" panose="020F0502020204030204" pitchFamily="34" charset="0"/>
                <a:cs typeface="Arial" panose="020B0604020202020204" pitchFamily="34" charset="0"/>
              </a:rPr>
              <a:t>1st-Generation EGFR TKI </a:t>
            </a:r>
          </a:p>
          <a:p>
            <a:pPr defTabSz="913852" rtl="0" eaLnBrk="0" fontAlgn="base" hangingPunct="0">
              <a:spcBef>
                <a:spcPct val="0"/>
              </a:spcBef>
              <a:spcAft>
                <a:spcPct val="0"/>
              </a:spcAft>
              <a:defRPr/>
            </a:pPr>
            <a:endParaRPr lang="en-US" sz="1400" b="1" i="1" dirty="0">
              <a:solidFill>
                <a:srgbClr val="E1471D"/>
              </a:solidFill>
              <a:latin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0F2EB292-38D9-48F6-B95C-6565D9B6F79F}"/>
              </a:ext>
            </a:extLst>
          </p:cNvPr>
          <p:cNvSpPr txBox="1"/>
          <p:nvPr/>
        </p:nvSpPr>
        <p:spPr>
          <a:xfrm>
            <a:off x="6899870" y="5296289"/>
            <a:ext cx="457644"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226</a:t>
            </a:r>
            <a:endParaRPr lang="en-US" sz="1400" dirty="0">
              <a:solidFill>
                <a:srgbClr val="000000"/>
              </a:solidFill>
              <a:latin typeface="Calibri" panose="020F0502020204030204" pitchFamily="34" charset="0"/>
              <a:cs typeface="Arial" panose="020B0604020202020204" pitchFamily="34" charset="0"/>
            </a:endParaRPr>
          </a:p>
          <a:p>
            <a:pPr algn="ctr" rtl="0" eaLnBrk="0" fontAlgn="base" hangingPunct="0">
              <a:spcBef>
                <a:spcPct val="0"/>
              </a:spcBef>
              <a:spcAft>
                <a:spcPct val="0"/>
              </a:spcAft>
              <a:defRPr/>
            </a:pPr>
            <a:r>
              <a:rPr lang="en-US" sz="1400" dirty="0">
                <a:solidFill>
                  <a:srgbClr val="000000"/>
                </a:solidFill>
                <a:latin typeface="Calibri" panose="020F0502020204030204" pitchFamily="34" charset="0"/>
                <a:cs typeface="Arial" panose="020B0604020202020204" pitchFamily="34" charset="0"/>
              </a:rPr>
              <a:t>214</a:t>
            </a:r>
            <a:endParaRPr lang="it-IT" sz="1400" dirty="0">
              <a:solidFill>
                <a:srgbClr val="000000"/>
              </a:solidFill>
              <a:latin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02144AF7-37AB-49E4-83FE-BF0020076414}"/>
              </a:ext>
            </a:extLst>
          </p:cNvPr>
          <p:cNvSpPr txBox="1"/>
          <p:nvPr/>
        </p:nvSpPr>
        <p:spPr>
          <a:xfrm>
            <a:off x="7342785" y="5296289"/>
            <a:ext cx="45764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211</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182</a:t>
            </a:r>
            <a:endParaRPr lang="en-US" sz="1400" dirty="0">
              <a:solidFill>
                <a:srgbClr val="000000"/>
              </a:solidFill>
              <a:latin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63978724-AFAA-4616-9A48-CD73F01A9C56}"/>
              </a:ext>
            </a:extLst>
          </p:cNvPr>
          <p:cNvSpPr txBox="1"/>
          <p:nvPr/>
        </p:nvSpPr>
        <p:spPr>
          <a:xfrm>
            <a:off x="7737706" y="5296289"/>
            <a:ext cx="45764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193</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157</a:t>
            </a:r>
            <a:endParaRPr lang="en-US" sz="1400" dirty="0">
              <a:solidFill>
                <a:srgbClr val="000000"/>
              </a:solidFill>
              <a:latin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7C2227AC-E60A-4CB1-B3B1-06EFC14315B7}"/>
              </a:ext>
            </a:extLst>
          </p:cNvPr>
          <p:cNvSpPr txBox="1"/>
          <p:nvPr/>
        </p:nvSpPr>
        <p:spPr>
          <a:xfrm>
            <a:off x="8137292" y="5296289"/>
            <a:ext cx="45764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173</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119</a:t>
            </a:r>
            <a:endParaRPr lang="en-US" sz="1400" dirty="0">
              <a:solidFill>
                <a:srgbClr val="000000"/>
              </a:solidFill>
              <a:latin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70D6E5CE-C511-4508-AA2A-E3FA4B166CED}"/>
              </a:ext>
            </a:extLst>
          </p:cNvPr>
          <p:cNvSpPr txBox="1"/>
          <p:nvPr/>
        </p:nvSpPr>
        <p:spPr>
          <a:xfrm>
            <a:off x="8975417" y="5296289"/>
            <a:ext cx="45764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117</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65</a:t>
            </a:r>
            <a:endParaRPr lang="en-US" sz="1400" dirty="0">
              <a:solidFill>
                <a:srgbClr val="000000"/>
              </a:solidFill>
              <a:latin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C216E608-0AA8-4E88-A671-F8755E24FE2B}"/>
              </a:ext>
            </a:extLst>
          </p:cNvPr>
          <p:cNvSpPr txBox="1"/>
          <p:nvPr/>
        </p:nvSpPr>
        <p:spPr>
          <a:xfrm>
            <a:off x="9447047" y="5296289"/>
            <a:ext cx="366499"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62</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31</a:t>
            </a:r>
            <a:endParaRPr lang="en-US" sz="1400" dirty="0">
              <a:solidFill>
                <a:srgbClr val="000000"/>
              </a:solidFill>
              <a:latin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D8B910B7-547A-4E16-A305-E1FB03BB047D}"/>
              </a:ext>
            </a:extLst>
          </p:cNvPr>
          <p:cNvSpPr txBox="1"/>
          <p:nvPr/>
        </p:nvSpPr>
        <p:spPr>
          <a:xfrm>
            <a:off x="9877827" y="5296289"/>
            <a:ext cx="366499"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22</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8</a:t>
            </a:r>
            <a:endParaRPr lang="en-US" sz="1400" dirty="0">
              <a:solidFill>
                <a:srgbClr val="000000"/>
              </a:solidFill>
              <a:latin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7EB1C216-9B4C-4E0B-BBFE-3410BDFC5277}"/>
              </a:ext>
            </a:extLst>
          </p:cNvPr>
          <p:cNvSpPr txBox="1"/>
          <p:nvPr/>
        </p:nvSpPr>
        <p:spPr>
          <a:xfrm>
            <a:off x="10722972" y="5296289"/>
            <a:ext cx="27535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0</a:t>
            </a:r>
            <a:br>
              <a:rPr lang="it-IT" sz="1400" dirty="0">
                <a:solidFill>
                  <a:srgbClr val="000000"/>
                </a:solidFill>
                <a:latin typeface="Calibri" panose="020F0502020204030204" pitchFamily="34" charset="0"/>
                <a:cs typeface="Arial" panose="020B0604020202020204" pitchFamily="34" charset="0"/>
              </a:rPr>
            </a:br>
            <a:r>
              <a:rPr lang="it-IT" sz="1400" dirty="0">
                <a:solidFill>
                  <a:srgbClr val="000000"/>
                </a:solidFill>
                <a:latin typeface="Calibri" panose="020F0502020204030204" pitchFamily="34" charset="0"/>
                <a:cs typeface="Arial" panose="020B0604020202020204" pitchFamily="34" charset="0"/>
              </a:rPr>
              <a:t>0</a:t>
            </a:r>
            <a:endParaRPr lang="en-US" sz="1400" dirty="0">
              <a:solidFill>
                <a:srgbClr val="000000"/>
              </a:solidFill>
              <a:latin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0DADF9C0-1F0C-4C3C-BA6A-C5960590F3FD}"/>
              </a:ext>
            </a:extLst>
          </p:cNvPr>
          <p:cNvSpPr txBox="1"/>
          <p:nvPr/>
        </p:nvSpPr>
        <p:spPr>
          <a:xfrm>
            <a:off x="8556740" y="5296289"/>
            <a:ext cx="457645" cy="523220"/>
          </a:xfrm>
          <a:prstGeom prst="rect">
            <a:avLst/>
          </a:prstGeom>
          <a:noFill/>
        </p:spPr>
        <p:txBody>
          <a:bodyPr wrap="non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146</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83</a:t>
            </a:r>
            <a:endParaRPr lang="en-US" sz="1400" dirty="0">
              <a:solidFill>
                <a:srgbClr val="000000"/>
              </a:solidFill>
              <a:latin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11B84BB2-8A75-41FE-92F7-A96B76A41C98}"/>
              </a:ext>
            </a:extLst>
          </p:cNvPr>
          <p:cNvSpPr txBox="1"/>
          <p:nvPr/>
        </p:nvSpPr>
        <p:spPr>
          <a:xfrm>
            <a:off x="10327792" y="5296289"/>
            <a:ext cx="275355" cy="523220"/>
          </a:xfrm>
          <a:prstGeom prst="rect">
            <a:avLst/>
          </a:prstGeom>
          <a:noFill/>
        </p:spPr>
        <p:txBody>
          <a:bodyPr wrap="square">
            <a:spAutoFit/>
          </a:bodyPr>
          <a:lstStyle/>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3</a:t>
            </a:r>
          </a:p>
          <a:p>
            <a:pPr algn="ctr" rtl="0" eaLnBrk="0" fontAlgn="base" hangingPunct="0">
              <a:spcBef>
                <a:spcPct val="0"/>
              </a:spcBef>
              <a:spcAft>
                <a:spcPct val="0"/>
              </a:spcAft>
              <a:defRPr/>
            </a:pPr>
            <a:r>
              <a:rPr lang="it-IT" sz="1400" dirty="0">
                <a:solidFill>
                  <a:srgbClr val="000000"/>
                </a:solidFill>
                <a:latin typeface="Calibri" panose="020F0502020204030204" pitchFamily="34" charset="0"/>
                <a:cs typeface="Arial" panose="020B0604020202020204" pitchFamily="34" charset="0"/>
              </a:rPr>
              <a:t>1</a:t>
            </a:r>
            <a:endParaRPr lang="en-US" sz="1400" dirty="0">
              <a:solidFill>
                <a:srgbClr val="000000"/>
              </a:solidFill>
              <a:latin typeface="Calibri" panose="020F0502020204030204" pitchFamily="34" charset="0"/>
              <a:cs typeface="Arial" panose="020B0604020202020204" pitchFamily="34" charset="0"/>
            </a:endParaRPr>
          </a:p>
        </p:txBody>
      </p:sp>
      <p:sp>
        <p:nvSpPr>
          <p:cNvPr id="34" name="TextBox 44">
            <a:extLst>
              <a:ext uri="{FF2B5EF4-FFF2-40B4-BE49-F238E27FC236}">
                <a16:creationId xmlns:a16="http://schemas.microsoft.com/office/drawing/2014/main" xmlns="" id="{10A2F9F6-434B-47E5-9BF9-2776475375D9}"/>
              </a:ext>
            </a:extLst>
          </p:cNvPr>
          <p:cNvSpPr txBox="1">
            <a:spLocks noChangeArrowheads="1"/>
          </p:cNvSpPr>
          <p:nvPr/>
        </p:nvSpPr>
        <p:spPr bwMode="auto">
          <a:xfrm>
            <a:off x="7132413" y="4884892"/>
            <a:ext cx="3776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b="1" dirty="0">
                <a:solidFill>
                  <a:srgbClr val="000000"/>
                </a:solidFill>
                <a:latin typeface="Calibri" panose="020F0502020204030204" pitchFamily="34" charset="0"/>
                <a:cs typeface="Arial" panose="020B0604020202020204" pitchFamily="34" charset="0"/>
              </a:rPr>
              <a:t>Mo</a:t>
            </a:r>
          </a:p>
        </p:txBody>
      </p:sp>
      <p:graphicFrame>
        <p:nvGraphicFramePr>
          <p:cNvPr id="35" name="Table 34">
            <a:extLst>
              <a:ext uri="{FF2B5EF4-FFF2-40B4-BE49-F238E27FC236}">
                <a16:creationId xmlns:a16="http://schemas.microsoft.com/office/drawing/2014/main" xmlns="" id="{94D72940-8C8D-4743-B747-BFBB39D7FA7E}"/>
              </a:ext>
            </a:extLst>
          </p:cNvPr>
          <p:cNvGraphicFramePr>
            <a:graphicFrameLocks noGrp="1"/>
          </p:cNvGraphicFramePr>
          <p:nvPr/>
        </p:nvGraphicFramePr>
        <p:xfrm>
          <a:off x="8060326" y="1731724"/>
          <a:ext cx="3890548" cy="1493406"/>
        </p:xfrm>
        <a:graphic>
          <a:graphicData uri="http://schemas.openxmlformats.org/drawingml/2006/table">
            <a:tbl>
              <a:tblPr firstRow="1" bandRow="1">
                <a:tableStyleId>{2D5ABB26-0587-4C30-8999-92F81FD0307C}</a:tableStyleId>
              </a:tblPr>
              <a:tblGrid>
                <a:gridCol w="2280345">
                  <a:extLst>
                    <a:ext uri="{9D8B030D-6E8A-4147-A177-3AD203B41FA5}">
                      <a16:colId xmlns:a16="http://schemas.microsoft.com/office/drawing/2014/main" xmlns="" val="4185193767"/>
                    </a:ext>
                  </a:extLst>
                </a:gridCol>
                <a:gridCol w="1610203">
                  <a:extLst>
                    <a:ext uri="{9D8B030D-6E8A-4147-A177-3AD203B41FA5}">
                      <a16:colId xmlns:a16="http://schemas.microsoft.com/office/drawing/2014/main" xmlns="" val="2637324182"/>
                    </a:ext>
                  </a:extLst>
                </a:gridCol>
              </a:tblGrid>
              <a:tr h="0">
                <a:tc>
                  <a:txBody>
                    <a:bodyPr/>
                    <a:lstStyle/>
                    <a:p>
                      <a:endParaRPr lang="en-US" sz="1600" dirty="0">
                        <a:solidFill>
                          <a:schemeClr val="bg1"/>
                        </a:solidFill>
                      </a:endParaRPr>
                    </a:p>
                  </a:txBody>
                  <a:tcPr marL="91197" marR="91197" marT="45701" marB="45701">
                    <a:noFill/>
                  </a:tcPr>
                </a:tc>
                <a:tc>
                  <a:txBody>
                    <a:bodyPr/>
                    <a:lstStyle/>
                    <a:p>
                      <a:pPr algn="ctr"/>
                      <a:r>
                        <a:rPr lang="en-US" sz="1600" b="1" dirty="0">
                          <a:solidFill>
                            <a:schemeClr val="bg1"/>
                          </a:solidFill>
                          <a:latin typeface="Calibri" panose="020F0502020204030204" pitchFamily="34" charset="0"/>
                        </a:rPr>
                        <a:t>Median PFS, </a:t>
                      </a:r>
                    </a:p>
                    <a:p>
                      <a:pPr algn="ctr"/>
                      <a:r>
                        <a:rPr lang="en-US" sz="1600" b="1" dirty="0">
                          <a:solidFill>
                            <a:schemeClr val="bg1"/>
                          </a:solidFill>
                          <a:latin typeface="Calibri" panose="020F0502020204030204" pitchFamily="34" charset="0"/>
                        </a:rPr>
                        <a:t>Mo (95% CI)</a:t>
                      </a:r>
                    </a:p>
                  </a:txBody>
                  <a:tcPr marL="91197" marR="91197" marT="45701" marB="45701">
                    <a:noFill/>
                  </a:tcPr>
                </a:tc>
                <a:extLst>
                  <a:ext uri="{0D108BD9-81ED-4DB2-BD59-A6C34878D82A}">
                    <a16:rowId xmlns:a16="http://schemas.microsoft.com/office/drawing/2014/main" xmlns="" val="3708743923"/>
                  </a:ext>
                </a:extLst>
              </a:tr>
              <a:tr h="0">
                <a:tc>
                  <a:txBody>
                    <a:bodyPr/>
                    <a:lstStyle/>
                    <a:p>
                      <a:pPr algn="r"/>
                      <a:r>
                        <a:rPr lang="en-US" sz="1600" b="1" dirty="0">
                          <a:solidFill>
                            <a:schemeClr val="accent1"/>
                          </a:solidFill>
                          <a:latin typeface="Calibri" panose="020F0502020204030204" pitchFamily="34" charset="0"/>
                        </a:rPr>
                        <a:t>Osimertinib (n = 226)</a:t>
                      </a:r>
                    </a:p>
                  </a:txBody>
                  <a:tcPr marL="91197" marR="91197" marT="45701" marB="45701">
                    <a:noFill/>
                  </a:tcPr>
                </a:tc>
                <a:tc>
                  <a:txBody>
                    <a:bodyPr/>
                    <a:lstStyle/>
                    <a:p>
                      <a:pPr algn="ctr"/>
                      <a:r>
                        <a:rPr lang="en-US" sz="1600" dirty="0">
                          <a:solidFill>
                            <a:schemeClr val="bg1"/>
                          </a:solidFill>
                          <a:latin typeface="Calibri" panose="020F0502020204030204" pitchFamily="34" charset="0"/>
                        </a:rPr>
                        <a:t>19.1 (15.2-23.5)</a:t>
                      </a:r>
                    </a:p>
                  </a:txBody>
                  <a:tcPr marL="91197" marR="91197" marT="45701" marB="45701">
                    <a:noFill/>
                  </a:tcPr>
                </a:tc>
                <a:extLst>
                  <a:ext uri="{0D108BD9-81ED-4DB2-BD59-A6C34878D82A}">
                    <a16:rowId xmlns:a16="http://schemas.microsoft.com/office/drawing/2014/main" xmlns="" val="225034385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3"/>
                          </a:solidFill>
                          <a:latin typeface="Calibri" panose="020F0502020204030204" pitchFamily="34" charset="0"/>
                        </a:rPr>
                        <a:t>1</a:t>
                      </a:r>
                      <a:r>
                        <a:rPr lang="en-US" sz="1600" b="1" baseline="0" dirty="0">
                          <a:solidFill>
                            <a:schemeClr val="accent3"/>
                          </a:solidFill>
                          <a:latin typeface="Calibri" panose="020F0502020204030204" pitchFamily="34" charset="0"/>
                        </a:rPr>
                        <a:t>st-Generation EGFR </a:t>
                      </a:r>
                      <a:br>
                        <a:rPr lang="en-US" sz="1600" b="1" baseline="0" dirty="0">
                          <a:solidFill>
                            <a:schemeClr val="accent3"/>
                          </a:solidFill>
                          <a:latin typeface="Calibri" panose="020F0502020204030204" pitchFamily="34" charset="0"/>
                        </a:rPr>
                      </a:br>
                      <a:r>
                        <a:rPr lang="en-US" sz="1600" b="1" baseline="0" dirty="0">
                          <a:solidFill>
                            <a:schemeClr val="accent3"/>
                          </a:solidFill>
                          <a:latin typeface="Calibri" panose="020F0502020204030204" pitchFamily="34" charset="0"/>
                        </a:rPr>
                        <a:t>TKI </a:t>
                      </a:r>
                      <a:r>
                        <a:rPr lang="en-US" sz="1600" b="1" dirty="0">
                          <a:solidFill>
                            <a:schemeClr val="accent3"/>
                          </a:solidFill>
                          <a:latin typeface="Calibri" panose="020F0502020204030204" pitchFamily="34" charset="0"/>
                        </a:rPr>
                        <a:t>(n = 214)</a:t>
                      </a:r>
                    </a:p>
                  </a:txBody>
                  <a:tcPr marL="91197" marR="91197" marT="45701" marB="45701">
                    <a:noFill/>
                  </a:tcPr>
                </a:tc>
                <a:tc>
                  <a:txBody>
                    <a:bodyPr/>
                    <a:lstStyle/>
                    <a:p>
                      <a:pPr algn="ctr"/>
                      <a:r>
                        <a:rPr lang="en-US" sz="1600" dirty="0">
                          <a:solidFill>
                            <a:schemeClr val="bg1"/>
                          </a:solidFill>
                          <a:latin typeface="Calibri" panose="020F0502020204030204" pitchFamily="34" charset="0"/>
                        </a:rPr>
                        <a:t>10.9 (9.6-12.3)</a:t>
                      </a:r>
                    </a:p>
                  </a:txBody>
                  <a:tcPr marL="91197" marR="91197" marT="45701" marB="45701">
                    <a:noFill/>
                  </a:tcPr>
                </a:tc>
                <a:extLst>
                  <a:ext uri="{0D108BD9-81ED-4DB2-BD59-A6C34878D82A}">
                    <a16:rowId xmlns:a16="http://schemas.microsoft.com/office/drawing/2014/main" xmlns="" val="2016011651"/>
                  </a:ext>
                </a:extLst>
              </a:tr>
            </a:tbl>
          </a:graphicData>
        </a:graphic>
      </p:graphicFrame>
      <p:sp>
        <p:nvSpPr>
          <p:cNvPr id="36" name="Rectangle 1">
            <a:extLst>
              <a:ext uri="{FF2B5EF4-FFF2-40B4-BE49-F238E27FC236}">
                <a16:creationId xmlns:a16="http://schemas.microsoft.com/office/drawing/2014/main" xmlns="" id="{17005E97-7A42-41AD-A8F1-2CF8986FC1B8}"/>
              </a:ext>
            </a:extLst>
          </p:cNvPr>
          <p:cNvSpPr>
            <a:spLocks noChangeArrowheads="1"/>
          </p:cNvSpPr>
          <p:nvPr/>
        </p:nvSpPr>
        <p:spPr bwMode="auto">
          <a:xfrm>
            <a:off x="7097414" y="3977630"/>
            <a:ext cx="2523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HR: 0.46 </a:t>
            </a:r>
          </a:p>
          <a:p>
            <a:pPr algn="l"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(95% CI: 0.36-0.59; </a:t>
            </a:r>
            <a:r>
              <a:rPr lang="en-US" altLang="en-US" sz="1600" i="1" dirty="0">
                <a:solidFill>
                  <a:srgbClr val="000000"/>
                </a:solidFill>
                <a:latin typeface="Calibri" panose="020F0502020204030204" pitchFamily="34" charset="0"/>
                <a:cs typeface="Arial" panose="020B0604020202020204" pitchFamily="34" charset="0"/>
              </a:rPr>
              <a:t>P</a:t>
            </a:r>
            <a:r>
              <a:rPr lang="en-US" altLang="en-US" sz="1600" dirty="0">
                <a:solidFill>
                  <a:srgbClr val="000000"/>
                </a:solidFill>
                <a:latin typeface="Calibri" panose="020F0502020204030204" pitchFamily="34" charset="0"/>
                <a:cs typeface="Arial" panose="020B0604020202020204" pitchFamily="34" charset="0"/>
              </a:rPr>
              <a:t> &lt;.001)</a:t>
            </a:r>
          </a:p>
        </p:txBody>
      </p:sp>
      <p:sp>
        <p:nvSpPr>
          <p:cNvPr id="37" name="TextBox 9">
            <a:extLst>
              <a:ext uri="{FF2B5EF4-FFF2-40B4-BE49-F238E27FC236}">
                <a16:creationId xmlns:a16="http://schemas.microsoft.com/office/drawing/2014/main" xmlns="" id="{19F211AE-4AF1-492D-97C0-81A0C75E12A5}"/>
              </a:ext>
            </a:extLst>
          </p:cNvPr>
          <p:cNvSpPr txBox="1">
            <a:spLocks noChangeArrowheads="1"/>
          </p:cNvSpPr>
          <p:nvPr/>
        </p:nvSpPr>
        <p:spPr bwMode="auto">
          <a:xfrm rot="-5400000">
            <a:off x="14617" y="3297846"/>
            <a:ext cx="2130852"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 typeface="Wingdings" panose="05000000000000000000" pitchFamily="2" charset="2"/>
              <a:buNone/>
              <a:defRPr/>
            </a:pPr>
            <a:r>
              <a:rPr lang="en-US" altLang="en-US" sz="1800" b="1" dirty="0">
                <a:solidFill>
                  <a:srgbClr val="000000"/>
                </a:solidFill>
                <a:latin typeface="Calibri" panose="020F0502020204030204" pitchFamily="34" charset="0"/>
                <a:cs typeface="Arial" panose="020B0604020202020204" pitchFamily="34" charset="0"/>
              </a:rPr>
              <a:t>Probability of PFS</a:t>
            </a:r>
          </a:p>
        </p:txBody>
      </p:sp>
      <p:sp>
        <p:nvSpPr>
          <p:cNvPr id="38" name="TextBox 9">
            <a:extLst>
              <a:ext uri="{FF2B5EF4-FFF2-40B4-BE49-F238E27FC236}">
                <a16:creationId xmlns:a16="http://schemas.microsoft.com/office/drawing/2014/main" xmlns="" id="{9D6872B9-0DD6-48B6-8FCD-A616F9E5826C}"/>
              </a:ext>
            </a:extLst>
          </p:cNvPr>
          <p:cNvSpPr txBox="1">
            <a:spLocks noChangeArrowheads="1"/>
          </p:cNvSpPr>
          <p:nvPr/>
        </p:nvSpPr>
        <p:spPr bwMode="auto">
          <a:xfrm rot="-5400000">
            <a:off x="5445391" y="3344498"/>
            <a:ext cx="2037544"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 typeface="Wingdings" panose="05000000000000000000" pitchFamily="2" charset="2"/>
              <a:buNone/>
              <a:defRPr/>
            </a:pPr>
            <a:r>
              <a:rPr lang="en-US" altLang="en-US" sz="1800" b="1" dirty="0">
                <a:solidFill>
                  <a:srgbClr val="000000"/>
                </a:solidFill>
                <a:latin typeface="Calibri" panose="020F0502020204030204" pitchFamily="34" charset="0"/>
                <a:cs typeface="Arial" panose="020B0604020202020204" pitchFamily="34" charset="0"/>
              </a:rPr>
              <a:t>Probability of PFS</a:t>
            </a:r>
          </a:p>
        </p:txBody>
      </p:sp>
      <p:sp>
        <p:nvSpPr>
          <p:cNvPr id="43" name="TextBox 42">
            <a:extLst>
              <a:ext uri="{FF2B5EF4-FFF2-40B4-BE49-F238E27FC236}">
                <a16:creationId xmlns:a16="http://schemas.microsoft.com/office/drawing/2014/main" xmlns="" id="{48C62D32-9F4E-47CC-BE6B-3255B5CE5B70}"/>
              </a:ext>
            </a:extLst>
          </p:cNvPr>
          <p:cNvSpPr txBox="1"/>
          <p:nvPr/>
        </p:nvSpPr>
        <p:spPr bwMode="auto">
          <a:xfrm>
            <a:off x="1766380" y="1415849"/>
            <a:ext cx="39981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a:spcBef>
                <a:spcPct val="50000"/>
              </a:spcBef>
              <a:spcAft>
                <a:spcPct val="0"/>
              </a:spcAft>
              <a:defRPr/>
            </a:pPr>
            <a:r>
              <a:rPr lang="en-US" sz="2000" b="1" dirty="0">
                <a:solidFill>
                  <a:srgbClr val="000000"/>
                </a:solidFill>
                <a:latin typeface="Calibri" panose="020F0502020204030204" pitchFamily="34" charset="0"/>
                <a:cs typeface="Arial" panose="020B0604020202020204" pitchFamily="34" charset="0"/>
              </a:rPr>
              <a:t>With CNS Metastases at BL (n = 116)</a:t>
            </a:r>
          </a:p>
        </p:txBody>
      </p:sp>
      <p:sp>
        <p:nvSpPr>
          <p:cNvPr id="44" name="TextBox 43">
            <a:extLst>
              <a:ext uri="{FF2B5EF4-FFF2-40B4-BE49-F238E27FC236}">
                <a16:creationId xmlns:a16="http://schemas.microsoft.com/office/drawing/2014/main" xmlns="" id="{019EED25-97AF-43CF-950C-9B734A77BA15}"/>
              </a:ext>
            </a:extLst>
          </p:cNvPr>
          <p:cNvSpPr txBox="1"/>
          <p:nvPr/>
        </p:nvSpPr>
        <p:spPr bwMode="auto">
          <a:xfrm>
            <a:off x="6924563" y="1415849"/>
            <a:ext cx="4382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rtl="0">
              <a:spcBef>
                <a:spcPct val="50000"/>
              </a:spcBef>
              <a:spcAft>
                <a:spcPct val="0"/>
              </a:spcAft>
              <a:defRPr/>
            </a:pPr>
            <a:r>
              <a:rPr lang="en-US" sz="2000" b="1" dirty="0">
                <a:solidFill>
                  <a:srgbClr val="000000"/>
                </a:solidFill>
                <a:latin typeface="Calibri" panose="020F0502020204030204" pitchFamily="34" charset="0"/>
                <a:cs typeface="Arial" panose="020B0604020202020204" pitchFamily="34" charset="0"/>
              </a:rPr>
              <a:t>Without CNS Metastases at BL (n = 440)</a:t>
            </a:r>
          </a:p>
        </p:txBody>
      </p:sp>
      <p:grpSp>
        <p:nvGrpSpPr>
          <p:cNvPr id="115" name="Group 114">
            <a:extLst>
              <a:ext uri="{FF2B5EF4-FFF2-40B4-BE49-F238E27FC236}">
                <a16:creationId xmlns:a16="http://schemas.microsoft.com/office/drawing/2014/main" xmlns="" id="{EC737953-D18F-4495-8346-FF79BBBEDCD6}"/>
              </a:ext>
            </a:extLst>
          </p:cNvPr>
          <p:cNvGrpSpPr/>
          <p:nvPr/>
        </p:nvGrpSpPr>
        <p:grpSpPr>
          <a:xfrm>
            <a:off x="1161623" y="2287203"/>
            <a:ext cx="4619385" cy="2647008"/>
            <a:chOff x="1164487" y="2287203"/>
            <a:chExt cx="4630841" cy="2647008"/>
          </a:xfrm>
        </p:grpSpPr>
        <p:cxnSp>
          <p:nvCxnSpPr>
            <p:cNvPr id="74" name="Straight Connector 73">
              <a:extLst>
                <a:ext uri="{FF2B5EF4-FFF2-40B4-BE49-F238E27FC236}">
                  <a16:creationId xmlns:a16="http://schemas.microsoft.com/office/drawing/2014/main" xmlns="" id="{4C01C715-5E29-4607-A8D6-5346286D6838}"/>
                </a:ext>
              </a:extLst>
            </p:cNvPr>
            <p:cNvCxnSpPr>
              <a:cxnSpLocks/>
            </p:cNvCxnSpPr>
            <p:nvPr/>
          </p:nvCxnSpPr>
          <p:spPr bwMode="auto">
            <a:xfrm>
              <a:off x="1707756" y="4575472"/>
              <a:ext cx="3811236"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F8D7FBA3-4260-4DB8-8BCB-6745BA859C61}"/>
                </a:ext>
              </a:extLst>
            </p:cNvPr>
            <p:cNvCxnSpPr>
              <a:cxnSpLocks/>
            </p:cNvCxnSpPr>
            <p:nvPr/>
          </p:nvCxnSpPr>
          <p:spPr bwMode="auto">
            <a:xfrm flipV="1">
              <a:off x="1726418" y="2472614"/>
              <a:ext cx="0" cy="210285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7BDEA6CF-EA67-45EF-8336-414876985299}"/>
                </a:ext>
              </a:extLst>
            </p:cNvPr>
            <p:cNvCxnSpPr/>
            <p:nvPr/>
          </p:nvCxnSpPr>
          <p:spPr bwMode="auto">
            <a:xfrm flipH="1">
              <a:off x="1658578" y="247261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F68AACB5-C37F-480F-842A-1D741A967026}"/>
                </a:ext>
              </a:extLst>
            </p:cNvPr>
            <p:cNvCxnSpPr/>
            <p:nvPr/>
          </p:nvCxnSpPr>
          <p:spPr bwMode="auto">
            <a:xfrm flipH="1">
              <a:off x="1658578" y="28931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09DFE62A-3A87-4B88-82D4-85B99524E846}"/>
                </a:ext>
              </a:extLst>
            </p:cNvPr>
            <p:cNvCxnSpPr/>
            <p:nvPr/>
          </p:nvCxnSpPr>
          <p:spPr bwMode="auto">
            <a:xfrm flipH="1">
              <a:off x="1658578" y="331375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BE9B8E04-BBF0-44B2-841B-0BFF8EF8D2E8}"/>
                </a:ext>
              </a:extLst>
            </p:cNvPr>
            <p:cNvCxnSpPr/>
            <p:nvPr/>
          </p:nvCxnSpPr>
          <p:spPr bwMode="auto">
            <a:xfrm flipH="1">
              <a:off x="1658578" y="373433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3A6C6577-213E-41EE-BFD9-C8F6A06D8B19}"/>
                </a:ext>
              </a:extLst>
            </p:cNvPr>
            <p:cNvCxnSpPr/>
            <p:nvPr/>
          </p:nvCxnSpPr>
          <p:spPr bwMode="auto">
            <a:xfrm flipH="1">
              <a:off x="1658578" y="415490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7F96987E-E4CD-44FC-AA38-23C4BF7E63D8}"/>
                </a:ext>
              </a:extLst>
            </p:cNvPr>
            <p:cNvCxnSpPr/>
            <p:nvPr/>
          </p:nvCxnSpPr>
          <p:spPr bwMode="auto">
            <a:xfrm flipH="1">
              <a:off x="1658578" y="457547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0EFBD99E-6FC9-4946-9BDD-11F7B11EAC84}"/>
                </a:ext>
              </a:extLst>
            </p:cNvPr>
            <p:cNvCxnSpPr/>
            <p:nvPr/>
          </p:nvCxnSpPr>
          <p:spPr bwMode="auto">
            <a:xfrm>
              <a:off x="1735749"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C4CE9E4F-4694-4C1F-A016-C5A0BBB9EA00}"/>
                </a:ext>
              </a:extLst>
            </p:cNvPr>
            <p:cNvCxnSpPr/>
            <p:nvPr/>
          </p:nvCxnSpPr>
          <p:spPr bwMode="auto">
            <a:xfrm>
              <a:off x="2156138"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0056805D-5076-432E-B27D-09C38CD17253}"/>
                </a:ext>
              </a:extLst>
            </p:cNvPr>
            <p:cNvCxnSpPr/>
            <p:nvPr/>
          </p:nvCxnSpPr>
          <p:spPr bwMode="auto">
            <a:xfrm>
              <a:off x="2576527"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2617F471-6802-4C8F-8402-CF79DEFB0D53}"/>
                </a:ext>
              </a:extLst>
            </p:cNvPr>
            <p:cNvCxnSpPr/>
            <p:nvPr/>
          </p:nvCxnSpPr>
          <p:spPr bwMode="auto">
            <a:xfrm>
              <a:off x="2996916"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E5E6401A-4A0C-4518-8F86-0BA860B8C33D}"/>
                </a:ext>
              </a:extLst>
            </p:cNvPr>
            <p:cNvCxnSpPr/>
            <p:nvPr/>
          </p:nvCxnSpPr>
          <p:spPr bwMode="auto">
            <a:xfrm>
              <a:off x="3417305"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2E215AAB-09F3-48AA-AB91-7D7EF1B7F7F7}"/>
                </a:ext>
              </a:extLst>
            </p:cNvPr>
            <p:cNvCxnSpPr/>
            <p:nvPr/>
          </p:nvCxnSpPr>
          <p:spPr bwMode="auto">
            <a:xfrm>
              <a:off x="3837694"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DBBC8E12-3CA2-409F-A65A-DAAA55DF125C}"/>
                </a:ext>
              </a:extLst>
            </p:cNvPr>
            <p:cNvCxnSpPr/>
            <p:nvPr/>
          </p:nvCxnSpPr>
          <p:spPr bwMode="auto">
            <a:xfrm>
              <a:off x="4258083"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4A68319E-B72E-45F0-B151-AC4C5AE4469F}"/>
                </a:ext>
              </a:extLst>
            </p:cNvPr>
            <p:cNvCxnSpPr/>
            <p:nvPr/>
          </p:nvCxnSpPr>
          <p:spPr bwMode="auto">
            <a:xfrm>
              <a:off x="4678472"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2244070F-77AC-4CC2-B51D-B30444B3115B}"/>
                </a:ext>
              </a:extLst>
            </p:cNvPr>
            <p:cNvCxnSpPr/>
            <p:nvPr/>
          </p:nvCxnSpPr>
          <p:spPr bwMode="auto">
            <a:xfrm>
              <a:off x="5098861"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16F9A6B4-AD7E-4E66-8352-9A32FD36AC67}"/>
                </a:ext>
              </a:extLst>
            </p:cNvPr>
            <p:cNvCxnSpPr/>
            <p:nvPr/>
          </p:nvCxnSpPr>
          <p:spPr bwMode="auto">
            <a:xfrm>
              <a:off x="5519247" y="4575472"/>
              <a:ext cx="0" cy="64008"/>
            </a:xfrm>
            <a:prstGeom prst="line">
              <a:avLst/>
            </a:prstGeom>
            <a:noFill/>
            <a:ln w="28575" cap="flat" cmpd="sng" algn="ctr">
              <a:solidFill>
                <a:schemeClr val="bg1"/>
              </a:solidFill>
              <a:prstDash val="solid"/>
              <a:round/>
              <a:headEnd type="none" w="med" len="med"/>
              <a:tailEnd type="none" w="med" len="med"/>
            </a:ln>
            <a:effectLst/>
          </p:spPr>
        </p:cxnSp>
        <p:sp>
          <p:nvSpPr>
            <p:cNvPr id="99" name="TextBox 98">
              <a:extLst>
                <a:ext uri="{FF2B5EF4-FFF2-40B4-BE49-F238E27FC236}">
                  <a16:creationId xmlns:a16="http://schemas.microsoft.com/office/drawing/2014/main" xmlns="" id="{49BA5A46-F097-46C3-8DAD-3526194AEFB6}"/>
                </a:ext>
              </a:extLst>
            </p:cNvPr>
            <p:cNvSpPr txBox="1"/>
            <p:nvPr/>
          </p:nvSpPr>
          <p:spPr bwMode="auto">
            <a:xfrm>
              <a:off x="1164487" y="2287203"/>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1.0</a:t>
              </a:r>
            </a:p>
          </p:txBody>
        </p:sp>
        <p:sp>
          <p:nvSpPr>
            <p:cNvPr id="100" name="TextBox 99">
              <a:extLst>
                <a:ext uri="{FF2B5EF4-FFF2-40B4-BE49-F238E27FC236}">
                  <a16:creationId xmlns:a16="http://schemas.microsoft.com/office/drawing/2014/main" xmlns="" id="{B30C3D5B-F9B7-4647-BBD7-972A88120330}"/>
                </a:ext>
              </a:extLst>
            </p:cNvPr>
            <p:cNvSpPr txBox="1"/>
            <p:nvPr/>
          </p:nvSpPr>
          <p:spPr bwMode="auto">
            <a:xfrm>
              <a:off x="1164487" y="2706771"/>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0.8</a:t>
              </a:r>
            </a:p>
          </p:txBody>
        </p:sp>
        <p:sp>
          <p:nvSpPr>
            <p:cNvPr id="101" name="TextBox 100">
              <a:extLst>
                <a:ext uri="{FF2B5EF4-FFF2-40B4-BE49-F238E27FC236}">
                  <a16:creationId xmlns:a16="http://schemas.microsoft.com/office/drawing/2014/main" xmlns="" id="{C28BE8A4-8900-41D8-8002-3602710DAC10}"/>
                </a:ext>
              </a:extLst>
            </p:cNvPr>
            <p:cNvSpPr txBox="1"/>
            <p:nvPr/>
          </p:nvSpPr>
          <p:spPr bwMode="auto">
            <a:xfrm>
              <a:off x="1164487" y="312633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0.6</a:t>
              </a:r>
            </a:p>
          </p:txBody>
        </p:sp>
        <p:sp>
          <p:nvSpPr>
            <p:cNvPr id="102" name="TextBox 101">
              <a:extLst>
                <a:ext uri="{FF2B5EF4-FFF2-40B4-BE49-F238E27FC236}">
                  <a16:creationId xmlns:a16="http://schemas.microsoft.com/office/drawing/2014/main" xmlns="" id="{EF9C2E88-90B3-4B98-BB33-09C4B507B6D6}"/>
                </a:ext>
              </a:extLst>
            </p:cNvPr>
            <p:cNvSpPr txBox="1"/>
            <p:nvPr/>
          </p:nvSpPr>
          <p:spPr bwMode="auto">
            <a:xfrm>
              <a:off x="1164487" y="3545907"/>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0.4</a:t>
              </a:r>
            </a:p>
          </p:txBody>
        </p:sp>
        <p:sp>
          <p:nvSpPr>
            <p:cNvPr id="103" name="TextBox 102">
              <a:extLst>
                <a:ext uri="{FF2B5EF4-FFF2-40B4-BE49-F238E27FC236}">
                  <a16:creationId xmlns:a16="http://schemas.microsoft.com/office/drawing/2014/main" xmlns="" id="{B1F947A5-5B15-4D87-AF54-86B1633AC85A}"/>
                </a:ext>
              </a:extLst>
            </p:cNvPr>
            <p:cNvSpPr txBox="1"/>
            <p:nvPr/>
          </p:nvSpPr>
          <p:spPr bwMode="auto">
            <a:xfrm>
              <a:off x="1164487" y="3965475"/>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0.2</a:t>
              </a:r>
            </a:p>
          </p:txBody>
        </p:sp>
        <p:sp>
          <p:nvSpPr>
            <p:cNvPr id="104" name="TextBox 103">
              <a:extLst>
                <a:ext uri="{FF2B5EF4-FFF2-40B4-BE49-F238E27FC236}">
                  <a16:creationId xmlns:a16="http://schemas.microsoft.com/office/drawing/2014/main" xmlns="" id="{6AB641F5-9AEB-49F1-A31E-9E5BAC857AFE}"/>
                </a:ext>
              </a:extLst>
            </p:cNvPr>
            <p:cNvSpPr txBox="1"/>
            <p:nvPr/>
          </p:nvSpPr>
          <p:spPr bwMode="auto">
            <a:xfrm>
              <a:off x="1164487" y="4385045"/>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a:t>
              </a:r>
            </a:p>
          </p:txBody>
        </p:sp>
        <p:sp>
          <p:nvSpPr>
            <p:cNvPr id="105" name="TextBox 104">
              <a:extLst>
                <a:ext uri="{FF2B5EF4-FFF2-40B4-BE49-F238E27FC236}">
                  <a16:creationId xmlns:a16="http://schemas.microsoft.com/office/drawing/2014/main" xmlns="" id="{72263FAE-46DB-46CE-80B5-BE880AFDFC17}"/>
                </a:ext>
              </a:extLst>
            </p:cNvPr>
            <p:cNvSpPr txBox="1"/>
            <p:nvPr/>
          </p:nvSpPr>
          <p:spPr bwMode="auto">
            <a:xfrm>
              <a:off x="1465310"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a:t>
              </a:r>
            </a:p>
          </p:txBody>
        </p:sp>
        <p:sp>
          <p:nvSpPr>
            <p:cNvPr id="106" name="TextBox 105">
              <a:extLst>
                <a:ext uri="{FF2B5EF4-FFF2-40B4-BE49-F238E27FC236}">
                  <a16:creationId xmlns:a16="http://schemas.microsoft.com/office/drawing/2014/main" xmlns="" id="{85E71E17-EBD9-41AC-91E6-41F0BC92FC29}"/>
                </a:ext>
              </a:extLst>
            </p:cNvPr>
            <p:cNvSpPr txBox="1"/>
            <p:nvPr/>
          </p:nvSpPr>
          <p:spPr bwMode="auto">
            <a:xfrm>
              <a:off x="1886433"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3</a:t>
              </a:r>
            </a:p>
          </p:txBody>
        </p:sp>
        <p:sp>
          <p:nvSpPr>
            <p:cNvPr id="107" name="TextBox 106">
              <a:extLst>
                <a:ext uri="{FF2B5EF4-FFF2-40B4-BE49-F238E27FC236}">
                  <a16:creationId xmlns:a16="http://schemas.microsoft.com/office/drawing/2014/main" xmlns="" id="{54FDD7E0-298D-44DA-8FE7-81AEFA90E68D}"/>
                </a:ext>
              </a:extLst>
            </p:cNvPr>
            <p:cNvSpPr txBox="1"/>
            <p:nvPr/>
          </p:nvSpPr>
          <p:spPr bwMode="auto">
            <a:xfrm>
              <a:off x="2307556"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6</a:t>
              </a:r>
            </a:p>
          </p:txBody>
        </p:sp>
        <p:sp>
          <p:nvSpPr>
            <p:cNvPr id="108" name="TextBox 107">
              <a:extLst>
                <a:ext uri="{FF2B5EF4-FFF2-40B4-BE49-F238E27FC236}">
                  <a16:creationId xmlns:a16="http://schemas.microsoft.com/office/drawing/2014/main" xmlns="" id="{6450B6BA-A350-4324-9197-DE64611FEEC9}"/>
                </a:ext>
              </a:extLst>
            </p:cNvPr>
            <p:cNvSpPr txBox="1"/>
            <p:nvPr/>
          </p:nvSpPr>
          <p:spPr bwMode="auto">
            <a:xfrm>
              <a:off x="2728679"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9</a:t>
              </a:r>
            </a:p>
          </p:txBody>
        </p:sp>
        <p:sp>
          <p:nvSpPr>
            <p:cNvPr id="109" name="TextBox 108">
              <a:extLst>
                <a:ext uri="{FF2B5EF4-FFF2-40B4-BE49-F238E27FC236}">
                  <a16:creationId xmlns:a16="http://schemas.microsoft.com/office/drawing/2014/main" xmlns="" id="{38370670-0EF9-41DD-AE45-F27B57102A21}"/>
                </a:ext>
              </a:extLst>
            </p:cNvPr>
            <p:cNvSpPr txBox="1"/>
            <p:nvPr/>
          </p:nvSpPr>
          <p:spPr bwMode="auto">
            <a:xfrm>
              <a:off x="3149802"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12</a:t>
              </a:r>
            </a:p>
          </p:txBody>
        </p:sp>
        <p:sp>
          <p:nvSpPr>
            <p:cNvPr id="110" name="TextBox 109">
              <a:extLst>
                <a:ext uri="{FF2B5EF4-FFF2-40B4-BE49-F238E27FC236}">
                  <a16:creationId xmlns:a16="http://schemas.microsoft.com/office/drawing/2014/main" xmlns="" id="{F7388174-7E6A-456C-A0F1-056282E66B52}"/>
                </a:ext>
              </a:extLst>
            </p:cNvPr>
            <p:cNvSpPr txBox="1"/>
            <p:nvPr/>
          </p:nvSpPr>
          <p:spPr bwMode="auto">
            <a:xfrm>
              <a:off x="3570925"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15</a:t>
              </a:r>
            </a:p>
          </p:txBody>
        </p:sp>
        <p:sp>
          <p:nvSpPr>
            <p:cNvPr id="111" name="TextBox 110">
              <a:extLst>
                <a:ext uri="{FF2B5EF4-FFF2-40B4-BE49-F238E27FC236}">
                  <a16:creationId xmlns:a16="http://schemas.microsoft.com/office/drawing/2014/main" xmlns="" id="{140E3CD3-3631-43BD-8E5D-E020325FE2FF}"/>
                </a:ext>
              </a:extLst>
            </p:cNvPr>
            <p:cNvSpPr txBox="1"/>
            <p:nvPr/>
          </p:nvSpPr>
          <p:spPr bwMode="auto">
            <a:xfrm>
              <a:off x="3992048"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18</a:t>
              </a:r>
            </a:p>
          </p:txBody>
        </p:sp>
        <p:sp>
          <p:nvSpPr>
            <p:cNvPr id="112" name="TextBox 111">
              <a:extLst>
                <a:ext uri="{FF2B5EF4-FFF2-40B4-BE49-F238E27FC236}">
                  <a16:creationId xmlns:a16="http://schemas.microsoft.com/office/drawing/2014/main" xmlns="" id="{5B81B0B1-95F2-4CBD-AF24-7DE1C4859046}"/>
                </a:ext>
              </a:extLst>
            </p:cNvPr>
            <p:cNvSpPr txBox="1"/>
            <p:nvPr/>
          </p:nvSpPr>
          <p:spPr bwMode="auto">
            <a:xfrm>
              <a:off x="4413171"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21</a:t>
              </a:r>
            </a:p>
          </p:txBody>
        </p:sp>
        <p:sp>
          <p:nvSpPr>
            <p:cNvPr id="113" name="TextBox 112">
              <a:extLst>
                <a:ext uri="{FF2B5EF4-FFF2-40B4-BE49-F238E27FC236}">
                  <a16:creationId xmlns:a16="http://schemas.microsoft.com/office/drawing/2014/main" xmlns="" id="{1CC9062C-3160-401B-8B63-0B3B69E78FAB}"/>
                </a:ext>
              </a:extLst>
            </p:cNvPr>
            <p:cNvSpPr txBox="1"/>
            <p:nvPr/>
          </p:nvSpPr>
          <p:spPr bwMode="auto">
            <a:xfrm>
              <a:off x="4834294"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24</a:t>
              </a:r>
            </a:p>
          </p:txBody>
        </p:sp>
        <p:sp>
          <p:nvSpPr>
            <p:cNvPr id="114" name="TextBox 113">
              <a:extLst>
                <a:ext uri="{FF2B5EF4-FFF2-40B4-BE49-F238E27FC236}">
                  <a16:creationId xmlns:a16="http://schemas.microsoft.com/office/drawing/2014/main" xmlns="" id="{3E8454B1-05C8-42CD-88E1-AD7D292E2751}"/>
                </a:ext>
              </a:extLst>
            </p:cNvPr>
            <p:cNvSpPr txBox="1"/>
            <p:nvPr/>
          </p:nvSpPr>
          <p:spPr bwMode="auto">
            <a:xfrm>
              <a:off x="5255421"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27</a:t>
              </a:r>
            </a:p>
          </p:txBody>
        </p:sp>
      </p:grpSp>
      <p:grpSp>
        <p:nvGrpSpPr>
          <p:cNvPr id="116" name="Group 115">
            <a:extLst>
              <a:ext uri="{FF2B5EF4-FFF2-40B4-BE49-F238E27FC236}">
                <a16:creationId xmlns:a16="http://schemas.microsoft.com/office/drawing/2014/main" xmlns="" id="{B4EF2804-1881-41C0-9863-B9BEAB882331}"/>
              </a:ext>
            </a:extLst>
          </p:cNvPr>
          <p:cNvGrpSpPr/>
          <p:nvPr/>
        </p:nvGrpSpPr>
        <p:grpSpPr>
          <a:xfrm>
            <a:off x="6523627" y="2278794"/>
            <a:ext cx="4619385" cy="2647008"/>
            <a:chOff x="1164487" y="2287203"/>
            <a:chExt cx="4630841" cy="2647008"/>
          </a:xfrm>
        </p:grpSpPr>
        <p:cxnSp>
          <p:nvCxnSpPr>
            <p:cNvPr id="117" name="Straight Connector 116">
              <a:extLst>
                <a:ext uri="{FF2B5EF4-FFF2-40B4-BE49-F238E27FC236}">
                  <a16:creationId xmlns:a16="http://schemas.microsoft.com/office/drawing/2014/main" xmlns="" id="{AACF4D94-A99E-4247-8F56-FC6F30178D72}"/>
                </a:ext>
              </a:extLst>
            </p:cNvPr>
            <p:cNvCxnSpPr>
              <a:cxnSpLocks/>
            </p:cNvCxnSpPr>
            <p:nvPr/>
          </p:nvCxnSpPr>
          <p:spPr bwMode="auto">
            <a:xfrm>
              <a:off x="1707756" y="4575472"/>
              <a:ext cx="3811236"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242D69BD-EB30-4FDE-93D6-68376D872816}"/>
                </a:ext>
              </a:extLst>
            </p:cNvPr>
            <p:cNvCxnSpPr>
              <a:cxnSpLocks/>
            </p:cNvCxnSpPr>
            <p:nvPr/>
          </p:nvCxnSpPr>
          <p:spPr bwMode="auto">
            <a:xfrm flipV="1">
              <a:off x="1726418" y="2472614"/>
              <a:ext cx="0" cy="2102858"/>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1F0DB35B-327F-4F54-A4FF-2A43F4C03A35}"/>
                </a:ext>
              </a:extLst>
            </p:cNvPr>
            <p:cNvCxnSpPr/>
            <p:nvPr/>
          </p:nvCxnSpPr>
          <p:spPr bwMode="auto">
            <a:xfrm flipH="1">
              <a:off x="1658578" y="247261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D534A056-EEB3-4990-A937-99EDF05192C8}"/>
                </a:ext>
              </a:extLst>
            </p:cNvPr>
            <p:cNvCxnSpPr/>
            <p:nvPr/>
          </p:nvCxnSpPr>
          <p:spPr bwMode="auto">
            <a:xfrm flipH="1">
              <a:off x="1658578" y="28931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6291D933-EC7C-4159-A498-0279CE24E876}"/>
                </a:ext>
              </a:extLst>
            </p:cNvPr>
            <p:cNvCxnSpPr/>
            <p:nvPr/>
          </p:nvCxnSpPr>
          <p:spPr bwMode="auto">
            <a:xfrm flipH="1">
              <a:off x="1658578" y="331375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C561A97B-B0DE-457A-BC53-B78C4B874A26}"/>
                </a:ext>
              </a:extLst>
            </p:cNvPr>
            <p:cNvCxnSpPr/>
            <p:nvPr/>
          </p:nvCxnSpPr>
          <p:spPr bwMode="auto">
            <a:xfrm flipH="1">
              <a:off x="1658578" y="373433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3E93E119-3A06-4331-8C4F-5A71F744760C}"/>
                </a:ext>
              </a:extLst>
            </p:cNvPr>
            <p:cNvCxnSpPr/>
            <p:nvPr/>
          </p:nvCxnSpPr>
          <p:spPr bwMode="auto">
            <a:xfrm flipH="1">
              <a:off x="1658578" y="415490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3171F5DC-3918-4BA0-8F9D-C3EF904887C5}"/>
                </a:ext>
              </a:extLst>
            </p:cNvPr>
            <p:cNvCxnSpPr/>
            <p:nvPr/>
          </p:nvCxnSpPr>
          <p:spPr bwMode="auto">
            <a:xfrm flipH="1">
              <a:off x="1658578" y="457547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9A8F34BA-2328-4DBD-BE2F-BAA6A3C3B955}"/>
                </a:ext>
              </a:extLst>
            </p:cNvPr>
            <p:cNvCxnSpPr/>
            <p:nvPr/>
          </p:nvCxnSpPr>
          <p:spPr bwMode="auto">
            <a:xfrm>
              <a:off x="1735749"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3E01BDDF-4237-488A-986B-A93A339787ED}"/>
                </a:ext>
              </a:extLst>
            </p:cNvPr>
            <p:cNvCxnSpPr/>
            <p:nvPr/>
          </p:nvCxnSpPr>
          <p:spPr bwMode="auto">
            <a:xfrm>
              <a:off x="2156138"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F0EBF532-1EAD-42D8-AFE4-81D95BF6B91E}"/>
                </a:ext>
              </a:extLst>
            </p:cNvPr>
            <p:cNvCxnSpPr/>
            <p:nvPr/>
          </p:nvCxnSpPr>
          <p:spPr bwMode="auto">
            <a:xfrm>
              <a:off x="2576527"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A0AC9E59-83C4-4774-9260-8D0659EB9F39}"/>
                </a:ext>
              </a:extLst>
            </p:cNvPr>
            <p:cNvCxnSpPr/>
            <p:nvPr/>
          </p:nvCxnSpPr>
          <p:spPr bwMode="auto">
            <a:xfrm>
              <a:off x="2996916"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BBE13A13-D387-4139-8058-A49C891A9D59}"/>
                </a:ext>
              </a:extLst>
            </p:cNvPr>
            <p:cNvCxnSpPr/>
            <p:nvPr/>
          </p:nvCxnSpPr>
          <p:spPr bwMode="auto">
            <a:xfrm>
              <a:off x="3417305"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3DE82367-14A8-4A43-8837-4BAA581B033C}"/>
                </a:ext>
              </a:extLst>
            </p:cNvPr>
            <p:cNvCxnSpPr/>
            <p:nvPr/>
          </p:nvCxnSpPr>
          <p:spPr bwMode="auto">
            <a:xfrm>
              <a:off x="3837694"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45216B42-299E-43C7-A8CA-E27E3A12261F}"/>
                </a:ext>
              </a:extLst>
            </p:cNvPr>
            <p:cNvCxnSpPr/>
            <p:nvPr/>
          </p:nvCxnSpPr>
          <p:spPr bwMode="auto">
            <a:xfrm>
              <a:off x="4258083"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5D561164-39BC-472C-86A7-8813043441F0}"/>
                </a:ext>
              </a:extLst>
            </p:cNvPr>
            <p:cNvCxnSpPr/>
            <p:nvPr/>
          </p:nvCxnSpPr>
          <p:spPr bwMode="auto">
            <a:xfrm>
              <a:off x="4678472"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94A58F2C-0ECF-450F-9E41-FB679C34D9CD}"/>
                </a:ext>
              </a:extLst>
            </p:cNvPr>
            <p:cNvCxnSpPr/>
            <p:nvPr/>
          </p:nvCxnSpPr>
          <p:spPr bwMode="auto">
            <a:xfrm>
              <a:off x="5098861" y="457547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B29D98FE-64F7-4BC5-8543-6166E2167BC5}"/>
                </a:ext>
              </a:extLst>
            </p:cNvPr>
            <p:cNvCxnSpPr/>
            <p:nvPr/>
          </p:nvCxnSpPr>
          <p:spPr bwMode="auto">
            <a:xfrm>
              <a:off x="5519247" y="4575472"/>
              <a:ext cx="0" cy="64008"/>
            </a:xfrm>
            <a:prstGeom prst="line">
              <a:avLst/>
            </a:prstGeom>
            <a:noFill/>
            <a:ln w="28575" cap="flat" cmpd="sng" algn="ctr">
              <a:solidFill>
                <a:schemeClr val="bg1"/>
              </a:solidFill>
              <a:prstDash val="solid"/>
              <a:round/>
              <a:headEnd type="none" w="med" len="med"/>
              <a:tailEnd type="none" w="med" len="med"/>
            </a:ln>
            <a:effectLst/>
          </p:spPr>
        </p:cxnSp>
        <p:sp>
          <p:nvSpPr>
            <p:cNvPr id="135" name="TextBox 134">
              <a:extLst>
                <a:ext uri="{FF2B5EF4-FFF2-40B4-BE49-F238E27FC236}">
                  <a16:creationId xmlns:a16="http://schemas.microsoft.com/office/drawing/2014/main" xmlns="" id="{36EDF2CC-D7DD-4FBC-B517-F1FE450BA46F}"/>
                </a:ext>
              </a:extLst>
            </p:cNvPr>
            <p:cNvSpPr txBox="1"/>
            <p:nvPr/>
          </p:nvSpPr>
          <p:spPr bwMode="auto">
            <a:xfrm>
              <a:off x="1164487" y="2287203"/>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1.0</a:t>
              </a:r>
            </a:p>
          </p:txBody>
        </p:sp>
        <p:sp>
          <p:nvSpPr>
            <p:cNvPr id="136" name="TextBox 135">
              <a:extLst>
                <a:ext uri="{FF2B5EF4-FFF2-40B4-BE49-F238E27FC236}">
                  <a16:creationId xmlns:a16="http://schemas.microsoft.com/office/drawing/2014/main" xmlns="" id="{1984D52E-EB16-475B-A93C-79628BC1DC72}"/>
                </a:ext>
              </a:extLst>
            </p:cNvPr>
            <p:cNvSpPr txBox="1"/>
            <p:nvPr/>
          </p:nvSpPr>
          <p:spPr bwMode="auto">
            <a:xfrm>
              <a:off x="1164487" y="2706771"/>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0.8</a:t>
              </a:r>
            </a:p>
          </p:txBody>
        </p:sp>
        <p:sp>
          <p:nvSpPr>
            <p:cNvPr id="137" name="TextBox 136">
              <a:extLst>
                <a:ext uri="{FF2B5EF4-FFF2-40B4-BE49-F238E27FC236}">
                  <a16:creationId xmlns:a16="http://schemas.microsoft.com/office/drawing/2014/main" xmlns="" id="{1359F416-DAD7-41C1-A529-4CCADB1D2FD6}"/>
                </a:ext>
              </a:extLst>
            </p:cNvPr>
            <p:cNvSpPr txBox="1"/>
            <p:nvPr/>
          </p:nvSpPr>
          <p:spPr bwMode="auto">
            <a:xfrm>
              <a:off x="1164487" y="312633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0.6</a:t>
              </a:r>
            </a:p>
          </p:txBody>
        </p:sp>
        <p:sp>
          <p:nvSpPr>
            <p:cNvPr id="138" name="TextBox 137">
              <a:extLst>
                <a:ext uri="{FF2B5EF4-FFF2-40B4-BE49-F238E27FC236}">
                  <a16:creationId xmlns:a16="http://schemas.microsoft.com/office/drawing/2014/main" xmlns="" id="{136B7E75-2D13-46E3-9587-C73CA9DE8DD5}"/>
                </a:ext>
              </a:extLst>
            </p:cNvPr>
            <p:cNvSpPr txBox="1"/>
            <p:nvPr/>
          </p:nvSpPr>
          <p:spPr bwMode="auto">
            <a:xfrm>
              <a:off x="1164487" y="3545907"/>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0.4</a:t>
              </a:r>
            </a:p>
          </p:txBody>
        </p:sp>
        <p:sp>
          <p:nvSpPr>
            <p:cNvPr id="139" name="TextBox 138">
              <a:extLst>
                <a:ext uri="{FF2B5EF4-FFF2-40B4-BE49-F238E27FC236}">
                  <a16:creationId xmlns:a16="http://schemas.microsoft.com/office/drawing/2014/main" xmlns="" id="{8C560E90-AA99-4390-B606-9A3E2E48089A}"/>
                </a:ext>
              </a:extLst>
            </p:cNvPr>
            <p:cNvSpPr txBox="1"/>
            <p:nvPr/>
          </p:nvSpPr>
          <p:spPr bwMode="auto">
            <a:xfrm>
              <a:off x="1164487" y="3965475"/>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0.2</a:t>
              </a:r>
            </a:p>
          </p:txBody>
        </p:sp>
        <p:sp>
          <p:nvSpPr>
            <p:cNvPr id="140" name="TextBox 139">
              <a:extLst>
                <a:ext uri="{FF2B5EF4-FFF2-40B4-BE49-F238E27FC236}">
                  <a16:creationId xmlns:a16="http://schemas.microsoft.com/office/drawing/2014/main" xmlns="" id="{2F117CB9-27FC-4122-9D56-82D358D81AB1}"/>
                </a:ext>
              </a:extLst>
            </p:cNvPr>
            <p:cNvSpPr txBox="1"/>
            <p:nvPr/>
          </p:nvSpPr>
          <p:spPr bwMode="auto">
            <a:xfrm>
              <a:off x="1164487" y="4385045"/>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a:t>
              </a:r>
            </a:p>
          </p:txBody>
        </p:sp>
        <p:sp>
          <p:nvSpPr>
            <p:cNvPr id="141" name="TextBox 140">
              <a:extLst>
                <a:ext uri="{FF2B5EF4-FFF2-40B4-BE49-F238E27FC236}">
                  <a16:creationId xmlns:a16="http://schemas.microsoft.com/office/drawing/2014/main" xmlns="" id="{0C24C703-1674-4F44-8595-01232F838FA0}"/>
                </a:ext>
              </a:extLst>
            </p:cNvPr>
            <p:cNvSpPr txBox="1"/>
            <p:nvPr/>
          </p:nvSpPr>
          <p:spPr bwMode="auto">
            <a:xfrm>
              <a:off x="1465310"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0</a:t>
              </a:r>
            </a:p>
          </p:txBody>
        </p:sp>
        <p:sp>
          <p:nvSpPr>
            <p:cNvPr id="142" name="TextBox 141">
              <a:extLst>
                <a:ext uri="{FF2B5EF4-FFF2-40B4-BE49-F238E27FC236}">
                  <a16:creationId xmlns:a16="http://schemas.microsoft.com/office/drawing/2014/main" xmlns="" id="{2CB64BEE-1994-4A53-8015-86C99391F215}"/>
                </a:ext>
              </a:extLst>
            </p:cNvPr>
            <p:cNvSpPr txBox="1"/>
            <p:nvPr/>
          </p:nvSpPr>
          <p:spPr bwMode="auto">
            <a:xfrm>
              <a:off x="1886433"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3</a:t>
              </a:r>
            </a:p>
          </p:txBody>
        </p:sp>
        <p:sp>
          <p:nvSpPr>
            <p:cNvPr id="143" name="TextBox 142">
              <a:extLst>
                <a:ext uri="{FF2B5EF4-FFF2-40B4-BE49-F238E27FC236}">
                  <a16:creationId xmlns:a16="http://schemas.microsoft.com/office/drawing/2014/main" xmlns="" id="{FE2A4EE1-ECAB-4E6B-96EC-3B5860D8CDA4}"/>
                </a:ext>
              </a:extLst>
            </p:cNvPr>
            <p:cNvSpPr txBox="1"/>
            <p:nvPr/>
          </p:nvSpPr>
          <p:spPr bwMode="auto">
            <a:xfrm>
              <a:off x="2307556"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6</a:t>
              </a:r>
            </a:p>
          </p:txBody>
        </p:sp>
        <p:sp>
          <p:nvSpPr>
            <p:cNvPr id="144" name="TextBox 143">
              <a:extLst>
                <a:ext uri="{FF2B5EF4-FFF2-40B4-BE49-F238E27FC236}">
                  <a16:creationId xmlns:a16="http://schemas.microsoft.com/office/drawing/2014/main" xmlns="" id="{6D8E3C2F-907E-48E2-AFDC-C735803996B1}"/>
                </a:ext>
              </a:extLst>
            </p:cNvPr>
            <p:cNvSpPr txBox="1"/>
            <p:nvPr/>
          </p:nvSpPr>
          <p:spPr bwMode="auto">
            <a:xfrm>
              <a:off x="2728679"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9</a:t>
              </a:r>
            </a:p>
          </p:txBody>
        </p:sp>
        <p:sp>
          <p:nvSpPr>
            <p:cNvPr id="145" name="TextBox 144">
              <a:extLst>
                <a:ext uri="{FF2B5EF4-FFF2-40B4-BE49-F238E27FC236}">
                  <a16:creationId xmlns:a16="http://schemas.microsoft.com/office/drawing/2014/main" xmlns="" id="{42D362FB-FC98-400B-BABD-5412144BE999}"/>
                </a:ext>
              </a:extLst>
            </p:cNvPr>
            <p:cNvSpPr txBox="1"/>
            <p:nvPr/>
          </p:nvSpPr>
          <p:spPr bwMode="auto">
            <a:xfrm>
              <a:off x="3149802"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12</a:t>
              </a:r>
            </a:p>
          </p:txBody>
        </p:sp>
        <p:sp>
          <p:nvSpPr>
            <p:cNvPr id="146" name="TextBox 145">
              <a:extLst>
                <a:ext uri="{FF2B5EF4-FFF2-40B4-BE49-F238E27FC236}">
                  <a16:creationId xmlns:a16="http://schemas.microsoft.com/office/drawing/2014/main" xmlns="" id="{F3A63CED-7ABA-4D61-9222-24FE726F0EE2}"/>
                </a:ext>
              </a:extLst>
            </p:cNvPr>
            <p:cNvSpPr txBox="1"/>
            <p:nvPr/>
          </p:nvSpPr>
          <p:spPr bwMode="auto">
            <a:xfrm>
              <a:off x="3570925"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15</a:t>
              </a:r>
            </a:p>
          </p:txBody>
        </p:sp>
        <p:sp>
          <p:nvSpPr>
            <p:cNvPr id="147" name="TextBox 146">
              <a:extLst>
                <a:ext uri="{FF2B5EF4-FFF2-40B4-BE49-F238E27FC236}">
                  <a16:creationId xmlns:a16="http://schemas.microsoft.com/office/drawing/2014/main" xmlns="" id="{53029BEE-4E0F-441C-BFB4-2C2160443F05}"/>
                </a:ext>
              </a:extLst>
            </p:cNvPr>
            <p:cNvSpPr txBox="1"/>
            <p:nvPr/>
          </p:nvSpPr>
          <p:spPr bwMode="auto">
            <a:xfrm>
              <a:off x="3992048"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18</a:t>
              </a:r>
            </a:p>
          </p:txBody>
        </p:sp>
        <p:sp>
          <p:nvSpPr>
            <p:cNvPr id="148" name="TextBox 147">
              <a:extLst>
                <a:ext uri="{FF2B5EF4-FFF2-40B4-BE49-F238E27FC236}">
                  <a16:creationId xmlns:a16="http://schemas.microsoft.com/office/drawing/2014/main" xmlns="" id="{8903552F-2356-44B7-A69C-05D9F20B4A4D}"/>
                </a:ext>
              </a:extLst>
            </p:cNvPr>
            <p:cNvSpPr txBox="1"/>
            <p:nvPr/>
          </p:nvSpPr>
          <p:spPr bwMode="auto">
            <a:xfrm>
              <a:off x="4413171"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21</a:t>
              </a:r>
            </a:p>
          </p:txBody>
        </p:sp>
        <p:sp>
          <p:nvSpPr>
            <p:cNvPr id="149" name="TextBox 148">
              <a:extLst>
                <a:ext uri="{FF2B5EF4-FFF2-40B4-BE49-F238E27FC236}">
                  <a16:creationId xmlns:a16="http://schemas.microsoft.com/office/drawing/2014/main" xmlns="" id="{5E03444E-DE90-4B82-B15F-1848368EC101}"/>
                </a:ext>
              </a:extLst>
            </p:cNvPr>
            <p:cNvSpPr txBox="1"/>
            <p:nvPr/>
          </p:nvSpPr>
          <p:spPr bwMode="auto">
            <a:xfrm>
              <a:off x="4834294"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24</a:t>
              </a:r>
            </a:p>
          </p:txBody>
        </p:sp>
        <p:sp>
          <p:nvSpPr>
            <p:cNvPr id="150" name="TextBox 149">
              <a:extLst>
                <a:ext uri="{FF2B5EF4-FFF2-40B4-BE49-F238E27FC236}">
                  <a16:creationId xmlns:a16="http://schemas.microsoft.com/office/drawing/2014/main" xmlns="" id="{250DC2DB-567A-4997-B6FC-9B0FECEDB155}"/>
                </a:ext>
              </a:extLst>
            </p:cNvPr>
            <p:cNvSpPr txBox="1"/>
            <p:nvPr/>
          </p:nvSpPr>
          <p:spPr bwMode="auto">
            <a:xfrm>
              <a:off x="5255421" y="4564879"/>
              <a:ext cx="539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a:spcBef>
                  <a:spcPct val="50000"/>
                </a:spcBef>
                <a:spcAft>
                  <a:spcPct val="0"/>
                </a:spcAft>
                <a:defRPr/>
              </a:pPr>
              <a:r>
                <a:rPr lang="en-US" dirty="0">
                  <a:solidFill>
                    <a:srgbClr val="000000"/>
                  </a:solidFill>
                  <a:latin typeface="Calibri" panose="020F0502020204030204" pitchFamily="34" charset="0"/>
                  <a:cs typeface="Arial" panose="020B0604020202020204" pitchFamily="34" charset="0"/>
                </a:rPr>
                <a:t>27</a:t>
              </a:r>
            </a:p>
          </p:txBody>
        </p:sp>
      </p:grpSp>
      <p:sp>
        <p:nvSpPr>
          <p:cNvPr id="151" name="Freeform: Shape 150">
            <a:extLst>
              <a:ext uri="{FF2B5EF4-FFF2-40B4-BE49-F238E27FC236}">
                <a16:creationId xmlns:a16="http://schemas.microsoft.com/office/drawing/2014/main" xmlns="" id="{296FFED7-F38E-43DD-B41D-DFEE783F0D30}"/>
              </a:ext>
            </a:extLst>
          </p:cNvPr>
          <p:cNvSpPr/>
          <p:nvPr/>
        </p:nvSpPr>
        <p:spPr bwMode="auto">
          <a:xfrm>
            <a:off x="1729279" y="2451135"/>
            <a:ext cx="3531367" cy="1508125"/>
          </a:xfrm>
          <a:custGeom>
            <a:avLst/>
            <a:gdLst>
              <a:gd name="connsiteX0" fmla="*/ 0 w 3540125"/>
              <a:gd name="connsiteY0" fmla="*/ 0 h 1508125"/>
              <a:gd name="connsiteX1" fmla="*/ 374650 w 3540125"/>
              <a:gd name="connsiteY1" fmla="*/ 0 h 1508125"/>
              <a:gd name="connsiteX2" fmla="*/ 374650 w 3540125"/>
              <a:gd name="connsiteY2" fmla="*/ 60325 h 1508125"/>
              <a:gd name="connsiteX3" fmla="*/ 460375 w 3540125"/>
              <a:gd name="connsiteY3" fmla="*/ 60325 h 1508125"/>
              <a:gd name="connsiteX4" fmla="*/ 460375 w 3540125"/>
              <a:gd name="connsiteY4" fmla="*/ 88900 h 1508125"/>
              <a:gd name="connsiteX5" fmla="*/ 539750 w 3540125"/>
              <a:gd name="connsiteY5" fmla="*/ 88900 h 1508125"/>
              <a:gd name="connsiteX6" fmla="*/ 539750 w 3540125"/>
              <a:gd name="connsiteY6" fmla="*/ 196850 h 1508125"/>
              <a:gd name="connsiteX7" fmla="*/ 574675 w 3540125"/>
              <a:gd name="connsiteY7" fmla="*/ 196850 h 1508125"/>
              <a:gd name="connsiteX8" fmla="*/ 574675 w 3540125"/>
              <a:gd name="connsiteY8" fmla="*/ 196850 h 1508125"/>
              <a:gd name="connsiteX9" fmla="*/ 593725 w 3540125"/>
              <a:gd name="connsiteY9" fmla="*/ 215900 h 1508125"/>
              <a:gd name="connsiteX10" fmla="*/ 603250 w 3540125"/>
              <a:gd name="connsiteY10" fmla="*/ 225425 h 1508125"/>
              <a:gd name="connsiteX11" fmla="*/ 603250 w 3540125"/>
              <a:gd name="connsiteY11" fmla="*/ 266700 h 1508125"/>
              <a:gd name="connsiteX12" fmla="*/ 727075 w 3540125"/>
              <a:gd name="connsiteY12" fmla="*/ 266700 h 1508125"/>
              <a:gd name="connsiteX13" fmla="*/ 727075 w 3540125"/>
              <a:gd name="connsiteY13" fmla="*/ 298450 h 1508125"/>
              <a:gd name="connsiteX14" fmla="*/ 758825 w 3540125"/>
              <a:gd name="connsiteY14" fmla="*/ 298450 h 1508125"/>
              <a:gd name="connsiteX15" fmla="*/ 758825 w 3540125"/>
              <a:gd name="connsiteY15" fmla="*/ 358775 h 1508125"/>
              <a:gd name="connsiteX16" fmla="*/ 758825 w 3540125"/>
              <a:gd name="connsiteY16" fmla="*/ 358775 h 1508125"/>
              <a:gd name="connsiteX17" fmla="*/ 758825 w 3540125"/>
              <a:gd name="connsiteY17" fmla="*/ 393700 h 1508125"/>
              <a:gd name="connsiteX18" fmla="*/ 803275 w 3540125"/>
              <a:gd name="connsiteY18" fmla="*/ 393700 h 1508125"/>
              <a:gd name="connsiteX19" fmla="*/ 803275 w 3540125"/>
              <a:gd name="connsiteY19" fmla="*/ 441325 h 1508125"/>
              <a:gd name="connsiteX20" fmla="*/ 949325 w 3540125"/>
              <a:gd name="connsiteY20" fmla="*/ 441325 h 1508125"/>
              <a:gd name="connsiteX21" fmla="*/ 949325 w 3540125"/>
              <a:gd name="connsiteY21" fmla="*/ 473075 h 1508125"/>
              <a:gd name="connsiteX22" fmla="*/ 1095375 w 3540125"/>
              <a:gd name="connsiteY22" fmla="*/ 473075 h 1508125"/>
              <a:gd name="connsiteX23" fmla="*/ 1095375 w 3540125"/>
              <a:gd name="connsiteY23" fmla="*/ 514350 h 1508125"/>
              <a:gd name="connsiteX24" fmla="*/ 1146175 w 3540125"/>
              <a:gd name="connsiteY24" fmla="*/ 514350 h 1508125"/>
              <a:gd name="connsiteX25" fmla="*/ 1146175 w 3540125"/>
              <a:gd name="connsiteY25" fmla="*/ 555625 h 1508125"/>
              <a:gd name="connsiteX26" fmla="*/ 1330325 w 3540125"/>
              <a:gd name="connsiteY26" fmla="*/ 555625 h 1508125"/>
              <a:gd name="connsiteX27" fmla="*/ 1330325 w 3540125"/>
              <a:gd name="connsiteY27" fmla="*/ 593725 h 1508125"/>
              <a:gd name="connsiteX28" fmla="*/ 1552575 w 3540125"/>
              <a:gd name="connsiteY28" fmla="*/ 593725 h 1508125"/>
              <a:gd name="connsiteX29" fmla="*/ 1552575 w 3540125"/>
              <a:gd name="connsiteY29" fmla="*/ 736600 h 1508125"/>
              <a:gd name="connsiteX30" fmla="*/ 1695450 w 3540125"/>
              <a:gd name="connsiteY30" fmla="*/ 736600 h 1508125"/>
              <a:gd name="connsiteX31" fmla="*/ 1695450 w 3540125"/>
              <a:gd name="connsiteY31" fmla="*/ 793750 h 1508125"/>
              <a:gd name="connsiteX32" fmla="*/ 1711325 w 3540125"/>
              <a:gd name="connsiteY32" fmla="*/ 793750 h 1508125"/>
              <a:gd name="connsiteX33" fmla="*/ 1711325 w 3540125"/>
              <a:gd name="connsiteY33" fmla="*/ 815975 h 1508125"/>
              <a:gd name="connsiteX34" fmla="*/ 1749425 w 3540125"/>
              <a:gd name="connsiteY34" fmla="*/ 815975 h 1508125"/>
              <a:gd name="connsiteX35" fmla="*/ 1749425 w 3540125"/>
              <a:gd name="connsiteY35" fmla="*/ 904875 h 1508125"/>
              <a:gd name="connsiteX36" fmla="*/ 1841500 w 3540125"/>
              <a:gd name="connsiteY36" fmla="*/ 904875 h 1508125"/>
              <a:gd name="connsiteX37" fmla="*/ 1841500 w 3540125"/>
              <a:gd name="connsiteY37" fmla="*/ 946150 h 1508125"/>
              <a:gd name="connsiteX38" fmla="*/ 1936750 w 3540125"/>
              <a:gd name="connsiteY38" fmla="*/ 946150 h 1508125"/>
              <a:gd name="connsiteX39" fmla="*/ 1936750 w 3540125"/>
              <a:gd name="connsiteY39" fmla="*/ 1063625 h 1508125"/>
              <a:gd name="connsiteX40" fmla="*/ 2136775 w 3540125"/>
              <a:gd name="connsiteY40" fmla="*/ 1063625 h 1508125"/>
              <a:gd name="connsiteX41" fmla="*/ 2136775 w 3540125"/>
              <a:gd name="connsiteY41" fmla="*/ 1133475 h 1508125"/>
              <a:gd name="connsiteX42" fmla="*/ 2282825 w 3540125"/>
              <a:gd name="connsiteY42" fmla="*/ 1133475 h 1508125"/>
              <a:gd name="connsiteX43" fmla="*/ 2282825 w 3540125"/>
              <a:gd name="connsiteY43" fmla="*/ 1196975 h 1508125"/>
              <a:gd name="connsiteX44" fmla="*/ 2879725 w 3540125"/>
              <a:gd name="connsiteY44" fmla="*/ 1196975 h 1508125"/>
              <a:gd name="connsiteX45" fmla="*/ 2879725 w 3540125"/>
              <a:gd name="connsiteY45" fmla="*/ 1323975 h 1508125"/>
              <a:gd name="connsiteX46" fmla="*/ 3009900 w 3540125"/>
              <a:gd name="connsiteY46" fmla="*/ 1323975 h 1508125"/>
              <a:gd name="connsiteX47" fmla="*/ 3009900 w 3540125"/>
              <a:gd name="connsiteY47" fmla="*/ 1508125 h 1508125"/>
              <a:gd name="connsiteX48" fmla="*/ 3540125 w 3540125"/>
              <a:gd name="connsiteY48" fmla="*/ 1508125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40125" h="1508125">
                <a:moveTo>
                  <a:pt x="0" y="0"/>
                </a:moveTo>
                <a:lnTo>
                  <a:pt x="374650" y="0"/>
                </a:lnTo>
                <a:lnTo>
                  <a:pt x="374650" y="60325"/>
                </a:lnTo>
                <a:lnTo>
                  <a:pt x="460375" y="60325"/>
                </a:lnTo>
                <a:lnTo>
                  <a:pt x="460375" y="88900"/>
                </a:lnTo>
                <a:lnTo>
                  <a:pt x="539750" y="88900"/>
                </a:lnTo>
                <a:lnTo>
                  <a:pt x="539750" y="196850"/>
                </a:lnTo>
                <a:lnTo>
                  <a:pt x="574675" y="196850"/>
                </a:lnTo>
                <a:lnTo>
                  <a:pt x="574675" y="196850"/>
                </a:lnTo>
                <a:lnTo>
                  <a:pt x="593725" y="215900"/>
                </a:lnTo>
                <a:lnTo>
                  <a:pt x="603250" y="225425"/>
                </a:lnTo>
                <a:lnTo>
                  <a:pt x="603250" y="266700"/>
                </a:lnTo>
                <a:lnTo>
                  <a:pt x="727075" y="266700"/>
                </a:lnTo>
                <a:lnTo>
                  <a:pt x="727075" y="298450"/>
                </a:lnTo>
                <a:lnTo>
                  <a:pt x="758825" y="298450"/>
                </a:lnTo>
                <a:lnTo>
                  <a:pt x="758825" y="358775"/>
                </a:lnTo>
                <a:lnTo>
                  <a:pt x="758825" y="358775"/>
                </a:lnTo>
                <a:lnTo>
                  <a:pt x="758825" y="393700"/>
                </a:lnTo>
                <a:lnTo>
                  <a:pt x="803275" y="393700"/>
                </a:lnTo>
                <a:lnTo>
                  <a:pt x="803275" y="441325"/>
                </a:lnTo>
                <a:lnTo>
                  <a:pt x="949325" y="441325"/>
                </a:lnTo>
                <a:lnTo>
                  <a:pt x="949325" y="473075"/>
                </a:lnTo>
                <a:lnTo>
                  <a:pt x="1095375" y="473075"/>
                </a:lnTo>
                <a:lnTo>
                  <a:pt x="1095375" y="514350"/>
                </a:lnTo>
                <a:lnTo>
                  <a:pt x="1146175" y="514350"/>
                </a:lnTo>
                <a:lnTo>
                  <a:pt x="1146175" y="555625"/>
                </a:lnTo>
                <a:lnTo>
                  <a:pt x="1330325" y="555625"/>
                </a:lnTo>
                <a:lnTo>
                  <a:pt x="1330325" y="593725"/>
                </a:lnTo>
                <a:lnTo>
                  <a:pt x="1552575" y="593725"/>
                </a:lnTo>
                <a:lnTo>
                  <a:pt x="1552575" y="736600"/>
                </a:lnTo>
                <a:lnTo>
                  <a:pt x="1695450" y="736600"/>
                </a:lnTo>
                <a:lnTo>
                  <a:pt x="1695450" y="793750"/>
                </a:lnTo>
                <a:lnTo>
                  <a:pt x="1711325" y="793750"/>
                </a:lnTo>
                <a:lnTo>
                  <a:pt x="1711325" y="815975"/>
                </a:lnTo>
                <a:lnTo>
                  <a:pt x="1749425" y="815975"/>
                </a:lnTo>
                <a:lnTo>
                  <a:pt x="1749425" y="904875"/>
                </a:lnTo>
                <a:lnTo>
                  <a:pt x="1841500" y="904875"/>
                </a:lnTo>
                <a:lnTo>
                  <a:pt x="1841500" y="946150"/>
                </a:lnTo>
                <a:lnTo>
                  <a:pt x="1936750" y="946150"/>
                </a:lnTo>
                <a:lnTo>
                  <a:pt x="1936750" y="1063625"/>
                </a:lnTo>
                <a:lnTo>
                  <a:pt x="2136775" y="1063625"/>
                </a:lnTo>
                <a:lnTo>
                  <a:pt x="2136775" y="1133475"/>
                </a:lnTo>
                <a:lnTo>
                  <a:pt x="2282825" y="1133475"/>
                </a:lnTo>
                <a:lnTo>
                  <a:pt x="2282825" y="1196975"/>
                </a:lnTo>
                <a:lnTo>
                  <a:pt x="2879725" y="1196975"/>
                </a:lnTo>
                <a:lnTo>
                  <a:pt x="2879725" y="1323975"/>
                </a:lnTo>
                <a:lnTo>
                  <a:pt x="3009900" y="1323975"/>
                </a:lnTo>
                <a:lnTo>
                  <a:pt x="3009900" y="1508125"/>
                </a:lnTo>
                <a:lnTo>
                  <a:pt x="3540125" y="1508125"/>
                </a:lnTo>
              </a:path>
            </a:pathLst>
          </a:custGeom>
          <a:noFill/>
          <a:ln w="28575">
            <a:solidFill>
              <a:schemeClr val="accent1"/>
            </a:solidFill>
            <a:miter lim="800000"/>
            <a:headEnd/>
            <a:tailEnd/>
          </a:ln>
        </p:spPr>
        <p:txBody>
          <a:bodyPr rtlCol="0" anchor="ctr"/>
          <a:lstStyle/>
          <a:p>
            <a:pPr algn="ctr" rtl="0">
              <a:defRPr/>
            </a:pPr>
            <a:endParaRPr lang="en-US" dirty="0">
              <a:solidFill>
                <a:srgbClr val="FFFFFF"/>
              </a:solidFill>
              <a:cs typeface="Arial" panose="020B0604020202020204" pitchFamily="34" charset="0"/>
            </a:endParaRPr>
          </a:p>
        </p:txBody>
      </p:sp>
      <p:sp>
        <p:nvSpPr>
          <p:cNvPr id="152" name="Freeform: Shape 151">
            <a:extLst>
              <a:ext uri="{FF2B5EF4-FFF2-40B4-BE49-F238E27FC236}">
                <a16:creationId xmlns:a16="http://schemas.microsoft.com/office/drawing/2014/main" xmlns="" id="{E0FA9C2F-E2C3-4DED-B7BA-2353AFC56321}"/>
              </a:ext>
            </a:extLst>
          </p:cNvPr>
          <p:cNvSpPr/>
          <p:nvPr/>
        </p:nvSpPr>
        <p:spPr bwMode="auto">
          <a:xfrm>
            <a:off x="1719777" y="2447925"/>
            <a:ext cx="3680223" cy="1965325"/>
          </a:xfrm>
          <a:custGeom>
            <a:avLst/>
            <a:gdLst>
              <a:gd name="connsiteX0" fmla="*/ 0 w 3689350"/>
              <a:gd name="connsiteY0" fmla="*/ 0 h 1965325"/>
              <a:gd name="connsiteX1" fmla="*/ 200025 w 3689350"/>
              <a:gd name="connsiteY1" fmla="*/ 0 h 1965325"/>
              <a:gd name="connsiteX2" fmla="*/ 200025 w 3689350"/>
              <a:gd name="connsiteY2" fmla="*/ 66675 h 1965325"/>
              <a:gd name="connsiteX3" fmla="*/ 352425 w 3689350"/>
              <a:gd name="connsiteY3" fmla="*/ 66675 h 1965325"/>
              <a:gd name="connsiteX4" fmla="*/ 352425 w 3689350"/>
              <a:gd name="connsiteY4" fmla="*/ 117475 h 1965325"/>
              <a:gd name="connsiteX5" fmla="*/ 387350 w 3689350"/>
              <a:gd name="connsiteY5" fmla="*/ 117475 h 1965325"/>
              <a:gd name="connsiteX6" fmla="*/ 387350 w 3689350"/>
              <a:gd name="connsiteY6" fmla="*/ 215900 h 1965325"/>
              <a:gd name="connsiteX7" fmla="*/ 549275 w 3689350"/>
              <a:gd name="connsiteY7" fmla="*/ 215900 h 1965325"/>
              <a:gd name="connsiteX8" fmla="*/ 549275 w 3689350"/>
              <a:gd name="connsiteY8" fmla="*/ 285750 h 1965325"/>
              <a:gd name="connsiteX9" fmla="*/ 577850 w 3689350"/>
              <a:gd name="connsiteY9" fmla="*/ 285750 h 1965325"/>
              <a:gd name="connsiteX10" fmla="*/ 577850 w 3689350"/>
              <a:gd name="connsiteY10" fmla="*/ 400050 h 1965325"/>
              <a:gd name="connsiteX11" fmla="*/ 628650 w 3689350"/>
              <a:gd name="connsiteY11" fmla="*/ 400050 h 1965325"/>
              <a:gd name="connsiteX12" fmla="*/ 628650 w 3689350"/>
              <a:gd name="connsiteY12" fmla="*/ 454025 h 1965325"/>
              <a:gd name="connsiteX13" fmla="*/ 698500 w 3689350"/>
              <a:gd name="connsiteY13" fmla="*/ 454025 h 1965325"/>
              <a:gd name="connsiteX14" fmla="*/ 698500 w 3689350"/>
              <a:gd name="connsiteY14" fmla="*/ 495300 h 1965325"/>
              <a:gd name="connsiteX15" fmla="*/ 698500 w 3689350"/>
              <a:gd name="connsiteY15" fmla="*/ 495300 h 1965325"/>
              <a:gd name="connsiteX16" fmla="*/ 717550 w 3689350"/>
              <a:gd name="connsiteY16" fmla="*/ 514350 h 1965325"/>
              <a:gd name="connsiteX17" fmla="*/ 749300 w 3689350"/>
              <a:gd name="connsiteY17" fmla="*/ 514350 h 1965325"/>
              <a:gd name="connsiteX18" fmla="*/ 749300 w 3689350"/>
              <a:gd name="connsiteY18" fmla="*/ 584200 h 1965325"/>
              <a:gd name="connsiteX19" fmla="*/ 774700 w 3689350"/>
              <a:gd name="connsiteY19" fmla="*/ 584200 h 1965325"/>
              <a:gd name="connsiteX20" fmla="*/ 774700 w 3689350"/>
              <a:gd name="connsiteY20" fmla="*/ 736600 h 1965325"/>
              <a:gd name="connsiteX21" fmla="*/ 920750 w 3689350"/>
              <a:gd name="connsiteY21" fmla="*/ 736600 h 1965325"/>
              <a:gd name="connsiteX22" fmla="*/ 920750 w 3689350"/>
              <a:gd name="connsiteY22" fmla="*/ 796925 h 1965325"/>
              <a:gd name="connsiteX23" fmla="*/ 1019175 w 3689350"/>
              <a:gd name="connsiteY23" fmla="*/ 796925 h 1965325"/>
              <a:gd name="connsiteX24" fmla="*/ 1019175 w 3689350"/>
              <a:gd name="connsiteY24" fmla="*/ 815975 h 1965325"/>
              <a:gd name="connsiteX25" fmla="*/ 1143000 w 3689350"/>
              <a:gd name="connsiteY25" fmla="*/ 815975 h 1965325"/>
              <a:gd name="connsiteX26" fmla="*/ 1143000 w 3689350"/>
              <a:gd name="connsiteY26" fmla="*/ 873125 h 1965325"/>
              <a:gd name="connsiteX27" fmla="*/ 1177925 w 3689350"/>
              <a:gd name="connsiteY27" fmla="*/ 873125 h 1965325"/>
              <a:gd name="connsiteX28" fmla="*/ 1177925 w 3689350"/>
              <a:gd name="connsiteY28" fmla="*/ 968375 h 1965325"/>
              <a:gd name="connsiteX29" fmla="*/ 1177925 w 3689350"/>
              <a:gd name="connsiteY29" fmla="*/ 968375 h 1965325"/>
              <a:gd name="connsiteX30" fmla="*/ 1177925 w 3689350"/>
              <a:gd name="connsiteY30" fmla="*/ 1012825 h 1965325"/>
              <a:gd name="connsiteX31" fmla="*/ 1336675 w 3689350"/>
              <a:gd name="connsiteY31" fmla="*/ 1012825 h 1965325"/>
              <a:gd name="connsiteX32" fmla="*/ 1336675 w 3689350"/>
              <a:gd name="connsiteY32" fmla="*/ 1038225 h 1965325"/>
              <a:gd name="connsiteX33" fmla="*/ 1362075 w 3689350"/>
              <a:gd name="connsiteY33" fmla="*/ 1038225 h 1965325"/>
              <a:gd name="connsiteX34" fmla="*/ 1362075 w 3689350"/>
              <a:gd name="connsiteY34" fmla="*/ 1082675 h 1965325"/>
              <a:gd name="connsiteX35" fmla="*/ 1377950 w 3689350"/>
              <a:gd name="connsiteY35" fmla="*/ 1098550 h 1965325"/>
              <a:gd name="connsiteX36" fmla="*/ 1377950 w 3689350"/>
              <a:gd name="connsiteY36" fmla="*/ 1155700 h 1965325"/>
              <a:gd name="connsiteX37" fmla="*/ 1552575 w 3689350"/>
              <a:gd name="connsiteY37" fmla="*/ 1155700 h 1965325"/>
              <a:gd name="connsiteX38" fmla="*/ 1552575 w 3689350"/>
              <a:gd name="connsiteY38" fmla="*/ 1200150 h 1965325"/>
              <a:gd name="connsiteX39" fmla="*/ 1584325 w 3689350"/>
              <a:gd name="connsiteY39" fmla="*/ 1200150 h 1965325"/>
              <a:gd name="connsiteX40" fmla="*/ 1584325 w 3689350"/>
              <a:gd name="connsiteY40" fmla="*/ 1301750 h 1965325"/>
              <a:gd name="connsiteX41" fmla="*/ 1733550 w 3689350"/>
              <a:gd name="connsiteY41" fmla="*/ 1301750 h 1965325"/>
              <a:gd name="connsiteX42" fmla="*/ 1733550 w 3689350"/>
              <a:gd name="connsiteY42" fmla="*/ 1362075 h 1965325"/>
              <a:gd name="connsiteX43" fmla="*/ 1774825 w 3689350"/>
              <a:gd name="connsiteY43" fmla="*/ 1362075 h 1965325"/>
              <a:gd name="connsiteX44" fmla="*/ 1774825 w 3689350"/>
              <a:gd name="connsiteY44" fmla="*/ 1450975 h 1965325"/>
              <a:gd name="connsiteX45" fmla="*/ 1790700 w 3689350"/>
              <a:gd name="connsiteY45" fmla="*/ 1450975 h 1965325"/>
              <a:gd name="connsiteX46" fmla="*/ 1790700 w 3689350"/>
              <a:gd name="connsiteY46" fmla="*/ 1492250 h 1965325"/>
              <a:gd name="connsiteX47" fmla="*/ 1908175 w 3689350"/>
              <a:gd name="connsiteY47" fmla="*/ 1492250 h 1965325"/>
              <a:gd name="connsiteX48" fmla="*/ 1908175 w 3689350"/>
              <a:gd name="connsiteY48" fmla="*/ 1514475 h 1965325"/>
              <a:gd name="connsiteX49" fmla="*/ 1939925 w 3689350"/>
              <a:gd name="connsiteY49" fmla="*/ 1514475 h 1965325"/>
              <a:gd name="connsiteX50" fmla="*/ 1939925 w 3689350"/>
              <a:gd name="connsiteY50" fmla="*/ 1625600 h 1965325"/>
              <a:gd name="connsiteX51" fmla="*/ 1984375 w 3689350"/>
              <a:gd name="connsiteY51" fmla="*/ 1625600 h 1965325"/>
              <a:gd name="connsiteX52" fmla="*/ 1984375 w 3689350"/>
              <a:gd name="connsiteY52" fmla="*/ 1647825 h 1965325"/>
              <a:gd name="connsiteX53" fmla="*/ 2146300 w 3689350"/>
              <a:gd name="connsiteY53" fmla="*/ 1647825 h 1965325"/>
              <a:gd name="connsiteX54" fmla="*/ 2146300 w 3689350"/>
              <a:gd name="connsiteY54" fmla="*/ 1755775 h 1965325"/>
              <a:gd name="connsiteX55" fmla="*/ 2359025 w 3689350"/>
              <a:gd name="connsiteY55" fmla="*/ 1755775 h 1965325"/>
              <a:gd name="connsiteX56" fmla="*/ 2359025 w 3689350"/>
              <a:gd name="connsiteY56" fmla="*/ 1809750 h 1965325"/>
              <a:gd name="connsiteX57" fmla="*/ 3257550 w 3689350"/>
              <a:gd name="connsiteY57" fmla="*/ 1809750 h 1965325"/>
              <a:gd name="connsiteX58" fmla="*/ 3257550 w 3689350"/>
              <a:gd name="connsiteY58" fmla="*/ 1965325 h 1965325"/>
              <a:gd name="connsiteX59" fmla="*/ 3689350 w 3689350"/>
              <a:gd name="connsiteY59" fmla="*/ 1965325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89350" h="1965325">
                <a:moveTo>
                  <a:pt x="0" y="0"/>
                </a:moveTo>
                <a:lnTo>
                  <a:pt x="200025" y="0"/>
                </a:lnTo>
                <a:lnTo>
                  <a:pt x="200025" y="66675"/>
                </a:lnTo>
                <a:lnTo>
                  <a:pt x="352425" y="66675"/>
                </a:lnTo>
                <a:lnTo>
                  <a:pt x="352425" y="117475"/>
                </a:lnTo>
                <a:lnTo>
                  <a:pt x="387350" y="117475"/>
                </a:lnTo>
                <a:lnTo>
                  <a:pt x="387350" y="215900"/>
                </a:lnTo>
                <a:lnTo>
                  <a:pt x="549275" y="215900"/>
                </a:lnTo>
                <a:lnTo>
                  <a:pt x="549275" y="285750"/>
                </a:lnTo>
                <a:lnTo>
                  <a:pt x="577850" y="285750"/>
                </a:lnTo>
                <a:lnTo>
                  <a:pt x="577850" y="400050"/>
                </a:lnTo>
                <a:lnTo>
                  <a:pt x="628650" y="400050"/>
                </a:lnTo>
                <a:lnTo>
                  <a:pt x="628650" y="454025"/>
                </a:lnTo>
                <a:lnTo>
                  <a:pt x="698500" y="454025"/>
                </a:lnTo>
                <a:lnTo>
                  <a:pt x="698500" y="495300"/>
                </a:lnTo>
                <a:lnTo>
                  <a:pt x="698500" y="495300"/>
                </a:lnTo>
                <a:lnTo>
                  <a:pt x="717550" y="514350"/>
                </a:lnTo>
                <a:lnTo>
                  <a:pt x="749300" y="514350"/>
                </a:lnTo>
                <a:lnTo>
                  <a:pt x="749300" y="584200"/>
                </a:lnTo>
                <a:lnTo>
                  <a:pt x="774700" y="584200"/>
                </a:lnTo>
                <a:lnTo>
                  <a:pt x="774700" y="736600"/>
                </a:lnTo>
                <a:lnTo>
                  <a:pt x="920750" y="736600"/>
                </a:lnTo>
                <a:lnTo>
                  <a:pt x="920750" y="796925"/>
                </a:lnTo>
                <a:lnTo>
                  <a:pt x="1019175" y="796925"/>
                </a:lnTo>
                <a:lnTo>
                  <a:pt x="1019175" y="815975"/>
                </a:lnTo>
                <a:lnTo>
                  <a:pt x="1143000" y="815975"/>
                </a:lnTo>
                <a:lnTo>
                  <a:pt x="1143000" y="873125"/>
                </a:lnTo>
                <a:lnTo>
                  <a:pt x="1177925" y="873125"/>
                </a:lnTo>
                <a:lnTo>
                  <a:pt x="1177925" y="968375"/>
                </a:lnTo>
                <a:lnTo>
                  <a:pt x="1177925" y="968375"/>
                </a:lnTo>
                <a:lnTo>
                  <a:pt x="1177925" y="1012825"/>
                </a:lnTo>
                <a:lnTo>
                  <a:pt x="1336675" y="1012825"/>
                </a:lnTo>
                <a:lnTo>
                  <a:pt x="1336675" y="1038225"/>
                </a:lnTo>
                <a:lnTo>
                  <a:pt x="1362075" y="1038225"/>
                </a:lnTo>
                <a:lnTo>
                  <a:pt x="1362075" y="1082675"/>
                </a:lnTo>
                <a:lnTo>
                  <a:pt x="1377950" y="1098550"/>
                </a:lnTo>
                <a:lnTo>
                  <a:pt x="1377950" y="1155700"/>
                </a:lnTo>
                <a:lnTo>
                  <a:pt x="1552575" y="1155700"/>
                </a:lnTo>
                <a:lnTo>
                  <a:pt x="1552575" y="1200150"/>
                </a:lnTo>
                <a:lnTo>
                  <a:pt x="1584325" y="1200150"/>
                </a:lnTo>
                <a:lnTo>
                  <a:pt x="1584325" y="1301750"/>
                </a:lnTo>
                <a:lnTo>
                  <a:pt x="1733550" y="1301750"/>
                </a:lnTo>
                <a:lnTo>
                  <a:pt x="1733550" y="1362075"/>
                </a:lnTo>
                <a:lnTo>
                  <a:pt x="1774825" y="1362075"/>
                </a:lnTo>
                <a:lnTo>
                  <a:pt x="1774825" y="1450975"/>
                </a:lnTo>
                <a:lnTo>
                  <a:pt x="1790700" y="1450975"/>
                </a:lnTo>
                <a:lnTo>
                  <a:pt x="1790700" y="1492250"/>
                </a:lnTo>
                <a:lnTo>
                  <a:pt x="1908175" y="1492250"/>
                </a:lnTo>
                <a:lnTo>
                  <a:pt x="1908175" y="1514475"/>
                </a:lnTo>
                <a:lnTo>
                  <a:pt x="1939925" y="1514475"/>
                </a:lnTo>
                <a:lnTo>
                  <a:pt x="1939925" y="1625600"/>
                </a:lnTo>
                <a:lnTo>
                  <a:pt x="1984375" y="1625600"/>
                </a:lnTo>
                <a:lnTo>
                  <a:pt x="1984375" y="1647825"/>
                </a:lnTo>
                <a:lnTo>
                  <a:pt x="2146300" y="1647825"/>
                </a:lnTo>
                <a:lnTo>
                  <a:pt x="2146300" y="1755775"/>
                </a:lnTo>
                <a:lnTo>
                  <a:pt x="2359025" y="1755775"/>
                </a:lnTo>
                <a:lnTo>
                  <a:pt x="2359025" y="1809750"/>
                </a:lnTo>
                <a:lnTo>
                  <a:pt x="3257550" y="1809750"/>
                </a:lnTo>
                <a:lnTo>
                  <a:pt x="3257550" y="1965325"/>
                </a:lnTo>
                <a:lnTo>
                  <a:pt x="3689350" y="1965325"/>
                </a:lnTo>
              </a:path>
            </a:pathLst>
          </a:custGeom>
          <a:noFill/>
          <a:ln w="28575">
            <a:solidFill>
              <a:schemeClr val="accent3"/>
            </a:solidFill>
            <a:miter lim="800000"/>
            <a:headEnd/>
            <a:tailEnd/>
          </a:ln>
        </p:spPr>
        <p:txBody>
          <a:bodyPr rtlCol="0" anchor="ctr"/>
          <a:lstStyle/>
          <a:p>
            <a:pPr algn="ctr" rtl="0">
              <a:defRPr/>
            </a:pPr>
            <a:endParaRPr lang="en-US" dirty="0">
              <a:solidFill>
                <a:srgbClr val="FFFFFF"/>
              </a:solidFill>
              <a:cs typeface="Arial" panose="020B0604020202020204" pitchFamily="34" charset="0"/>
            </a:endParaRPr>
          </a:p>
        </p:txBody>
      </p:sp>
      <p:cxnSp>
        <p:nvCxnSpPr>
          <p:cNvPr id="154" name="Straight Connector 153">
            <a:extLst>
              <a:ext uri="{FF2B5EF4-FFF2-40B4-BE49-F238E27FC236}">
                <a16:creationId xmlns:a16="http://schemas.microsoft.com/office/drawing/2014/main" xmlns="" id="{9FF04A5D-F9D2-4E9F-8515-AD6C754EA2D3}"/>
              </a:ext>
            </a:extLst>
          </p:cNvPr>
          <p:cNvCxnSpPr/>
          <p:nvPr/>
        </p:nvCxnSpPr>
        <p:spPr bwMode="auto">
          <a:xfrm>
            <a:off x="3260500" y="2981290"/>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D7C8E880-0050-43CF-8381-439BB6EDF596}"/>
              </a:ext>
            </a:extLst>
          </p:cNvPr>
          <p:cNvCxnSpPr/>
          <p:nvPr/>
        </p:nvCxnSpPr>
        <p:spPr bwMode="auto">
          <a:xfrm>
            <a:off x="3837701" y="344483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F6309E45-7B39-405D-A5A4-AE3B310BE604}"/>
              </a:ext>
            </a:extLst>
          </p:cNvPr>
          <p:cNvCxnSpPr/>
          <p:nvPr/>
        </p:nvCxnSpPr>
        <p:spPr bwMode="auto">
          <a:xfrm>
            <a:off x="4036345" y="358453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DCC358E7-011A-4FE3-895C-73C1CE352EA5}"/>
              </a:ext>
            </a:extLst>
          </p:cNvPr>
          <p:cNvCxnSpPr/>
          <p:nvPr/>
        </p:nvCxnSpPr>
        <p:spPr bwMode="auto">
          <a:xfrm>
            <a:off x="4224093"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C33A7D62-085E-45F5-A98B-088EEEEABBFF}"/>
              </a:ext>
            </a:extLst>
          </p:cNvPr>
          <p:cNvCxnSpPr/>
          <p:nvPr/>
        </p:nvCxnSpPr>
        <p:spPr bwMode="auto">
          <a:xfrm>
            <a:off x="4471130"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E6051D5F-3529-449E-9F1A-7676DD0797E6}"/>
              </a:ext>
            </a:extLst>
          </p:cNvPr>
          <p:cNvCxnSpPr/>
          <p:nvPr/>
        </p:nvCxnSpPr>
        <p:spPr bwMode="auto">
          <a:xfrm>
            <a:off x="4623153" y="371322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C8823E68-D742-4D2C-B8DB-27930FD5928F}"/>
              </a:ext>
            </a:extLst>
          </p:cNvPr>
          <p:cNvCxnSpPr/>
          <p:nvPr/>
        </p:nvCxnSpPr>
        <p:spPr bwMode="auto">
          <a:xfrm>
            <a:off x="4666898" y="371322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DDEBEE47-87EE-480B-9E50-9764375EA1C7}"/>
              </a:ext>
            </a:extLst>
          </p:cNvPr>
          <p:cNvCxnSpPr/>
          <p:nvPr/>
        </p:nvCxnSpPr>
        <p:spPr bwMode="auto">
          <a:xfrm>
            <a:off x="4792951" y="3908889"/>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B4ED9593-5CD9-431D-A236-E71E99014F2A}"/>
              </a:ext>
            </a:extLst>
          </p:cNvPr>
          <p:cNvCxnSpPr/>
          <p:nvPr/>
        </p:nvCxnSpPr>
        <p:spPr bwMode="auto">
          <a:xfrm>
            <a:off x="5229384" y="390904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F6F8722F-557F-4559-8803-83F449F1DB18}"/>
              </a:ext>
            </a:extLst>
          </p:cNvPr>
          <p:cNvCxnSpPr/>
          <p:nvPr/>
        </p:nvCxnSpPr>
        <p:spPr bwMode="auto">
          <a:xfrm>
            <a:off x="2292773" y="2584142"/>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EEBF1446-CBB9-4C0C-A5F7-10F4BE814345}"/>
              </a:ext>
            </a:extLst>
          </p:cNvPr>
          <p:cNvCxnSpPr/>
          <p:nvPr/>
        </p:nvCxnSpPr>
        <p:spPr bwMode="auto">
          <a:xfrm>
            <a:off x="2338595" y="2621302"/>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D2F485C0-72DF-4558-9949-F1E719EDE567}"/>
              </a:ext>
            </a:extLst>
          </p:cNvPr>
          <p:cNvCxnSpPr/>
          <p:nvPr/>
        </p:nvCxnSpPr>
        <p:spPr bwMode="auto">
          <a:xfrm>
            <a:off x="1891268" y="2402456"/>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2B1789B5-4835-40AB-B089-EDADBF15D1B5}"/>
              </a:ext>
            </a:extLst>
          </p:cNvPr>
          <p:cNvCxnSpPr/>
          <p:nvPr/>
        </p:nvCxnSpPr>
        <p:spPr bwMode="auto">
          <a:xfrm>
            <a:off x="2436173" y="2893186"/>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7A4A5C8A-2672-464D-B90F-7D4502242F7C}"/>
              </a:ext>
            </a:extLst>
          </p:cNvPr>
          <p:cNvCxnSpPr/>
          <p:nvPr/>
        </p:nvCxnSpPr>
        <p:spPr bwMode="auto">
          <a:xfrm>
            <a:off x="4251198" y="4212178"/>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B9257A94-6BB7-4B4A-8AFF-0D2355D1AD40}"/>
              </a:ext>
            </a:extLst>
          </p:cNvPr>
          <p:cNvCxnSpPr/>
          <p:nvPr/>
        </p:nvCxnSpPr>
        <p:spPr bwMode="auto">
          <a:xfrm>
            <a:off x="4420373" y="4212178"/>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1C6E1C32-8306-4718-B25F-FBB80D44377B}"/>
              </a:ext>
            </a:extLst>
          </p:cNvPr>
          <p:cNvCxnSpPr/>
          <p:nvPr/>
        </p:nvCxnSpPr>
        <p:spPr bwMode="auto">
          <a:xfrm>
            <a:off x="4619025" y="4212178"/>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11F16001-90E4-41F2-BC49-EB075E42EB78}"/>
              </a:ext>
            </a:extLst>
          </p:cNvPr>
          <p:cNvCxnSpPr/>
          <p:nvPr/>
        </p:nvCxnSpPr>
        <p:spPr bwMode="auto">
          <a:xfrm>
            <a:off x="4647895" y="4212178"/>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A369E8EC-0BC8-4E6F-A1CC-21A2531FCA1E}"/>
              </a:ext>
            </a:extLst>
          </p:cNvPr>
          <p:cNvCxnSpPr/>
          <p:nvPr/>
        </p:nvCxnSpPr>
        <p:spPr bwMode="auto">
          <a:xfrm>
            <a:off x="5382673" y="4356140"/>
            <a:ext cx="0" cy="114220"/>
          </a:xfrm>
          <a:prstGeom prst="line">
            <a:avLst/>
          </a:prstGeom>
          <a:noFill/>
          <a:ln w="28575" cap="flat" cmpd="sng" algn="ctr">
            <a:solidFill>
              <a:schemeClr val="accent3"/>
            </a:solidFill>
            <a:prstDash val="solid"/>
            <a:round/>
            <a:headEnd type="none" w="med" len="med"/>
            <a:tailEnd type="none" w="med" len="med"/>
          </a:ln>
          <a:effectLst/>
        </p:spPr>
      </p:cxnSp>
      <p:sp>
        <p:nvSpPr>
          <p:cNvPr id="172" name="Freeform: Shape 171">
            <a:extLst>
              <a:ext uri="{FF2B5EF4-FFF2-40B4-BE49-F238E27FC236}">
                <a16:creationId xmlns:a16="http://schemas.microsoft.com/office/drawing/2014/main" xmlns="" id="{3A4321AF-9655-4EDD-A581-864FE53010AF}"/>
              </a:ext>
            </a:extLst>
          </p:cNvPr>
          <p:cNvSpPr/>
          <p:nvPr/>
        </p:nvSpPr>
        <p:spPr bwMode="auto">
          <a:xfrm>
            <a:off x="7094405" y="2476500"/>
            <a:ext cx="3528200" cy="1574800"/>
          </a:xfrm>
          <a:custGeom>
            <a:avLst/>
            <a:gdLst>
              <a:gd name="connsiteX0" fmla="*/ 0 w 3536950"/>
              <a:gd name="connsiteY0" fmla="*/ 0 h 1574800"/>
              <a:gd name="connsiteX1" fmla="*/ 200025 w 3536950"/>
              <a:gd name="connsiteY1" fmla="*/ 0 h 1574800"/>
              <a:gd name="connsiteX2" fmla="*/ 200025 w 3536950"/>
              <a:gd name="connsiteY2" fmla="*/ 44450 h 1574800"/>
              <a:gd name="connsiteX3" fmla="*/ 393700 w 3536950"/>
              <a:gd name="connsiteY3" fmla="*/ 44450 h 1574800"/>
              <a:gd name="connsiteX4" fmla="*/ 393700 w 3536950"/>
              <a:gd name="connsiteY4" fmla="*/ 82550 h 1574800"/>
              <a:gd name="connsiteX5" fmla="*/ 571500 w 3536950"/>
              <a:gd name="connsiteY5" fmla="*/ 82550 h 1574800"/>
              <a:gd name="connsiteX6" fmla="*/ 571500 w 3536950"/>
              <a:gd name="connsiteY6" fmla="*/ 133350 h 1574800"/>
              <a:gd name="connsiteX7" fmla="*/ 762000 w 3536950"/>
              <a:gd name="connsiteY7" fmla="*/ 133350 h 1574800"/>
              <a:gd name="connsiteX8" fmla="*/ 762000 w 3536950"/>
              <a:gd name="connsiteY8" fmla="*/ 187325 h 1574800"/>
              <a:gd name="connsiteX9" fmla="*/ 796925 w 3536950"/>
              <a:gd name="connsiteY9" fmla="*/ 187325 h 1574800"/>
              <a:gd name="connsiteX10" fmla="*/ 796925 w 3536950"/>
              <a:gd name="connsiteY10" fmla="*/ 222250 h 1574800"/>
              <a:gd name="connsiteX11" fmla="*/ 930275 w 3536950"/>
              <a:gd name="connsiteY11" fmla="*/ 222250 h 1574800"/>
              <a:gd name="connsiteX12" fmla="*/ 930275 w 3536950"/>
              <a:gd name="connsiteY12" fmla="*/ 282575 h 1574800"/>
              <a:gd name="connsiteX13" fmla="*/ 974725 w 3536950"/>
              <a:gd name="connsiteY13" fmla="*/ 282575 h 1574800"/>
              <a:gd name="connsiteX14" fmla="*/ 974725 w 3536950"/>
              <a:gd name="connsiteY14" fmla="*/ 342900 h 1574800"/>
              <a:gd name="connsiteX15" fmla="*/ 1085850 w 3536950"/>
              <a:gd name="connsiteY15" fmla="*/ 342900 h 1574800"/>
              <a:gd name="connsiteX16" fmla="*/ 1085850 w 3536950"/>
              <a:gd name="connsiteY16" fmla="*/ 374650 h 1574800"/>
              <a:gd name="connsiteX17" fmla="*/ 1155700 w 3536950"/>
              <a:gd name="connsiteY17" fmla="*/ 374650 h 1574800"/>
              <a:gd name="connsiteX18" fmla="*/ 1155700 w 3536950"/>
              <a:gd name="connsiteY18" fmla="*/ 409575 h 1574800"/>
              <a:gd name="connsiteX19" fmla="*/ 1339850 w 3536950"/>
              <a:gd name="connsiteY19" fmla="*/ 409575 h 1574800"/>
              <a:gd name="connsiteX20" fmla="*/ 1339850 w 3536950"/>
              <a:gd name="connsiteY20" fmla="*/ 514350 h 1574800"/>
              <a:gd name="connsiteX21" fmla="*/ 1517650 w 3536950"/>
              <a:gd name="connsiteY21" fmla="*/ 514350 h 1574800"/>
              <a:gd name="connsiteX22" fmla="*/ 1517650 w 3536950"/>
              <a:gd name="connsiteY22" fmla="*/ 603250 h 1574800"/>
              <a:gd name="connsiteX23" fmla="*/ 1552575 w 3536950"/>
              <a:gd name="connsiteY23" fmla="*/ 603250 h 1574800"/>
              <a:gd name="connsiteX24" fmla="*/ 1552575 w 3536950"/>
              <a:gd name="connsiteY24" fmla="*/ 644525 h 1574800"/>
              <a:gd name="connsiteX25" fmla="*/ 1584325 w 3536950"/>
              <a:gd name="connsiteY25" fmla="*/ 644525 h 1574800"/>
              <a:gd name="connsiteX26" fmla="*/ 1584325 w 3536950"/>
              <a:gd name="connsiteY26" fmla="*/ 688975 h 1574800"/>
              <a:gd name="connsiteX27" fmla="*/ 1787525 w 3536950"/>
              <a:gd name="connsiteY27" fmla="*/ 688975 h 1574800"/>
              <a:gd name="connsiteX28" fmla="*/ 1787525 w 3536950"/>
              <a:gd name="connsiteY28" fmla="*/ 736600 h 1574800"/>
              <a:gd name="connsiteX29" fmla="*/ 1895475 w 3536950"/>
              <a:gd name="connsiteY29" fmla="*/ 736600 h 1574800"/>
              <a:gd name="connsiteX30" fmla="*/ 1895475 w 3536950"/>
              <a:gd name="connsiteY30" fmla="*/ 784225 h 1574800"/>
              <a:gd name="connsiteX31" fmla="*/ 1930400 w 3536950"/>
              <a:gd name="connsiteY31" fmla="*/ 784225 h 1574800"/>
              <a:gd name="connsiteX32" fmla="*/ 1930400 w 3536950"/>
              <a:gd name="connsiteY32" fmla="*/ 828675 h 1574800"/>
              <a:gd name="connsiteX33" fmla="*/ 1993900 w 3536950"/>
              <a:gd name="connsiteY33" fmla="*/ 828675 h 1574800"/>
              <a:gd name="connsiteX34" fmla="*/ 2009775 w 3536950"/>
              <a:gd name="connsiteY34" fmla="*/ 844550 h 1574800"/>
              <a:gd name="connsiteX35" fmla="*/ 2095500 w 3536950"/>
              <a:gd name="connsiteY35" fmla="*/ 844550 h 1574800"/>
              <a:gd name="connsiteX36" fmla="*/ 2095500 w 3536950"/>
              <a:gd name="connsiteY36" fmla="*/ 885825 h 1574800"/>
              <a:gd name="connsiteX37" fmla="*/ 2130425 w 3536950"/>
              <a:gd name="connsiteY37" fmla="*/ 885825 h 1574800"/>
              <a:gd name="connsiteX38" fmla="*/ 2130425 w 3536950"/>
              <a:gd name="connsiteY38" fmla="*/ 920750 h 1574800"/>
              <a:gd name="connsiteX39" fmla="*/ 2317750 w 3536950"/>
              <a:gd name="connsiteY39" fmla="*/ 920750 h 1574800"/>
              <a:gd name="connsiteX40" fmla="*/ 2317750 w 3536950"/>
              <a:gd name="connsiteY40" fmla="*/ 984250 h 1574800"/>
              <a:gd name="connsiteX41" fmla="*/ 2425700 w 3536950"/>
              <a:gd name="connsiteY41" fmla="*/ 984250 h 1574800"/>
              <a:gd name="connsiteX42" fmla="*/ 2435225 w 3536950"/>
              <a:gd name="connsiteY42" fmla="*/ 993775 h 1574800"/>
              <a:gd name="connsiteX43" fmla="*/ 2540000 w 3536950"/>
              <a:gd name="connsiteY43" fmla="*/ 993775 h 1574800"/>
              <a:gd name="connsiteX44" fmla="*/ 2540000 w 3536950"/>
              <a:gd name="connsiteY44" fmla="*/ 1038225 h 1574800"/>
              <a:gd name="connsiteX45" fmla="*/ 2619375 w 3536950"/>
              <a:gd name="connsiteY45" fmla="*/ 1038225 h 1574800"/>
              <a:gd name="connsiteX46" fmla="*/ 2619375 w 3536950"/>
              <a:gd name="connsiteY46" fmla="*/ 1050925 h 1574800"/>
              <a:gd name="connsiteX47" fmla="*/ 2663825 w 3536950"/>
              <a:gd name="connsiteY47" fmla="*/ 1050925 h 1574800"/>
              <a:gd name="connsiteX48" fmla="*/ 2663825 w 3536950"/>
              <a:gd name="connsiteY48" fmla="*/ 1079500 h 1574800"/>
              <a:gd name="connsiteX49" fmla="*/ 2752725 w 3536950"/>
              <a:gd name="connsiteY49" fmla="*/ 1079500 h 1574800"/>
              <a:gd name="connsiteX50" fmla="*/ 2752725 w 3536950"/>
              <a:gd name="connsiteY50" fmla="*/ 1098550 h 1574800"/>
              <a:gd name="connsiteX51" fmla="*/ 2892425 w 3536950"/>
              <a:gd name="connsiteY51" fmla="*/ 1098550 h 1574800"/>
              <a:gd name="connsiteX52" fmla="*/ 2892425 w 3536950"/>
              <a:gd name="connsiteY52" fmla="*/ 1171575 h 1574800"/>
              <a:gd name="connsiteX53" fmla="*/ 2889250 w 3536950"/>
              <a:gd name="connsiteY53" fmla="*/ 1171575 h 1574800"/>
              <a:gd name="connsiteX54" fmla="*/ 3273425 w 3536950"/>
              <a:gd name="connsiteY54" fmla="*/ 1171575 h 1574800"/>
              <a:gd name="connsiteX55" fmla="*/ 3273425 w 3536950"/>
              <a:gd name="connsiteY55" fmla="*/ 1301750 h 1574800"/>
              <a:gd name="connsiteX56" fmla="*/ 3390900 w 3536950"/>
              <a:gd name="connsiteY56" fmla="*/ 1301750 h 1574800"/>
              <a:gd name="connsiteX57" fmla="*/ 3390900 w 3536950"/>
              <a:gd name="connsiteY57" fmla="*/ 1574800 h 1574800"/>
              <a:gd name="connsiteX58" fmla="*/ 3536950 w 3536950"/>
              <a:gd name="connsiteY58" fmla="*/ 1574800 h 1574800"/>
              <a:gd name="connsiteX0" fmla="*/ 0 w 3536950"/>
              <a:gd name="connsiteY0" fmla="*/ 0 h 1574800"/>
              <a:gd name="connsiteX1" fmla="*/ 200025 w 3536950"/>
              <a:gd name="connsiteY1" fmla="*/ 0 h 1574800"/>
              <a:gd name="connsiteX2" fmla="*/ 200025 w 3536950"/>
              <a:gd name="connsiteY2" fmla="*/ 44450 h 1574800"/>
              <a:gd name="connsiteX3" fmla="*/ 393700 w 3536950"/>
              <a:gd name="connsiteY3" fmla="*/ 44450 h 1574800"/>
              <a:gd name="connsiteX4" fmla="*/ 393700 w 3536950"/>
              <a:gd name="connsiteY4" fmla="*/ 82550 h 1574800"/>
              <a:gd name="connsiteX5" fmla="*/ 571500 w 3536950"/>
              <a:gd name="connsiteY5" fmla="*/ 82550 h 1574800"/>
              <a:gd name="connsiteX6" fmla="*/ 571500 w 3536950"/>
              <a:gd name="connsiteY6" fmla="*/ 133350 h 1574800"/>
              <a:gd name="connsiteX7" fmla="*/ 762000 w 3536950"/>
              <a:gd name="connsiteY7" fmla="*/ 133350 h 1574800"/>
              <a:gd name="connsiteX8" fmla="*/ 762000 w 3536950"/>
              <a:gd name="connsiteY8" fmla="*/ 187325 h 1574800"/>
              <a:gd name="connsiteX9" fmla="*/ 796925 w 3536950"/>
              <a:gd name="connsiteY9" fmla="*/ 187325 h 1574800"/>
              <a:gd name="connsiteX10" fmla="*/ 796925 w 3536950"/>
              <a:gd name="connsiteY10" fmla="*/ 222250 h 1574800"/>
              <a:gd name="connsiteX11" fmla="*/ 930275 w 3536950"/>
              <a:gd name="connsiteY11" fmla="*/ 222250 h 1574800"/>
              <a:gd name="connsiteX12" fmla="*/ 930275 w 3536950"/>
              <a:gd name="connsiteY12" fmla="*/ 282575 h 1574800"/>
              <a:gd name="connsiteX13" fmla="*/ 974725 w 3536950"/>
              <a:gd name="connsiteY13" fmla="*/ 282575 h 1574800"/>
              <a:gd name="connsiteX14" fmla="*/ 974725 w 3536950"/>
              <a:gd name="connsiteY14" fmla="*/ 342900 h 1574800"/>
              <a:gd name="connsiteX15" fmla="*/ 1085850 w 3536950"/>
              <a:gd name="connsiteY15" fmla="*/ 342900 h 1574800"/>
              <a:gd name="connsiteX16" fmla="*/ 1085850 w 3536950"/>
              <a:gd name="connsiteY16" fmla="*/ 374650 h 1574800"/>
              <a:gd name="connsiteX17" fmla="*/ 1155700 w 3536950"/>
              <a:gd name="connsiteY17" fmla="*/ 374650 h 1574800"/>
              <a:gd name="connsiteX18" fmla="*/ 1155700 w 3536950"/>
              <a:gd name="connsiteY18" fmla="*/ 409575 h 1574800"/>
              <a:gd name="connsiteX19" fmla="*/ 1339850 w 3536950"/>
              <a:gd name="connsiteY19" fmla="*/ 409575 h 1574800"/>
              <a:gd name="connsiteX20" fmla="*/ 1339850 w 3536950"/>
              <a:gd name="connsiteY20" fmla="*/ 514350 h 1574800"/>
              <a:gd name="connsiteX21" fmla="*/ 1517650 w 3536950"/>
              <a:gd name="connsiteY21" fmla="*/ 514350 h 1574800"/>
              <a:gd name="connsiteX22" fmla="*/ 1517650 w 3536950"/>
              <a:gd name="connsiteY22" fmla="*/ 603250 h 1574800"/>
              <a:gd name="connsiteX23" fmla="*/ 1552575 w 3536950"/>
              <a:gd name="connsiteY23" fmla="*/ 603250 h 1574800"/>
              <a:gd name="connsiteX24" fmla="*/ 1552575 w 3536950"/>
              <a:gd name="connsiteY24" fmla="*/ 644525 h 1574800"/>
              <a:gd name="connsiteX25" fmla="*/ 1584325 w 3536950"/>
              <a:gd name="connsiteY25" fmla="*/ 644525 h 1574800"/>
              <a:gd name="connsiteX26" fmla="*/ 1584325 w 3536950"/>
              <a:gd name="connsiteY26" fmla="*/ 688975 h 1574800"/>
              <a:gd name="connsiteX27" fmla="*/ 1787525 w 3536950"/>
              <a:gd name="connsiteY27" fmla="*/ 688975 h 1574800"/>
              <a:gd name="connsiteX28" fmla="*/ 1787525 w 3536950"/>
              <a:gd name="connsiteY28" fmla="*/ 736600 h 1574800"/>
              <a:gd name="connsiteX29" fmla="*/ 1895475 w 3536950"/>
              <a:gd name="connsiteY29" fmla="*/ 736600 h 1574800"/>
              <a:gd name="connsiteX30" fmla="*/ 1895475 w 3536950"/>
              <a:gd name="connsiteY30" fmla="*/ 784225 h 1574800"/>
              <a:gd name="connsiteX31" fmla="*/ 1930400 w 3536950"/>
              <a:gd name="connsiteY31" fmla="*/ 784225 h 1574800"/>
              <a:gd name="connsiteX32" fmla="*/ 1930400 w 3536950"/>
              <a:gd name="connsiteY32" fmla="*/ 828675 h 1574800"/>
              <a:gd name="connsiteX33" fmla="*/ 1993900 w 3536950"/>
              <a:gd name="connsiteY33" fmla="*/ 828675 h 1574800"/>
              <a:gd name="connsiteX34" fmla="*/ 2009775 w 3536950"/>
              <a:gd name="connsiteY34" fmla="*/ 844550 h 1574800"/>
              <a:gd name="connsiteX35" fmla="*/ 2095500 w 3536950"/>
              <a:gd name="connsiteY35" fmla="*/ 844550 h 1574800"/>
              <a:gd name="connsiteX36" fmla="*/ 2095500 w 3536950"/>
              <a:gd name="connsiteY36" fmla="*/ 885825 h 1574800"/>
              <a:gd name="connsiteX37" fmla="*/ 2130425 w 3536950"/>
              <a:gd name="connsiteY37" fmla="*/ 885825 h 1574800"/>
              <a:gd name="connsiteX38" fmla="*/ 2130425 w 3536950"/>
              <a:gd name="connsiteY38" fmla="*/ 920750 h 1574800"/>
              <a:gd name="connsiteX39" fmla="*/ 2317750 w 3536950"/>
              <a:gd name="connsiteY39" fmla="*/ 920750 h 1574800"/>
              <a:gd name="connsiteX40" fmla="*/ 2317750 w 3536950"/>
              <a:gd name="connsiteY40" fmla="*/ 984250 h 1574800"/>
              <a:gd name="connsiteX41" fmla="*/ 2425700 w 3536950"/>
              <a:gd name="connsiteY41" fmla="*/ 984250 h 1574800"/>
              <a:gd name="connsiteX42" fmla="*/ 2435225 w 3536950"/>
              <a:gd name="connsiteY42" fmla="*/ 993775 h 1574800"/>
              <a:gd name="connsiteX43" fmla="*/ 2540000 w 3536950"/>
              <a:gd name="connsiteY43" fmla="*/ 993775 h 1574800"/>
              <a:gd name="connsiteX44" fmla="*/ 2540000 w 3536950"/>
              <a:gd name="connsiteY44" fmla="*/ 1038225 h 1574800"/>
              <a:gd name="connsiteX45" fmla="*/ 2619375 w 3536950"/>
              <a:gd name="connsiteY45" fmla="*/ 1038225 h 1574800"/>
              <a:gd name="connsiteX46" fmla="*/ 2619375 w 3536950"/>
              <a:gd name="connsiteY46" fmla="*/ 1050925 h 1574800"/>
              <a:gd name="connsiteX47" fmla="*/ 2663825 w 3536950"/>
              <a:gd name="connsiteY47" fmla="*/ 1050925 h 1574800"/>
              <a:gd name="connsiteX48" fmla="*/ 2663825 w 3536950"/>
              <a:gd name="connsiteY48" fmla="*/ 1079500 h 1574800"/>
              <a:gd name="connsiteX49" fmla="*/ 2752725 w 3536950"/>
              <a:gd name="connsiteY49" fmla="*/ 1079500 h 1574800"/>
              <a:gd name="connsiteX50" fmla="*/ 2752725 w 3536950"/>
              <a:gd name="connsiteY50" fmla="*/ 1098550 h 1574800"/>
              <a:gd name="connsiteX51" fmla="*/ 2892425 w 3536950"/>
              <a:gd name="connsiteY51" fmla="*/ 1098550 h 1574800"/>
              <a:gd name="connsiteX52" fmla="*/ 2892425 w 3536950"/>
              <a:gd name="connsiteY52" fmla="*/ 1171575 h 1574800"/>
              <a:gd name="connsiteX53" fmla="*/ 3273425 w 3536950"/>
              <a:gd name="connsiteY53" fmla="*/ 1171575 h 1574800"/>
              <a:gd name="connsiteX54" fmla="*/ 3273425 w 3536950"/>
              <a:gd name="connsiteY54" fmla="*/ 1301750 h 1574800"/>
              <a:gd name="connsiteX55" fmla="*/ 3390900 w 3536950"/>
              <a:gd name="connsiteY55" fmla="*/ 1301750 h 1574800"/>
              <a:gd name="connsiteX56" fmla="*/ 3390900 w 3536950"/>
              <a:gd name="connsiteY56" fmla="*/ 1574800 h 1574800"/>
              <a:gd name="connsiteX57" fmla="*/ 3536950 w 3536950"/>
              <a:gd name="connsiteY57" fmla="*/ 157480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36950" h="1574800">
                <a:moveTo>
                  <a:pt x="0" y="0"/>
                </a:moveTo>
                <a:lnTo>
                  <a:pt x="200025" y="0"/>
                </a:lnTo>
                <a:lnTo>
                  <a:pt x="200025" y="44450"/>
                </a:lnTo>
                <a:lnTo>
                  <a:pt x="393700" y="44450"/>
                </a:lnTo>
                <a:lnTo>
                  <a:pt x="393700" y="82550"/>
                </a:lnTo>
                <a:lnTo>
                  <a:pt x="571500" y="82550"/>
                </a:lnTo>
                <a:lnTo>
                  <a:pt x="571500" y="133350"/>
                </a:lnTo>
                <a:lnTo>
                  <a:pt x="762000" y="133350"/>
                </a:lnTo>
                <a:lnTo>
                  <a:pt x="762000" y="187325"/>
                </a:lnTo>
                <a:lnTo>
                  <a:pt x="796925" y="187325"/>
                </a:lnTo>
                <a:lnTo>
                  <a:pt x="796925" y="222250"/>
                </a:lnTo>
                <a:lnTo>
                  <a:pt x="930275" y="222250"/>
                </a:lnTo>
                <a:lnTo>
                  <a:pt x="930275" y="282575"/>
                </a:lnTo>
                <a:lnTo>
                  <a:pt x="974725" y="282575"/>
                </a:lnTo>
                <a:lnTo>
                  <a:pt x="974725" y="342900"/>
                </a:lnTo>
                <a:lnTo>
                  <a:pt x="1085850" y="342900"/>
                </a:lnTo>
                <a:lnTo>
                  <a:pt x="1085850" y="374650"/>
                </a:lnTo>
                <a:lnTo>
                  <a:pt x="1155700" y="374650"/>
                </a:lnTo>
                <a:lnTo>
                  <a:pt x="1155700" y="409575"/>
                </a:lnTo>
                <a:lnTo>
                  <a:pt x="1339850" y="409575"/>
                </a:lnTo>
                <a:lnTo>
                  <a:pt x="1339850" y="514350"/>
                </a:lnTo>
                <a:lnTo>
                  <a:pt x="1517650" y="514350"/>
                </a:lnTo>
                <a:lnTo>
                  <a:pt x="1517650" y="603250"/>
                </a:lnTo>
                <a:lnTo>
                  <a:pt x="1552575" y="603250"/>
                </a:lnTo>
                <a:lnTo>
                  <a:pt x="1552575" y="644525"/>
                </a:lnTo>
                <a:lnTo>
                  <a:pt x="1584325" y="644525"/>
                </a:lnTo>
                <a:lnTo>
                  <a:pt x="1584325" y="688975"/>
                </a:lnTo>
                <a:lnTo>
                  <a:pt x="1787525" y="688975"/>
                </a:lnTo>
                <a:lnTo>
                  <a:pt x="1787525" y="736600"/>
                </a:lnTo>
                <a:lnTo>
                  <a:pt x="1895475" y="736600"/>
                </a:lnTo>
                <a:lnTo>
                  <a:pt x="1895475" y="784225"/>
                </a:lnTo>
                <a:lnTo>
                  <a:pt x="1930400" y="784225"/>
                </a:lnTo>
                <a:lnTo>
                  <a:pt x="1930400" y="828675"/>
                </a:lnTo>
                <a:lnTo>
                  <a:pt x="1993900" y="828675"/>
                </a:lnTo>
                <a:lnTo>
                  <a:pt x="2009775" y="844550"/>
                </a:lnTo>
                <a:lnTo>
                  <a:pt x="2095500" y="844550"/>
                </a:lnTo>
                <a:lnTo>
                  <a:pt x="2095500" y="885825"/>
                </a:lnTo>
                <a:lnTo>
                  <a:pt x="2130425" y="885825"/>
                </a:lnTo>
                <a:lnTo>
                  <a:pt x="2130425" y="920750"/>
                </a:lnTo>
                <a:lnTo>
                  <a:pt x="2317750" y="920750"/>
                </a:lnTo>
                <a:lnTo>
                  <a:pt x="2317750" y="984250"/>
                </a:lnTo>
                <a:lnTo>
                  <a:pt x="2425700" y="984250"/>
                </a:lnTo>
                <a:lnTo>
                  <a:pt x="2435225" y="993775"/>
                </a:lnTo>
                <a:lnTo>
                  <a:pt x="2540000" y="993775"/>
                </a:lnTo>
                <a:lnTo>
                  <a:pt x="2540000" y="1038225"/>
                </a:lnTo>
                <a:lnTo>
                  <a:pt x="2619375" y="1038225"/>
                </a:lnTo>
                <a:lnTo>
                  <a:pt x="2619375" y="1050925"/>
                </a:lnTo>
                <a:lnTo>
                  <a:pt x="2663825" y="1050925"/>
                </a:lnTo>
                <a:lnTo>
                  <a:pt x="2663825" y="1079500"/>
                </a:lnTo>
                <a:lnTo>
                  <a:pt x="2752725" y="1079500"/>
                </a:lnTo>
                <a:lnTo>
                  <a:pt x="2752725" y="1098550"/>
                </a:lnTo>
                <a:lnTo>
                  <a:pt x="2892425" y="1098550"/>
                </a:lnTo>
                <a:lnTo>
                  <a:pt x="2892425" y="1171575"/>
                </a:lnTo>
                <a:lnTo>
                  <a:pt x="3273425" y="1171575"/>
                </a:lnTo>
                <a:lnTo>
                  <a:pt x="3273425" y="1301750"/>
                </a:lnTo>
                <a:lnTo>
                  <a:pt x="3390900" y="1301750"/>
                </a:lnTo>
                <a:lnTo>
                  <a:pt x="3390900" y="1574800"/>
                </a:lnTo>
                <a:lnTo>
                  <a:pt x="3536950" y="1574800"/>
                </a:lnTo>
              </a:path>
            </a:pathLst>
          </a:custGeom>
          <a:noFill/>
          <a:ln w="28575">
            <a:solidFill>
              <a:schemeClr val="accent1"/>
            </a:solidFill>
            <a:miter lim="800000"/>
            <a:headEnd/>
            <a:tailEnd/>
          </a:ln>
        </p:spPr>
        <p:txBody>
          <a:bodyPr rtlCol="0" anchor="ctr"/>
          <a:lstStyle/>
          <a:p>
            <a:pPr algn="ctr" rtl="0">
              <a:defRPr/>
            </a:pPr>
            <a:endParaRPr lang="en-US" dirty="0">
              <a:solidFill>
                <a:srgbClr val="FFFFFF"/>
              </a:solidFill>
              <a:cs typeface="Arial" panose="020B0604020202020204" pitchFamily="34" charset="0"/>
            </a:endParaRPr>
          </a:p>
        </p:txBody>
      </p:sp>
      <p:sp>
        <p:nvSpPr>
          <p:cNvPr id="173" name="Freeform: Shape 172">
            <a:extLst>
              <a:ext uri="{FF2B5EF4-FFF2-40B4-BE49-F238E27FC236}">
                <a16:creationId xmlns:a16="http://schemas.microsoft.com/office/drawing/2014/main" xmlns="" id="{0A39A4E9-641E-4812-A596-BE17E519C0A2}"/>
              </a:ext>
            </a:extLst>
          </p:cNvPr>
          <p:cNvSpPr/>
          <p:nvPr/>
        </p:nvSpPr>
        <p:spPr bwMode="auto">
          <a:xfrm>
            <a:off x="7100740" y="2482852"/>
            <a:ext cx="3639050" cy="1920875"/>
          </a:xfrm>
          <a:custGeom>
            <a:avLst/>
            <a:gdLst>
              <a:gd name="connsiteX0" fmla="*/ 0 w 3648075"/>
              <a:gd name="connsiteY0" fmla="*/ 0 h 1920875"/>
              <a:gd name="connsiteX1" fmla="*/ 47625 w 3648075"/>
              <a:gd name="connsiteY1" fmla="*/ 0 h 1920875"/>
              <a:gd name="connsiteX2" fmla="*/ 47625 w 3648075"/>
              <a:gd name="connsiteY2" fmla="*/ 47625 h 1920875"/>
              <a:gd name="connsiteX3" fmla="*/ 180975 w 3648075"/>
              <a:gd name="connsiteY3" fmla="*/ 47625 h 1920875"/>
              <a:gd name="connsiteX4" fmla="*/ 180975 w 3648075"/>
              <a:gd name="connsiteY4" fmla="*/ 136525 h 1920875"/>
              <a:gd name="connsiteX5" fmla="*/ 257175 w 3648075"/>
              <a:gd name="connsiteY5" fmla="*/ 136525 h 1920875"/>
              <a:gd name="connsiteX6" fmla="*/ 257175 w 3648075"/>
              <a:gd name="connsiteY6" fmla="*/ 180975 h 1920875"/>
              <a:gd name="connsiteX7" fmla="*/ 365125 w 3648075"/>
              <a:gd name="connsiteY7" fmla="*/ 180975 h 1920875"/>
              <a:gd name="connsiteX8" fmla="*/ 365125 w 3648075"/>
              <a:gd name="connsiteY8" fmla="*/ 215900 h 1920875"/>
              <a:gd name="connsiteX9" fmla="*/ 438150 w 3648075"/>
              <a:gd name="connsiteY9" fmla="*/ 215900 h 1920875"/>
              <a:gd name="connsiteX10" fmla="*/ 438150 w 3648075"/>
              <a:gd name="connsiteY10" fmla="*/ 244475 h 1920875"/>
              <a:gd name="connsiteX11" fmla="*/ 555625 w 3648075"/>
              <a:gd name="connsiteY11" fmla="*/ 244475 h 1920875"/>
              <a:gd name="connsiteX12" fmla="*/ 555625 w 3648075"/>
              <a:gd name="connsiteY12" fmla="*/ 298450 h 1920875"/>
              <a:gd name="connsiteX13" fmla="*/ 555625 w 3648075"/>
              <a:gd name="connsiteY13" fmla="*/ 298450 h 1920875"/>
              <a:gd name="connsiteX14" fmla="*/ 555625 w 3648075"/>
              <a:gd name="connsiteY14" fmla="*/ 355600 h 1920875"/>
              <a:gd name="connsiteX15" fmla="*/ 746125 w 3648075"/>
              <a:gd name="connsiteY15" fmla="*/ 355600 h 1920875"/>
              <a:gd name="connsiteX16" fmla="*/ 746125 w 3648075"/>
              <a:gd name="connsiteY16" fmla="*/ 384175 h 1920875"/>
              <a:gd name="connsiteX17" fmla="*/ 746125 w 3648075"/>
              <a:gd name="connsiteY17" fmla="*/ 463550 h 1920875"/>
              <a:gd name="connsiteX18" fmla="*/ 923925 w 3648075"/>
              <a:gd name="connsiteY18" fmla="*/ 463550 h 1920875"/>
              <a:gd name="connsiteX19" fmla="*/ 923925 w 3648075"/>
              <a:gd name="connsiteY19" fmla="*/ 552450 h 1920875"/>
              <a:gd name="connsiteX20" fmla="*/ 955675 w 3648075"/>
              <a:gd name="connsiteY20" fmla="*/ 552450 h 1920875"/>
              <a:gd name="connsiteX21" fmla="*/ 955675 w 3648075"/>
              <a:gd name="connsiteY21" fmla="*/ 635000 h 1920875"/>
              <a:gd name="connsiteX22" fmla="*/ 1123950 w 3648075"/>
              <a:gd name="connsiteY22" fmla="*/ 635000 h 1920875"/>
              <a:gd name="connsiteX23" fmla="*/ 1123950 w 3648075"/>
              <a:gd name="connsiteY23" fmla="*/ 704850 h 1920875"/>
              <a:gd name="connsiteX24" fmla="*/ 1152525 w 3648075"/>
              <a:gd name="connsiteY24" fmla="*/ 704850 h 1920875"/>
              <a:gd name="connsiteX25" fmla="*/ 1152525 w 3648075"/>
              <a:gd name="connsiteY25" fmla="*/ 822325 h 1920875"/>
              <a:gd name="connsiteX26" fmla="*/ 1244600 w 3648075"/>
              <a:gd name="connsiteY26" fmla="*/ 822325 h 1920875"/>
              <a:gd name="connsiteX27" fmla="*/ 1244600 w 3648075"/>
              <a:gd name="connsiteY27" fmla="*/ 841375 h 1920875"/>
              <a:gd name="connsiteX28" fmla="*/ 1327150 w 3648075"/>
              <a:gd name="connsiteY28" fmla="*/ 841375 h 1920875"/>
              <a:gd name="connsiteX29" fmla="*/ 1327150 w 3648075"/>
              <a:gd name="connsiteY29" fmla="*/ 920750 h 1920875"/>
              <a:gd name="connsiteX30" fmla="*/ 1349375 w 3648075"/>
              <a:gd name="connsiteY30" fmla="*/ 920750 h 1920875"/>
              <a:gd name="connsiteX31" fmla="*/ 1349375 w 3648075"/>
              <a:gd name="connsiteY31" fmla="*/ 1016000 h 1920875"/>
              <a:gd name="connsiteX32" fmla="*/ 1425575 w 3648075"/>
              <a:gd name="connsiteY32" fmla="*/ 1016000 h 1920875"/>
              <a:gd name="connsiteX33" fmla="*/ 1425575 w 3648075"/>
              <a:gd name="connsiteY33" fmla="*/ 1016000 h 1920875"/>
              <a:gd name="connsiteX34" fmla="*/ 1412875 w 3648075"/>
              <a:gd name="connsiteY34" fmla="*/ 1028700 h 1920875"/>
              <a:gd name="connsiteX35" fmla="*/ 1520825 w 3648075"/>
              <a:gd name="connsiteY35" fmla="*/ 1028700 h 1920875"/>
              <a:gd name="connsiteX36" fmla="*/ 1520825 w 3648075"/>
              <a:gd name="connsiteY36" fmla="*/ 1108075 h 1920875"/>
              <a:gd name="connsiteX37" fmla="*/ 1549400 w 3648075"/>
              <a:gd name="connsiteY37" fmla="*/ 1108075 h 1920875"/>
              <a:gd name="connsiteX38" fmla="*/ 1549400 w 3648075"/>
              <a:gd name="connsiteY38" fmla="*/ 1174750 h 1920875"/>
              <a:gd name="connsiteX39" fmla="*/ 1720850 w 3648075"/>
              <a:gd name="connsiteY39" fmla="*/ 1174750 h 1920875"/>
              <a:gd name="connsiteX40" fmla="*/ 1720850 w 3648075"/>
              <a:gd name="connsiteY40" fmla="*/ 1225550 h 1920875"/>
              <a:gd name="connsiteX41" fmla="*/ 1911350 w 3648075"/>
              <a:gd name="connsiteY41" fmla="*/ 1225550 h 1920875"/>
              <a:gd name="connsiteX42" fmla="*/ 1911350 w 3648075"/>
              <a:gd name="connsiteY42" fmla="*/ 1298575 h 1920875"/>
              <a:gd name="connsiteX43" fmla="*/ 2089150 w 3648075"/>
              <a:gd name="connsiteY43" fmla="*/ 1298575 h 1920875"/>
              <a:gd name="connsiteX44" fmla="*/ 2089150 w 3648075"/>
              <a:gd name="connsiteY44" fmla="*/ 1358900 h 1920875"/>
              <a:gd name="connsiteX45" fmla="*/ 2120900 w 3648075"/>
              <a:gd name="connsiteY45" fmla="*/ 1358900 h 1920875"/>
              <a:gd name="connsiteX46" fmla="*/ 2120900 w 3648075"/>
              <a:gd name="connsiteY46" fmla="*/ 1431925 h 1920875"/>
              <a:gd name="connsiteX47" fmla="*/ 2270125 w 3648075"/>
              <a:gd name="connsiteY47" fmla="*/ 1431925 h 1920875"/>
              <a:gd name="connsiteX48" fmla="*/ 2270125 w 3648075"/>
              <a:gd name="connsiteY48" fmla="*/ 1470025 h 1920875"/>
              <a:gd name="connsiteX49" fmla="*/ 2441575 w 3648075"/>
              <a:gd name="connsiteY49" fmla="*/ 1470025 h 1920875"/>
              <a:gd name="connsiteX50" fmla="*/ 2441575 w 3648075"/>
              <a:gd name="connsiteY50" fmla="*/ 1514475 h 1920875"/>
              <a:gd name="connsiteX51" fmla="*/ 2520950 w 3648075"/>
              <a:gd name="connsiteY51" fmla="*/ 1514475 h 1920875"/>
              <a:gd name="connsiteX52" fmla="*/ 2520950 w 3648075"/>
              <a:gd name="connsiteY52" fmla="*/ 1562100 h 1920875"/>
              <a:gd name="connsiteX53" fmla="*/ 2568575 w 3648075"/>
              <a:gd name="connsiteY53" fmla="*/ 1562100 h 1920875"/>
              <a:gd name="connsiteX54" fmla="*/ 2568575 w 3648075"/>
              <a:gd name="connsiteY54" fmla="*/ 1587500 h 1920875"/>
              <a:gd name="connsiteX55" fmla="*/ 2720975 w 3648075"/>
              <a:gd name="connsiteY55" fmla="*/ 1587500 h 1920875"/>
              <a:gd name="connsiteX56" fmla="*/ 2720975 w 3648075"/>
              <a:gd name="connsiteY56" fmla="*/ 1622425 h 1920875"/>
              <a:gd name="connsiteX57" fmla="*/ 2781300 w 3648075"/>
              <a:gd name="connsiteY57" fmla="*/ 1622425 h 1920875"/>
              <a:gd name="connsiteX58" fmla="*/ 2797175 w 3648075"/>
              <a:gd name="connsiteY58" fmla="*/ 1638300 h 1920875"/>
              <a:gd name="connsiteX59" fmla="*/ 2870200 w 3648075"/>
              <a:gd name="connsiteY59" fmla="*/ 1638300 h 1920875"/>
              <a:gd name="connsiteX60" fmla="*/ 2870200 w 3648075"/>
              <a:gd name="connsiteY60" fmla="*/ 1724025 h 1920875"/>
              <a:gd name="connsiteX61" fmla="*/ 2908300 w 3648075"/>
              <a:gd name="connsiteY61" fmla="*/ 1724025 h 1920875"/>
              <a:gd name="connsiteX62" fmla="*/ 2908300 w 3648075"/>
              <a:gd name="connsiteY62" fmla="*/ 1758950 h 1920875"/>
              <a:gd name="connsiteX63" fmla="*/ 3067050 w 3648075"/>
              <a:gd name="connsiteY63" fmla="*/ 1758950 h 1920875"/>
              <a:gd name="connsiteX64" fmla="*/ 3067050 w 3648075"/>
              <a:gd name="connsiteY64" fmla="*/ 1800225 h 1920875"/>
              <a:gd name="connsiteX65" fmla="*/ 3251200 w 3648075"/>
              <a:gd name="connsiteY65" fmla="*/ 1800225 h 1920875"/>
              <a:gd name="connsiteX66" fmla="*/ 3251200 w 3648075"/>
              <a:gd name="connsiteY66" fmla="*/ 1920875 h 1920875"/>
              <a:gd name="connsiteX67" fmla="*/ 3648075 w 3648075"/>
              <a:gd name="connsiteY67" fmla="*/ 1920875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48075" h="1920875">
                <a:moveTo>
                  <a:pt x="0" y="0"/>
                </a:moveTo>
                <a:lnTo>
                  <a:pt x="47625" y="0"/>
                </a:lnTo>
                <a:lnTo>
                  <a:pt x="47625" y="47625"/>
                </a:lnTo>
                <a:lnTo>
                  <a:pt x="180975" y="47625"/>
                </a:lnTo>
                <a:lnTo>
                  <a:pt x="180975" y="136525"/>
                </a:lnTo>
                <a:lnTo>
                  <a:pt x="257175" y="136525"/>
                </a:lnTo>
                <a:lnTo>
                  <a:pt x="257175" y="180975"/>
                </a:lnTo>
                <a:lnTo>
                  <a:pt x="365125" y="180975"/>
                </a:lnTo>
                <a:lnTo>
                  <a:pt x="365125" y="215900"/>
                </a:lnTo>
                <a:lnTo>
                  <a:pt x="438150" y="215900"/>
                </a:lnTo>
                <a:lnTo>
                  <a:pt x="438150" y="244475"/>
                </a:lnTo>
                <a:lnTo>
                  <a:pt x="555625" y="244475"/>
                </a:lnTo>
                <a:lnTo>
                  <a:pt x="555625" y="298450"/>
                </a:lnTo>
                <a:lnTo>
                  <a:pt x="555625" y="298450"/>
                </a:lnTo>
                <a:lnTo>
                  <a:pt x="555625" y="355600"/>
                </a:lnTo>
                <a:lnTo>
                  <a:pt x="746125" y="355600"/>
                </a:lnTo>
                <a:lnTo>
                  <a:pt x="746125" y="384175"/>
                </a:lnTo>
                <a:lnTo>
                  <a:pt x="746125" y="463550"/>
                </a:lnTo>
                <a:lnTo>
                  <a:pt x="923925" y="463550"/>
                </a:lnTo>
                <a:lnTo>
                  <a:pt x="923925" y="552450"/>
                </a:lnTo>
                <a:lnTo>
                  <a:pt x="955675" y="552450"/>
                </a:lnTo>
                <a:lnTo>
                  <a:pt x="955675" y="635000"/>
                </a:lnTo>
                <a:lnTo>
                  <a:pt x="1123950" y="635000"/>
                </a:lnTo>
                <a:lnTo>
                  <a:pt x="1123950" y="704850"/>
                </a:lnTo>
                <a:lnTo>
                  <a:pt x="1152525" y="704850"/>
                </a:lnTo>
                <a:lnTo>
                  <a:pt x="1152525" y="822325"/>
                </a:lnTo>
                <a:lnTo>
                  <a:pt x="1244600" y="822325"/>
                </a:lnTo>
                <a:lnTo>
                  <a:pt x="1244600" y="841375"/>
                </a:lnTo>
                <a:lnTo>
                  <a:pt x="1327150" y="841375"/>
                </a:lnTo>
                <a:lnTo>
                  <a:pt x="1327150" y="920750"/>
                </a:lnTo>
                <a:lnTo>
                  <a:pt x="1349375" y="920750"/>
                </a:lnTo>
                <a:lnTo>
                  <a:pt x="1349375" y="1016000"/>
                </a:lnTo>
                <a:lnTo>
                  <a:pt x="1425575" y="1016000"/>
                </a:lnTo>
                <a:lnTo>
                  <a:pt x="1425575" y="1016000"/>
                </a:lnTo>
                <a:lnTo>
                  <a:pt x="1412875" y="1028700"/>
                </a:lnTo>
                <a:lnTo>
                  <a:pt x="1520825" y="1028700"/>
                </a:lnTo>
                <a:lnTo>
                  <a:pt x="1520825" y="1108075"/>
                </a:lnTo>
                <a:lnTo>
                  <a:pt x="1549400" y="1108075"/>
                </a:lnTo>
                <a:lnTo>
                  <a:pt x="1549400" y="1174750"/>
                </a:lnTo>
                <a:lnTo>
                  <a:pt x="1720850" y="1174750"/>
                </a:lnTo>
                <a:lnTo>
                  <a:pt x="1720850" y="1225550"/>
                </a:lnTo>
                <a:lnTo>
                  <a:pt x="1911350" y="1225550"/>
                </a:lnTo>
                <a:lnTo>
                  <a:pt x="1911350" y="1298575"/>
                </a:lnTo>
                <a:lnTo>
                  <a:pt x="2089150" y="1298575"/>
                </a:lnTo>
                <a:lnTo>
                  <a:pt x="2089150" y="1358900"/>
                </a:lnTo>
                <a:lnTo>
                  <a:pt x="2120900" y="1358900"/>
                </a:lnTo>
                <a:lnTo>
                  <a:pt x="2120900" y="1431925"/>
                </a:lnTo>
                <a:lnTo>
                  <a:pt x="2270125" y="1431925"/>
                </a:lnTo>
                <a:lnTo>
                  <a:pt x="2270125" y="1470025"/>
                </a:lnTo>
                <a:lnTo>
                  <a:pt x="2441575" y="1470025"/>
                </a:lnTo>
                <a:lnTo>
                  <a:pt x="2441575" y="1514475"/>
                </a:lnTo>
                <a:lnTo>
                  <a:pt x="2520950" y="1514475"/>
                </a:lnTo>
                <a:lnTo>
                  <a:pt x="2520950" y="1562100"/>
                </a:lnTo>
                <a:lnTo>
                  <a:pt x="2568575" y="1562100"/>
                </a:lnTo>
                <a:lnTo>
                  <a:pt x="2568575" y="1587500"/>
                </a:lnTo>
                <a:lnTo>
                  <a:pt x="2720975" y="1587500"/>
                </a:lnTo>
                <a:lnTo>
                  <a:pt x="2720975" y="1622425"/>
                </a:lnTo>
                <a:lnTo>
                  <a:pt x="2781300" y="1622425"/>
                </a:lnTo>
                <a:lnTo>
                  <a:pt x="2797175" y="1638300"/>
                </a:lnTo>
                <a:lnTo>
                  <a:pt x="2870200" y="1638300"/>
                </a:lnTo>
                <a:lnTo>
                  <a:pt x="2870200" y="1724025"/>
                </a:lnTo>
                <a:lnTo>
                  <a:pt x="2908300" y="1724025"/>
                </a:lnTo>
                <a:lnTo>
                  <a:pt x="2908300" y="1758950"/>
                </a:lnTo>
                <a:lnTo>
                  <a:pt x="3067050" y="1758950"/>
                </a:lnTo>
                <a:lnTo>
                  <a:pt x="3067050" y="1800225"/>
                </a:lnTo>
                <a:lnTo>
                  <a:pt x="3251200" y="1800225"/>
                </a:lnTo>
                <a:lnTo>
                  <a:pt x="3251200" y="1920875"/>
                </a:lnTo>
                <a:lnTo>
                  <a:pt x="3648075" y="1920875"/>
                </a:lnTo>
              </a:path>
            </a:pathLst>
          </a:custGeom>
          <a:noFill/>
          <a:ln w="28575">
            <a:solidFill>
              <a:schemeClr val="accent3"/>
            </a:solidFill>
            <a:miter lim="800000"/>
            <a:headEnd/>
            <a:tailEnd/>
          </a:ln>
        </p:spPr>
        <p:txBody>
          <a:bodyPr rtlCol="0" anchor="ctr"/>
          <a:lstStyle/>
          <a:p>
            <a:pPr algn="ctr" rtl="0">
              <a:defRPr/>
            </a:pPr>
            <a:endParaRPr lang="en-US" dirty="0">
              <a:solidFill>
                <a:srgbClr val="FFFFFF"/>
              </a:solidFill>
              <a:cs typeface="Arial" panose="020B0604020202020204" pitchFamily="34" charset="0"/>
            </a:endParaRPr>
          </a:p>
        </p:txBody>
      </p:sp>
      <p:cxnSp>
        <p:nvCxnSpPr>
          <p:cNvPr id="174" name="Straight Connector 173">
            <a:extLst>
              <a:ext uri="{FF2B5EF4-FFF2-40B4-BE49-F238E27FC236}">
                <a16:creationId xmlns:a16="http://schemas.microsoft.com/office/drawing/2014/main" xmlns="" id="{2AEE26C7-91D2-4A3C-BE41-D06D1A662F45}"/>
              </a:ext>
            </a:extLst>
          </p:cNvPr>
          <p:cNvCxnSpPr/>
          <p:nvPr/>
        </p:nvCxnSpPr>
        <p:spPr bwMode="auto">
          <a:xfrm>
            <a:off x="7834639" y="2564192"/>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xmlns="" id="{4E09D0E1-6622-4CD7-8597-7098513241A3}"/>
              </a:ext>
            </a:extLst>
          </p:cNvPr>
          <p:cNvCxnSpPr/>
          <p:nvPr/>
        </p:nvCxnSpPr>
        <p:spPr bwMode="auto">
          <a:xfrm>
            <a:off x="7885313" y="2636829"/>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65904937-DD9C-4F37-AD88-5A9E6EA16D5A}"/>
              </a:ext>
            </a:extLst>
          </p:cNvPr>
          <p:cNvCxnSpPr/>
          <p:nvPr/>
        </p:nvCxnSpPr>
        <p:spPr bwMode="auto">
          <a:xfrm>
            <a:off x="8822788" y="3115434"/>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AD4ACC3C-6B2A-4570-A31B-77C2B7A27A0F}"/>
              </a:ext>
            </a:extLst>
          </p:cNvPr>
          <p:cNvCxnSpPr/>
          <p:nvPr/>
        </p:nvCxnSpPr>
        <p:spPr bwMode="auto">
          <a:xfrm>
            <a:off x="8948771" y="316494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D95BC127-1D80-4351-8937-75A2679A1A0D}"/>
              </a:ext>
            </a:extLst>
          </p:cNvPr>
          <p:cNvCxnSpPr/>
          <p:nvPr/>
        </p:nvCxnSpPr>
        <p:spPr bwMode="auto">
          <a:xfrm>
            <a:off x="9374963" y="335284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D008E458-3704-45F8-A7A3-ADCBEED8794D}"/>
              </a:ext>
            </a:extLst>
          </p:cNvPr>
          <p:cNvCxnSpPr/>
          <p:nvPr/>
        </p:nvCxnSpPr>
        <p:spPr bwMode="auto">
          <a:xfrm>
            <a:off x="9462666" y="340792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xmlns="" id="{C94A898A-4368-4FB0-9833-316DD93308EB}"/>
              </a:ext>
            </a:extLst>
          </p:cNvPr>
          <p:cNvCxnSpPr/>
          <p:nvPr/>
        </p:nvCxnSpPr>
        <p:spPr bwMode="auto">
          <a:xfrm>
            <a:off x="9791359" y="348795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xmlns="" id="{AEBA61A7-9376-4363-98C1-E67FC5285BC9}"/>
              </a:ext>
            </a:extLst>
          </p:cNvPr>
          <p:cNvCxnSpPr/>
          <p:nvPr/>
        </p:nvCxnSpPr>
        <p:spPr bwMode="auto">
          <a:xfrm>
            <a:off x="9826410" y="3489247"/>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EF6D7BF3-C359-4CF0-A59A-14CEBB1D55A8}"/>
              </a:ext>
            </a:extLst>
          </p:cNvPr>
          <p:cNvCxnSpPr/>
          <p:nvPr/>
        </p:nvCxnSpPr>
        <p:spPr bwMode="auto">
          <a:xfrm>
            <a:off x="10545352" y="3994190"/>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C149D010-EAE9-4BCE-9879-17C91E8BC568}"/>
              </a:ext>
            </a:extLst>
          </p:cNvPr>
          <p:cNvCxnSpPr/>
          <p:nvPr/>
        </p:nvCxnSpPr>
        <p:spPr bwMode="auto">
          <a:xfrm>
            <a:off x="9905589" y="351460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xmlns="" id="{E832A1C8-262E-4C1B-AD5A-FA5D105402DA}"/>
              </a:ext>
            </a:extLst>
          </p:cNvPr>
          <p:cNvCxnSpPr/>
          <p:nvPr/>
        </p:nvCxnSpPr>
        <p:spPr bwMode="auto">
          <a:xfrm>
            <a:off x="10589219" y="3997365"/>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0B1F8CD3-32B7-4DD8-984C-BCD17AFED464}"/>
              </a:ext>
            </a:extLst>
          </p:cNvPr>
          <p:cNvCxnSpPr/>
          <p:nvPr/>
        </p:nvCxnSpPr>
        <p:spPr bwMode="auto">
          <a:xfrm>
            <a:off x="10070280" y="3600214"/>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xmlns="" id="{19207CB3-C121-4655-A2CA-03E6C222819A}"/>
              </a:ext>
            </a:extLst>
          </p:cNvPr>
          <p:cNvCxnSpPr/>
          <p:nvPr/>
        </p:nvCxnSpPr>
        <p:spPr bwMode="auto">
          <a:xfrm>
            <a:off x="9953096" y="351460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1C64C431-3EDF-4D7E-B845-94F9361E347B}"/>
              </a:ext>
            </a:extLst>
          </p:cNvPr>
          <p:cNvCxnSpPr/>
          <p:nvPr/>
        </p:nvCxnSpPr>
        <p:spPr bwMode="auto">
          <a:xfrm>
            <a:off x="10133623"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0751190F-A3E3-4899-AE76-6173EBD8FA9D}"/>
              </a:ext>
            </a:extLst>
          </p:cNvPr>
          <p:cNvCxnSpPr/>
          <p:nvPr/>
        </p:nvCxnSpPr>
        <p:spPr bwMode="auto">
          <a:xfrm>
            <a:off x="10377493" y="372592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C5F36922-0702-4FFA-B276-271AEBEAEE6E}"/>
              </a:ext>
            </a:extLst>
          </p:cNvPr>
          <p:cNvCxnSpPr/>
          <p:nvPr/>
        </p:nvCxnSpPr>
        <p:spPr bwMode="auto">
          <a:xfrm>
            <a:off x="10447009" y="372592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183ACF0D-13F7-4CEE-AB44-CEC5A6BB09AA}"/>
              </a:ext>
            </a:extLst>
          </p:cNvPr>
          <p:cNvCxnSpPr/>
          <p:nvPr/>
        </p:nvCxnSpPr>
        <p:spPr bwMode="auto">
          <a:xfrm>
            <a:off x="10164094"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FD1F94C3-9AB1-4541-99B3-38E84B7BC34D}"/>
              </a:ext>
            </a:extLst>
          </p:cNvPr>
          <p:cNvCxnSpPr/>
          <p:nvPr/>
        </p:nvCxnSpPr>
        <p:spPr bwMode="auto">
          <a:xfrm>
            <a:off x="10244319"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8521EA7D-DBC0-4559-BAA4-7B8A7C402785}"/>
              </a:ext>
            </a:extLst>
          </p:cNvPr>
          <p:cNvCxnSpPr/>
          <p:nvPr/>
        </p:nvCxnSpPr>
        <p:spPr bwMode="auto">
          <a:xfrm>
            <a:off x="10327775" y="359900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325C2FEF-3655-4700-8C2C-4B05A76B388D}"/>
              </a:ext>
            </a:extLst>
          </p:cNvPr>
          <p:cNvCxnSpPr/>
          <p:nvPr/>
        </p:nvCxnSpPr>
        <p:spPr bwMode="auto">
          <a:xfrm>
            <a:off x="7243770" y="2425740"/>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AAE36EAD-4591-4CA0-AE13-67BD3337FCE6}"/>
              </a:ext>
            </a:extLst>
          </p:cNvPr>
          <p:cNvCxnSpPr/>
          <p:nvPr/>
        </p:nvCxnSpPr>
        <p:spPr bwMode="auto">
          <a:xfrm>
            <a:off x="9574789" y="342327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A78D3E30-0DF4-4023-8F9D-A645B24DC365}"/>
              </a:ext>
            </a:extLst>
          </p:cNvPr>
          <p:cNvCxnSpPr/>
          <p:nvPr/>
        </p:nvCxnSpPr>
        <p:spPr bwMode="auto">
          <a:xfrm>
            <a:off x="9602521" y="342327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32C3B8AF-242F-49EA-BDFD-3C57824AD6A0}"/>
              </a:ext>
            </a:extLst>
          </p:cNvPr>
          <p:cNvCxnSpPr/>
          <p:nvPr/>
        </p:nvCxnSpPr>
        <p:spPr bwMode="auto">
          <a:xfrm>
            <a:off x="9634965" y="3432799"/>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510CA12A-BC2E-4611-BDD4-6F27C00AAFA0}"/>
              </a:ext>
            </a:extLst>
          </p:cNvPr>
          <p:cNvCxnSpPr/>
          <p:nvPr/>
        </p:nvCxnSpPr>
        <p:spPr bwMode="auto">
          <a:xfrm>
            <a:off x="9657135" y="3439149"/>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214ADA94-1831-410B-AC57-ED320DB3CB04}"/>
              </a:ext>
            </a:extLst>
          </p:cNvPr>
          <p:cNvCxnSpPr/>
          <p:nvPr/>
        </p:nvCxnSpPr>
        <p:spPr bwMode="auto">
          <a:xfrm>
            <a:off x="7696672" y="2770557"/>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xmlns="" id="{7D3AFE1B-8477-49C6-B872-CBD09F0F85B8}"/>
              </a:ext>
            </a:extLst>
          </p:cNvPr>
          <p:cNvCxnSpPr/>
          <p:nvPr/>
        </p:nvCxnSpPr>
        <p:spPr bwMode="auto">
          <a:xfrm>
            <a:off x="7876320" y="2884777"/>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119BDCA6-15BC-4BC6-826A-68A2A34F31AB}"/>
              </a:ext>
            </a:extLst>
          </p:cNvPr>
          <p:cNvCxnSpPr/>
          <p:nvPr/>
        </p:nvCxnSpPr>
        <p:spPr bwMode="auto">
          <a:xfrm>
            <a:off x="8858135" y="3641646"/>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E2418D45-6643-4AC2-99B4-3B8A13E30AB7}"/>
              </a:ext>
            </a:extLst>
          </p:cNvPr>
          <p:cNvCxnSpPr/>
          <p:nvPr/>
        </p:nvCxnSpPr>
        <p:spPr bwMode="auto">
          <a:xfrm>
            <a:off x="8975411" y="3651052"/>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38A45520-B0D3-4B3A-9B3A-0DDE1904B66B}"/>
              </a:ext>
            </a:extLst>
          </p:cNvPr>
          <p:cNvCxnSpPr/>
          <p:nvPr/>
        </p:nvCxnSpPr>
        <p:spPr bwMode="auto">
          <a:xfrm>
            <a:off x="9406355" y="3898742"/>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9F581471-611F-4A85-B19F-3A93FE0B69B9}"/>
              </a:ext>
            </a:extLst>
          </p:cNvPr>
          <p:cNvCxnSpPr/>
          <p:nvPr/>
        </p:nvCxnSpPr>
        <p:spPr bwMode="auto">
          <a:xfrm>
            <a:off x="9784745" y="4023109"/>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xmlns="" id="{60BC520C-1248-4C7E-8134-CF52389549B4}"/>
              </a:ext>
            </a:extLst>
          </p:cNvPr>
          <p:cNvCxnSpPr/>
          <p:nvPr/>
        </p:nvCxnSpPr>
        <p:spPr bwMode="auto">
          <a:xfrm>
            <a:off x="10028902" y="4177637"/>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446ACF25-886C-4D5A-BEA3-5642571119A1}"/>
              </a:ext>
            </a:extLst>
          </p:cNvPr>
          <p:cNvCxnSpPr/>
          <p:nvPr/>
        </p:nvCxnSpPr>
        <p:spPr bwMode="auto">
          <a:xfrm>
            <a:off x="10327775" y="4234747"/>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21FB0494-6F84-4F08-8F9B-A7738EB60FA9}"/>
              </a:ext>
            </a:extLst>
          </p:cNvPr>
          <p:cNvCxnSpPr/>
          <p:nvPr/>
        </p:nvCxnSpPr>
        <p:spPr bwMode="auto">
          <a:xfrm>
            <a:off x="10377493" y="4334807"/>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84E55C32-FBC4-4B1F-AE4B-87A17597C411}"/>
              </a:ext>
            </a:extLst>
          </p:cNvPr>
          <p:cNvCxnSpPr/>
          <p:nvPr/>
        </p:nvCxnSpPr>
        <p:spPr bwMode="auto">
          <a:xfrm>
            <a:off x="10712166" y="4346615"/>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EA879760-4305-4B2E-AE76-59421909F419}"/>
              </a:ext>
            </a:extLst>
          </p:cNvPr>
          <p:cNvCxnSpPr>
            <a:cxnSpLocks/>
          </p:cNvCxnSpPr>
          <p:nvPr/>
        </p:nvCxnSpPr>
        <p:spPr bwMode="auto">
          <a:xfrm rot="16200000">
            <a:off x="3663828" y="3376433"/>
            <a:ext cx="0" cy="113937"/>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08E91EB9-1A47-44C1-B5F0-F47FDDB73F14}"/>
              </a:ext>
            </a:extLst>
          </p:cNvPr>
          <p:cNvCxnSpPr>
            <a:cxnSpLocks/>
          </p:cNvCxnSpPr>
          <p:nvPr/>
        </p:nvCxnSpPr>
        <p:spPr bwMode="auto">
          <a:xfrm rot="16200000">
            <a:off x="3863386" y="4066138"/>
            <a:ext cx="0" cy="113937"/>
          </a:xfrm>
          <a:prstGeom prst="line">
            <a:avLst/>
          </a:prstGeom>
          <a:noFill/>
          <a:ln w="28575"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A37775F0-0EB0-4B0F-B674-081FAB0F2E2E}"/>
              </a:ext>
            </a:extLst>
          </p:cNvPr>
          <p:cNvCxnSpPr>
            <a:cxnSpLocks/>
          </p:cNvCxnSpPr>
          <p:nvPr/>
        </p:nvCxnSpPr>
        <p:spPr bwMode="auto">
          <a:xfrm rot="5400000">
            <a:off x="8611817" y="2988079"/>
            <a:ext cx="0" cy="113937"/>
          </a:xfrm>
          <a:prstGeom prst="line">
            <a:avLst/>
          </a:prstGeom>
          <a:noFill/>
          <a:ln w="28575"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DA3C3ACD-69F6-4633-9DC0-092D7975E2AD}"/>
              </a:ext>
            </a:extLst>
          </p:cNvPr>
          <p:cNvCxnSpPr/>
          <p:nvPr/>
        </p:nvCxnSpPr>
        <p:spPr bwMode="auto">
          <a:xfrm>
            <a:off x="10293648" y="3602108"/>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A65CBC02-3EA0-417D-A7D4-4A76B41AA191}"/>
              </a:ext>
            </a:extLst>
          </p:cNvPr>
          <p:cNvCxnSpPr/>
          <p:nvPr/>
        </p:nvCxnSpPr>
        <p:spPr bwMode="auto">
          <a:xfrm>
            <a:off x="10200574" y="3602106"/>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53776058-D294-4EC2-A415-DADBFE24AAD4}"/>
              </a:ext>
            </a:extLst>
          </p:cNvPr>
          <p:cNvCxnSpPr/>
          <p:nvPr/>
        </p:nvCxnSpPr>
        <p:spPr bwMode="auto">
          <a:xfrm>
            <a:off x="9998912" y="3605213"/>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7CA50125-5C80-408F-AC1C-67491C709CF4}"/>
              </a:ext>
            </a:extLst>
          </p:cNvPr>
          <p:cNvCxnSpPr/>
          <p:nvPr/>
        </p:nvCxnSpPr>
        <p:spPr bwMode="auto">
          <a:xfrm>
            <a:off x="10020629" y="3598989"/>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4C26ECB0-C0D3-441E-B480-22CD530E281F}"/>
              </a:ext>
            </a:extLst>
          </p:cNvPr>
          <p:cNvCxnSpPr/>
          <p:nvPr/>
        </p:nvCxnSpPr>
        <p:spPr bwMode="auto">
          <a:xfrm>
            <a:off x="9967894" y="3518121"/>
            <a:ext cx="0" cy="114220"/>
          </a:xfrm>
          <a:prstGeom prst="line">
            <a:avLst/>
          </a:prstGeom>
          <a:noFill/>
          <a:ln w="28575"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53EF5F7A-945B-4900-8681-F8B7AF5C5B68}"/>
              </a:ext>
            </a:extLst>
          </p:cNvPr>
          <p:cNvCxnSpPr>
            <a:cxnSpLocks/>
          </p:cNvCxnSpPr>
          <p:nvPr/>
        </p:nvCxnSpPr>
        <p:spPr bwMode="auto">
          <a:xfrm rot="5400000">
            <a:off x="10358877" y="3649350"/>
            <a:ext cx="0" cy="113937"/>
          </a:xfrm>
          <a:prstGeom prst="line">
            <a:avLst/>
          </a:prstGeom>
          <a:noFill/>
          <a:ln w="28575"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FAAF02DB-8852-4E0B-9F9D-34C1B3941B1F}"/>
              </a:ext>
            </a:extLst>
          </p:cNvPr>
          <p:cNvCxnSpPr/>
          <p:nvPr/>
        </p:nvCxnSpPr>
        <p:spPr bwMode="auto">
          <a:xfrm>
            <a:off x="8814697" y="3635421"/>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94680503-AD52-4CD1-8288-5B5A5ADAE31E}"/>
              </a:ext>
            </a:extLst>
          </p:cNvPr>
          <p:cNvCxnSpPr/>
          <p:nvPr/>
        </p:nvCxnSpPr>
        <p:spPr bwMode="auto">
          <a:xfrm>
            <a:off x="9546274" y="3896762"/>
            <a:ext cx="0" cy="114220"/>
          </a:xfrm>
          <a:prstGeom prst="line">
            <a:avLst/>
          </a:prstGeom>
          <a:noFill/>
          <a:ln w="28575" cap="flat" cmpd="sng" algn="ctr">
            <a:solidFill>
              <a:schemeClr val="accent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xmlns="" id="{D7C54DF4-094A-4A8F-8259-590969D9620C}"/>
              </a:ext>
            </a:extLst>
          </p:cNvPr>
          <p:cNvCxnSpPr>
            <a:cxnSpLocks/>
          </p:cNvCxnSpPr>
          <p:nvPr/>
        </p:nvCxnSpPr>
        <p:spPr bwMode="auto">
          <a:xfrm rot="5400000">
            <a:off x="8447978" y="3421035"/>
            <a:ext cx="0" cy="113937"/>
          </a:xfrm>
          <a:prstGeom prst="line">
            <a:avLst/>
          </a:prstGeom>
          <a:noFill/>
          <a:ln w="28575" cap="flat" cmpd="sng" algn="ctr">
            <a:solidFill>
              <a:schemeClr val="accent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CB1BB27C-91C2-4CBC-A77A-863671ED25D2}"/>
              </a:ext>
            </a:extLst>
          </p:cNvPr>
          <p:cNvCxnSpPr>
            <a:cxnSpLocks/>
          </p:cNvCxnSpPr>
          <p:nvPr/>
        </p:nvCxnSpPr>
        <p:spPr bwMode="auto">
          <a:xfrm rot="5400000">
            <a:off x="8665154" y="3601431"/>
            <a:ext cx="0" cy="113937"/>
          </a:xfrm>
          <a:prstGeom prst="line">
            <a:avLst/>
          </a:prstGeom>
          <a:noFill/>
          <a:ln w="28575"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156EB70C-B6C9-4C99-BCA6-808D85A9A41A}"/>
              </a:ext>
            </a:extLst>
          </p:cNvPr>
          <p:cNvCxnSpPr>
            <a:cxnSpLocks/>
          </p:cNvCxnSpPr>
          <p:nvPr/>
        </p:nvCxnSpPr>
        <p:spPr bwMode="auto">
          <a:xfrm rot="5400000">
            <a:off x="8649639" y="3529888"/>
            <a:ext cx="0" cy="113937"/>
          </a:xfrm>
          <a:prstGeom prst="line">
            <a:avLst/>
          </a:prstGeom>
          <a:noFill/>
          <a:ln w="28575" cap="flat" cmpd="sng" algn="ctr">
            <a:solidFill>
              <a:schemeClr val="accent3"/>
            </a:solidFill>
            <a:prstDash val="solid"/>
            <a:round/>
            <a:headEnd type="none" w="med" len="med"/>
            <a:tailEnd type="none" w="med" len="med"/>
          </a:ln>
          <a:effectLst/>
        </p:spPr>
      </p:cxnSp>
      <p:sp>
        <p:nvSpPr>
          <p:cNvPr id="208" name="Freeform: Shape 207">
            <a:extLst>
              <a:ext uri="{FF2B5EF4-FFF2-40B4-BE49-F238E27FC236}">
                <a16:creationId xmlns:a16="http://schemas.microsoft.com/office/drawing/2014/main" xmlns="" id="{C6E7E76C-6715-4B0B-BC12-1A986D142080}"/>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251448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AB9232C-E5E0-4318-BF37-1CA5D5569F20}"/>
              </a:ext>
            </a:extLst>
          </p:cNvPr>
          <p:cNvSpPr>
            <a:spLocks noGrp="1"/>
          </p:cNvSpPr>
          <p:nvPr>
            <p:ph type="title"/>
          </p:nvPr>
        </p:nvSpPr>
        <p:spPr/>
        <p:txBody>
          <a:bodyPr/>
          <a:lstStyle/>
          <a:p>
            <a:pPr algn="l"/>
            <a:r>
              <a:rPr lang="en-US" sz="3600" kern="1200" dirty="0">
                <a:solidFill>
                  <a:srgbClr val="7030A0"/>
                </a:solidFill>
                <a:latin typeface="Arial" panose="020B0604020202020204" pitchFamily="34" charset="0"/>
                <a:cs typeface="Arial" panose="020B0604020202020204" pitchFamily="34" charset="0"/>
              </a:rPr>
              <a:t>Combination Therapy With EGFR TKIs</a:t>
            </a:r>
          </a:p>
        </p:txBody>
      </p:sp>
    </p:spTree>
    <p:extLst>
      <p:ext uri="{BB962C8B-B14F-4D97-AF65-F5344CB8AC3E}">
        <p14:creationId xmlns:p14="http://schemas.microsoft.com/office/powerpoint/2010/main" val="9813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CB646-60D5-44E7-8FCC-81F3648DAF5E}"/>
              </a:ext>
            </a:extLst>
          </p:cNvPr>
          <p:cNvSpPr>
            <a:spLocks noGrp="1"/>
          </p:cNvSpPr>
          <p:nvPr>
            <p:ph type="title"/>
          </p:nvPr>
        </p:nvSpPr>
        <p:spPr/>
        <p:txBody>
          <a:bodyPr/>
          <a:lstStyle/>
          <a:p>
            <a:r>
              <a:rPr lang="en-US" sz="2800" kern="1200" dirty="0">
                <a:solidFill>
                  <a:srgbClr val="7030A0"/>
                </a:solidFill>
                <a:latin typeface="Arial" panose="020B0604020202020204" pitchFamily="34" charset="0"/>
                <a:cs typeface="Arial" panose="020B0604020202020204" pitchFamily="34" charset="0"/>
              </a:rPr>
              <a:t>Rationale for Combination Therapy With an EGFR TKI + a VEGFR Inhibitor in EGFR+ Advanced NSCLC</a:t>
            </a:r>
          </a:p>
        </p:txBody>
      </p:sp>
      <p:sp>
        <p:nvSpPr>
          <p:cNvPr id="7" name="Text Box 11">
            <a:extLst>
              <a:ext uri="{FF2B5EF4-FFF2-40B4-BE49-F238E27FC236}">
                <a16:creationId xmlns:a16="http://schemas.microsoft.com/office/drawing/2014/main" xmlns="" id="{D5C6BBF4-0A25-47F4-87EB-860CD4566379}"/>
              </a:ext>
            </a:extLst>
          </p:cNvPr>
          <p:cNvSpPr txBox="1">
            <a:spLocks noChangeArrowheads="1"/>
          </p:cNvSpPr>
          <p:nvPr/>
        </p:nvSpPr>
        <p:spPr bwMode="auto">
          <a:xfrm>
            <a:off x="413314" y="6377661"/>
            <a:ext cx="7990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 J Thoracic Oncol. 2020;16:205.. </a:t>
            </a:r>
          </a:p>
        </p:txBody>
      </p:sp>
      <p:sp>
        <p:nvSpPr>
          <p:cNvPr id="10" name="TextBox 9">
            <a:extLst>
              <a:ext uri="{FF2B5EF4-FFF2-40B4-BE49-F238E27FC236}">
                <a16:creationId xmlns:a16="http://schemas.microsoft.com/office/drawing/2014/main" xmlns="" id="{202717E4-F003-48A4-B557-F426D355BCAD}"/>
              </a:ext>
            </a:extLst>
          </p:cNvPr>
          <p:cNvSpPr txBox="1"/>
          <p:nvPr/>
        </p:nvSpPr>
        <p:spPr bwMode="auto">
          <a:xfrm>
            <a:off x="5513204" y="1759140"/>
            <a:ext cx="6135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Crosstalk Between and Inhibition of VEGF and EGFR Signaling</a:t>
            </a:r>
          </a:p>
        </p:txBody>
      </p:sp>
      <p:sp>
        <p:nvSpPr>
          <p:cNvPr id="8" name="Content Placeholder 7">
            <a:extLst>
              <a:ext uri="{FF2B5EF4-FFF2-40B4-BE49-F238E27FC236}">
                <a16:creationId xmlns:a16="http://schemas.microsoft.com/office/drawing/2014/main" xmlns="" id="{3800D9CB-BF10-4020-8DAD-75194316FDD9}"/>
              </a:ext>
            </a:extLst>
          </p:cNvPr>
          <p:cNvSpPr>
            <a:spLocks noGrp="1"/>
          </p:cNvSpPr>
          <p:nvPr>
            <p:ph idx="1"/>
          </p:nvPr>
        </p:nvSpPr>
        <p:spPr>
          <a:xfrm>
            <a:off x="603180" y="1513047"/>
            <a:ext cx="4797091" cy="4650686"/>
          </a:xfrm>
        </p:spPr>
        <p:txBody>
          <a:bodyPr/>
          <a:lstStyle/>
          <a:p>
            <a:r>
              <a:rPr lang="en-US" sz="2200" dirty="0"/>
              <a:t>Preclinical data have demonstrated costimulation of EGFR and VEGF signaling pathways in </a:t>
            </a:r>
            <a:r>
              <a:rPr lang="en-US" sz="2200" i="1" dirty="0"/>
              <a:t>EGFR</a:t>
            </a:r>
            <a:r>
              <a:rPr lang="en-US" sz="2200" dirty="0"/>
              <a:t>+ NSCLC</a:t>
            </a:r>
          </a:p>
          <a:p>
            <a:pPr lvl="1"/>
            <a:r>
              <a:rPr lang="en-US" sz="2200" dirty="0"/>
              <a:t>Upregulated EGFR leads to upregulation of VEGF</a:t>
            </a:r>
          </a:p>
          <a:p>
            <a:r>
              <a:rPr lang="en-US" sz="2200" dirty="0"/>
              <a:t>VEGF signaling promotes angiogenesis to support oncogenesis, contributes to EGFR TKI resistance</a:t>
            </a:r>
          </a:p>
          <a:p>
            <a:r>
              <a:rPr lang="en-US" sz="2200" dirty="0"/>
              <a:t>VEGF(R)-targeted agents approved for treatment of advanced NCLC, with inhibition of VEGF signaling appearing to sensitize tumor cells to other anticancer therapies</a:t>
            </a:r>
          </a:p>
        </p:txBody>
      </p:sp>
      <p:grpSp>
        <p:nvGrpSpPr>
          <p:cNvPr id="17" name="Group 34864">
            <a:extLst>
              <a:ext uri="{FF2B5EF4-FFF2-40B4-BE49-F238E27FC236}">
                <a16:creationId xmlns:a16="http://schemas.microsoft.com/office/drawing/2014/main" xmlns="" id="{04399012-DE26-400D-9FC7-64783D969429}"/>
              </a:ext>
            </a:extLst>
          </p:cNvPr>
          <p:cNvGrpSpPr>
            <a:grpSpLocks/>
          </p:cNvGrpSpPr>
          <p:nvPr/>
        </p:nvGrpSpPr>
        <p:grpSpPr bwMode="auto">
          <a:xfrm rot="492701">
            <a:off x="7953814" y="5458896"/>
            <a:ext cx="1684962" cy="419745"/>
            <a:chOff x="8842374" y="4034074"/>
            <a:chExt cx="2987676" cy="786025"/>
          </a:xfrm>
        </p:grpSpPr>
        <p:sp>
          <p:nvSpPr>
            <p:cNvPr id="18" name="Freeform 119">
              <a:extLst>
                <a:ext uri="{FF2B5EF4-FFF2-40B4-BE49-F238E27FC236}">
                  <a16:creationId xmlns:a16="http://schemas.microsoft.com/office/drawing/2014/main" xmlns="" id="{1A5747BB-94B5-47D7-936C-B2A5FAB78978}"/>
                </a:ext>
              </a:extLst>
            </p:cNvPr>
            <p:cNvSpPr/>
            <p:nvPr/>
          </p:nvSpPr>
          <p:spPr bwMode="auto">
            <a:xfrm>
              <a:off x="8849989" y="4004407"/>
              <a:ext cx="2928247" cy="694187"/>
            </a:xfrm>
            <a:custGeom>
              <a:avLst/>
              <a:gdLst>
                <a:gd name="connsiteX0" fmla="*/ 2927350 w 2927350"/>
                <a:gd name="connsiteY0" fmla="*/ 4526 h 697363"/>
                <a:gd name="connsiteX1" fmla="*/ 2705100 w 2927350"/>
                <a:gd name="connsiteY1" fmla="*/ 61676 h 697363"/>
                <a:gd name="connsiteX2" fmla="*/ 2432050 w 2927350"/>
                <a:gd name="connsiteY2" fmla="*/ 436326 h 697363"/>
                <a:gd name="connsiteX3" fmla="*/ 2178050 w 2927350"/>
                <a:gd name="connsiteY3" fmla="*/ 518876 h 697363"/>
                <a:gd name="connsiteX4" fmla="*/ 1879600 w 2927350"/>
                <a:gd name="connsiteY4" fmla="*/ 417276 h 697363"/>
                <a:gd name="connsiteX5" fmla="*/ 1644650 w 2927350"/>
                <a:gd name="connsiteY5" fmla="*/ 233126 h 697363"/>
                <a:gd name="connsiteX6" fmla="*/ 1384300 w 2927350"/>
                <a:gd name="connsiteY6" fmla="*/ 182326 h 697363"/>
                <a:gd name="connsiteX7" fmla="*/ 1168400 w 2927350"/>
                <a:gd name="connsiteY7" fmla="*/ 315676 h 697363"/>
                <a:gd name="connsiteX8" fmla="*/ 933450 w 2927350"/>
                <a:gd name="connsiteY8" fmla="*/ 601426 h 697363"/>
                <a:gd name="connsiteX9" fmla="*/ 698500 w 2927350"/>
                <a:gd name="connsiteY9" fmla="*/ 696676 h 697363"/>
                <a:gd name="connsiteX10" fmla="*/ 361950 w 2927350"/>
                <a:gd name="connsiteY10" fmla="*/ 563326 h 697363"/>
                <a:gd name="connsiteX11" fmla="*/ 203200 w 2927350"/>
                <a:gd name="connsiteY11" fmla="*/ 417276 h 697363"/>
                <a:gd name="connsiteX12" fmla="*/ 0 w 2927350"/>
                <a:gd name="connsiteY12" fmla="*/ 334726 h 69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7350" h="697363">
                  <a:moveTo>
                    <a:pt x="2927350" y="4526"/>
                  </a:moveTo>
                  <a:cubicBezTo>
                    <a:pt x="2857500" y="-2883"/>
                    <a:pt x="2787650" y="-10291"/>
                    <a:pt x="2705100" y="61676"/>
                  </a:cubicBezTo>
                  <a:cubicBezTo>
                    <a:pt x="2622550" y="133643"/>
                    <a:pt x="2519892" y="360126"/>
                    <a:pt x="2432050" y="436326"/>
                  </a:cubicBezTo>
                  <a:cubicBezTo>
                    <a:pt x="2344208" y="512526"/>
                    <a:pt x="2270125" y="522051"/>
                    <a:pt x="2178050" y="518876"/>
                  </a:cubicBezTo>
                  <a:cubicBezTo>
                    <a:pt x="2085975" y="515701"/>
                    <a:pt x="1968500" y="464901"/>
                    <a:pt x="1879600" y="417276"/>
                  </a:cubicBezTo>
                  <a:cubicBezTo>
                    <a:pt x="1790700" y="369651"/>
                    <a:pt x="1727200" y="272284"/>
                    <a:pt x="1644650" y="233126"/>
                  </a:cubicBezTo>
                  <a:cubicBezTo>
                    <a:pt x="1562100" y="193968"/>
                    <a:pt x="1463675" y="168568"/>
                    <a:pt x="1384300" y="182326"/>
                  </a:cubicBezTo>
                  <a:cubicBezTo>
                    <a:pt x="1304925" y="196084"/>
                    <a:pt x="1243542" y="245826"/>
                    <a:pt x="1168400" y="315676"/>
                  </a:cubicBezTo>
                  <a:cubicBezTo>
                    <a:pt x="1093258" y="385526"/>
                    <a:pt x="1011767" y="537926"/>
                    <a:pt x="933450" y="601426"/>
                  </a:cubicBezTo>
                  <a:cubicBezTo>
                    <a:pt x="855133" y="664926"/>
                    <a:pt x="793750" y="703026"/>
                    <a:pt x="698500" y="696676"/>
                  </a:cubicBezTo>
                  <a:cubicBezTo>
                    <a:pt x="603250" y="690326"/>
                    <a:pt x="444500" y="609893"/>
                    <a:pt x="361950" y="563326"/>
                  </a:cubicBezTo>
                  <a:cubicBezTo>
                    <a:pt x="279400" y="516759"/>
                    <a:pt x="263525" y="455376"/>
                    <a:pt x="203200" y="417276"/>
                  </a:cubicBezTo>
                  <a:cubicBezTo>
                    <a:pt x="142875" y="379176"/>
                    <a:pt x="71437" y="356951"/>
                    <a:pt x="0" y="334726"/>
                  </a:cubicBezTo>
                </a:path>
              </a:pathLst>
            </a:custGeom>
            <a:noFill/>
            <a:ln w="28575" cap="flat" cmpd="sng" algn="ctr">
              <a:solidFill>
                <a:schemeClr val="accent2">
                  <a:lumMod val="40000"/>
                  <a:lumOff val="60000"/>
                </a:schemeClr>
              </a:solidFill>
              <a:prstDash val="solid"/>
              <a:miter lim="800000"/>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endParaRPr kumimoji="0" lang="en-US" sz="3200" b="1" i="0" u="none" strike="noStrike" kern="1200" cap="none" spc="0" normalizeH="0" baseline="-25000" noProof="0" dirty="0">
                <a:ln>
                  <a:noFill/>
                </a:ln>
                <a:solidFill>
                  <a:srgbClr val="FFFFFF"/>
                </a:solidFill>
                <a:effectLst/>
                <a:uLnTx/>
                <a:uFillTx/>
                <a:latin typeface="Calibri" panose="020F0502020204030204" pitchFamily="34" charset="0"/>
                <a:ea typeface="+mn-ea"/>
                <a:cs typeface="Arial" charset="0"/>
                <a:sym typeface="Arial"/>
              </a:endParaRPr>
            </a:p>
          </p:txBody>
        </p:sp>
        <p:sp>
          <p:nvSpPr>
            <p:cNvPr id="19" name="Freeform 120">
              <a:extLst>
                <a:ext uri="{FF2B5EF4-FFF2-40B4-BE49-F238E27FC236}">
                  <a16:creationId xmlns:a16="http://schemas.microsoft.com/office/drawing/2014/main" xmlns="" id="{72DAAA30-0E0E-40F8-A918-0505BD790B7D}"/>
                </a:ext>
              </a:extLst>
            </p:cNvPr>
            <p:cNvSpPr/>
            <p:nvPr/>
          </p:nvSpPr>
          <p:spPr bwMode="auto">
            <a:xfrm flipH="1" flipV="1">
              <a:off x="8763105" y="4067066"/>
              <a:ext cx="2987676" cy="694185"/>
            </a:xfrm>
            <a:custGeom>
              <a:avLst/>
              <a:gdLst>
                <a:gd name="connsiteX0" fmla="*/ 2927350 w 2927350"/>
                <a:gd name="connsiteY0" fmla="*/ 4526 h 697363"/>
                <a:gd name="connsiteX1" fmla="*/ 2705100 w 2927350"/>
                <a:gd name="connsiteY1" fmla="*/ 61676 h 697363"/>
                <a:gd name="connsiteX2" fmla="*/ 2432050 w 2927350"/>
                <a:gd name="connsiteY2" fmla="*/ 436326 h 697363"/>
                <a:gd name="connsiteX3" fmla="*/ 2178050 w 2927350"/>
                <a:gd name="connsiteY3" fmla="*/ 518876 h 697363"/>
                <a:gd name="connsiteX4" fmla="*/ 1879600 w 2927350"/>
                <a:gd name="connsiteY4" fmla="*/ 417276 h 697363"/>
                <a:gd name="connsiteX5" fmla="*/ 1644650 w 2927350"/>
                <a:gd name="connsiteY5" fmla="*/ 233126 h 697363"/>
                <a:gd name="connsiteX6" fmla="*/ 1384300 w 2927350"/>
                <a:gd name="connsiteY6" fmla="*/ 182326 h 697363"/>
                <a:gd name="connsiteX7" fmla="*/ 1168400 w 2927350"/>
                <a:gd name="connsiteY7" fmla="*/ 315676 h 697363"/>
                <a:gd name="connsiteX8" fmla="*/ 933450 w 2927350"/>
                <a:gd name="connsiteY8" fmla="*/ 601426 h 697363"/>
                <a:gd name="connsiteX9" fmla="*/ 698500 w 2927350"/>
                <a:gd name="connsiteY9" fmla="*/ 696676 h 697363"/>
                <a:gd name="connsiteX10" fmla="*/ 361950 w 2927350"/>
                <a:gd name="connsiteY10" fmla="*/ 563326 h 697363"/>
                <a:gd name="connsiteX11" fmla="*/ 203200 w 2927350"/>
                <a:gd name="connsiteY11" fmla="*/ 417276 h 697363"/>
                <a:gd name="connsiteX12" fmla="*/ 0 w 2927350"/>
                <a:gd name="connsiteY12" fmla="*/ 334726 h 69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7350" h="697363">
                  <a:moveTo>
                    <a:pt x="2927350" y="4526"/>
                  </a:moveTo>
                  <a:cubicBezTo>
                    <a:pt x="2857500" y="-2883"/>
                    <a:pt x="2787650" y="-10291"/>
                    <a:pt x="2705100" y="61676"/>
                  </a:cubicBezTo>
                  <a:cubicBezTo>
                    <a:pt x="2622550" y="133643"/>
                    <a:pt x="2519892" y="360126"/>
                    <a:pt x="2432050" y="436326"/>
                  </a:cubicBezTo>
                  <a:cubicBezTo>
                    <a:pt x="2344208" y="512526"/>
                    <a:pt x="2270125" y="522051"/>
                    <a:pt x="2178050" y="518876"/>
                  </a:cubicBezTo>
                  <a:cubicBezTo>
                    <a:pt x="2085975" y="515701"/>
                    <a:pt x="1968500" y="464901"/>
                    <a:pt x="1879600" y="417276"/>
                  </a:cubicBezTo>
                  <a:cubicBezTo>
                    <a:pt x="1790700" y="369651"/>
                    <a:pt x="1727200" y="272284"/>
                    <a:pt x="1644650" y="233126"/>
                  </a:cubicBezTo>
                  <a:cubicBezTo>
                    <a:pt x="1562100" y="193968"/>
                    <a:pt x="1463675" y="168568"/>
                    <a:pt x="1384300" y="182326"/>
                  </a:cubicBezTo>
                  <a:cubicBezTo>
                    <a:pt x="1304925" y="196084"/>
                    <a:pt x="1243542" y="245826"/>
                    <a:pt x="1168400" y="315676"/>
                  </a:cubicBezTo>
                  <a:cubicBezTo>
                    <a:pt x="1093258" y="385526"/>
                    <a:pt x="1011767" y="537926"/>
                    <a:pt x="933450" y="601426"/>
                  </a:cubicBezTo>
                  <a:cubicBezTo>
                    <a:pt x="855133" y="664926"/>
                    <a:pt x="793750" y="703026"/>
                    <a:pt x="698500" y="696676"/>
                  </a:cubicBezTo>
                  <a:cubicBezTo>
                    <a:pt x="603250" y="690326"/>
                    <a:pt x="444500" y="609893"/>
                    <a:pt x="361950" y="563326"/>
                  </a:cubicBezTo>
                  <a:cubicBezTo>
                    <a:pt x="279400" y="516759"/>
                    <a:pt x="263525" y="455376"/>
                    <a:pt x="203200" y="417276"/>
                  </a:cubicBezTo>
                  <a:cubicBezTo>
                    <a:pt x="142875" y="379176"/>
                    <a:pt x="71437" y="356951"/>
                    <a:pt x="0" y="334726"/>
                  </a:cubicBezTo>
                </a:path>
              </a:pathLst>
            </a:custGeom>
            <a:noFill/>
            <a:ln w="28575" cap="flat" cmpd="sng" algn="ctr">
              <a:solidFill>
                <a:schemeClr val="accent2">
                  <a:lumMod val="40000"/>
                  <a:lumOff val="60000"/>
                </a:schemeClr>
              </a:solidFill>
              <a:prstDash val="solid"/>
              <a:miter lim="800000"/>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endParaRPr kumimoji="0" lang="en-US" sz="3200" b="1" i="0" u="none" strike="noStrike" kern="1200" cap="none" spc="0" normalizeH="0" baseline="-25000" noProof="0" dirty="0">
                <a:ln>
                  <a:noFill/>
                </a:ln>
                <a:solidFill>
                  <a:srgbClr val="FFFFFF"/>
                </a:solidFill>
                <a:effectLst/>
                <a:uLnTx/>
                <a:uFillTx/>
                <a:latin typeface="Calibri" panose="020F0502020204030204" pitchFamily="34" charset="0"/>
                <a:ea typeface="+mn-ea"/>
                <a:cs typeface="Arial" charset="0"/>
                <a:sym typeface="Arial"/>
              </a:endParaRPr>
            </a:p>
          </p:txBody>
        </p:sp>
        <p:cxnSp>
          <p:nvCxnSpPr>
            <p:cNvPr id="20" name="Straight Connector 19">
              <a:extLst>
                <a:ext uri="{FF2B5EF4-FFF2-40B4-BE49-F238E27FC236}">
                  <a16:creationId xmlns:a16="http://schemas.microsoft.com/office/drawing/2014/main" xmlns="" id="{68C7ADE9-0160-4073-99FC-E44A4F3BB326}"/>
                </a:ext>
              </a:extLst>
            </p:cNvPr>
            <p:cNvCxnSpPr/>
            <p:nvPr/>
          </p:nvCxnSpPr>
          <p:spPr bwMode="auto">
            <a:xfrm>
              <a:off x="9609090" y="4328803"/>
              <a:ext cx="24313" cy="32143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696AC1E2-5EA6-4FF3-BF15-6EDBEA5C8646}"/>
                </a:ext>
              </a:extLst>
            </p:cNvPr>
            <p:cNvCxnSpPr/>
            <p:nvPr/>
          </p:nvCxnSpPr>
          <p:spPr bwMode="auto">
            <a:xfrm>
              <a:off x="9748718" y="4381671"/>
              <a:ext cx="0" cy="243100"/>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2422724B-8CDF-449D-9611-D4B7C2E486BD}"/>
                </a:ext>
              </a:extLst>
            </p:cNvPr>
            <p:cNvCxnSpPr/>
            <p:nvPr/>
          </p:nvCxnSpPr>
          <p:spPr bwMode="auto">
            <a:xfrm flipH="1">
              <a:off x="9787378" y="4434141"/>
              <a:ext cx="29716" cy="137758"/>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2BBCF562-12B0-44C5-BFF5-32D4A51FF03D}"/>
                </a:ext>
              </a:extLst>
            </p:cNvPr>
            <p:cNvCxnSpPr/>
            <p:nvPr/>
          </p:nvCxnSpPr>
          <p:spPr bwMode="auto">
            <a:xfrm>
              <a:off x="9486755" y="4349994"/>
              <a:ext cx="37819" cy="32143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F531EF75-30CE-4F96-89AC-C7D198EC1F28}"/>
                </a:ext>
              </a:extLst>
            </p:cNvPr>
            <p:cNvCxnSpPr/>
            <p:nvPr/>
          </p:nvCxnSpPr>
          <p:spPr bwMode="auto">
            <a:xfrm>
              <a:off x="9557765" y="4347712"/>
              <a:ext cx="40521" cy="32143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5D736174-BE95-4AE5-8E9B-B4423C92FF09}"/>
                </a:ext>
              </a:extLst>
            </p:cNvPr>
            <p:cNvCxnSpPr/>
            <p:nvPr/>
          </p:nvCxnSpPr>
          <p:spPr bwMode="auto">
            <a:xfrm>
              <a:off x="9376755" y="4412300"/>
              <a:ext cx="48624" cy="22419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EB957199-7D62-4444-8A76-0AC04B733CF4}"/>
                </a:ext>
              </a:extLst>
            </p:cNvPr>
            <p:cNvCxnSpPr/>
            <p:nvPr/>
          </p:nvCxnSpPr>
          <p:spPr bwMode="auto">
            <a:xfrm>
              <a:off x="9322153" y="4503209"/>
              <a:ext cx="54027" cy="105343"/>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3BBF3D4E-592D-43EF-9981-6F3C4321E068}"/>
                </a:ext>
              </a:extLst>
            </p:cNvPr>
            <p:cNvCxnSpPr/>
            <p:nvPr/>
          </p:nvCxnSpPr>
          <p:spPr bwMode="auto">
            <a:xfrm>
              <a:off x="8900834" y="4439367"/>
              <a:ext cx="24311" cy="313329"/>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33E6E1DF-9993-45F1-908F-CC710BAF3D8E}"/>
                </a:ext>
              </a:extLst>
            </p:cNvPr>
            <p:cNvCxnSpPr/>
            <p:nvPr/>
          </p:nvCxnSpPr>
          <p:spPr bwMode="auto">
            <a:xfrm>
              <a:off x="8992303" y="4467638"/>
              <a:ext cx="5403" cy="237698"/>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29" name="Straight Connector 34827">
              <a:extLst>
                <a:ext uri="{FF2B5EF4-FFF2-40B4-BE49-F238E27FC236}">
                  <a16:creationId xmlns:a16="http://schemas.microsoft.com/office/drawing/2014/main" xmlns="" id="{77958DA7-0E48-4B82-97A3-87EE14CB33EF}"/>
                </a:ext>
              </a:extLst>
            </p:cNvPr>
            <p:cNvCxnSpPr/>
            <p:nvPr/>
          </p:nvCxnSpPr>
          <p:spPr bwMode="auto">
            <a:xfrm flipH="1">
              <a:off x="9054567" y="4520419"/>
              <a:ext cx="16208" cy="15126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5ABBE5FE-9A6C-4DAB-8B6F-9F718B65AED5}"/>
                </a:ext>
              </a:extLst>
            </p:cNvPr>
            <p:cNvCxnSpPr/>
            <p:nvPr/>
          </p:nvCxnSpPr>
          <p:spPr bwMode="auto">
            <a:xfrm>
              <a:off x="10071240" y="4420362"/>
              <a:ext cx="59429" cy="113447"/>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1" name="Straight Connector 34831">
              <a:extLst>
                <a:ext uri="{FF2B5EF4-FFF2-40B4-BE49-F238E27FC236}">
                  <a16:creationId xmlns:a16="http://schemas.microsoft.com/office/drawing/2014/main" xmlns="" id="{640F93F5-05FC-4C0D-930D-37BE4E2782F1}"/>
                </a:ext>
              </a:extLst>
            </p:cNvPr>
            <p:cNvCxnSpPr/>
            <p:nvPr/>
          </p:nvCxnSpPr>
          <p:spPr bwMode="auto">
            <a:xfrm>
              <a:off x="10119618" y="4315040"/>
              <a:ext cx="43221" cy="224192"/>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C5530BA1-3714-49C3-AECD-CF4A79A322E6}"/>
                </a:ext>
              </a:extLst>
            </p:cNvPr>
            <p:cNvCxnSpPr/>
            <p:nvPr/>
          </p:nvCxnSpPr>
          <p:spPr bwMode="auto">
            <a:xfrm>
              <a:off x="10214188" y="4272063"/>
              <a:ext cx="29714" cy="294421"/>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5CAB4445-96BA-4707-BA4C-3D13DD7314E5}"/>
                </a:ext>
              </a:extLst>
            </p:cNvPr>
            <p:cNvCxnSpPr/>
            <p:nvPr/>
          </p:nvCxnSpPr>
          <p:spPr bwMode="auto">
            <a:xfrm>
              <a:off x="10310573" y="4281470"/>
              <a:ext cx="35116" cy="307927"/>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4" name="Straight Connector 34837">
              <a:extLst>
                <a:ext uri="{FF2B5EF4-FFF2-40B4-BE49-F238E27FC236}">
                  <a16:creationId xmlns:a16="http://schemas.microsoft.com/office/drawing/2014/main" xmlns="" id="{CD440324-9007-4754-89A5-1ED2C9315948}"/>
                </a:ext>
              </a:extLst>
            </p:cNvPr>
            <p:cNvCxnSpPr/>
            <p:nvPr/>
          </p:nvCxnSpPr>
          <p:spPr bwMode="auto">
            <a:xfrm>
              <a:off x="10400003" y="4281933"/>
              <a:ext cx="29716" cy="294421"/>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5" name="Straight Connector 34841">
              <a:extLst>
                <a:ext uri="{FF2B5EF4-FFF2-40B4-BE49-F238E27FC236}">
                  <a16:creationId xmlns:a16="http://schemas.microsoft.com/office/drawing/2014/main" xmlns="" id="{FA6F496D-0E0A-4BA2-8300-17C8460C22FF}"/>
                </a:ext>
              </a:extLst>
            </p:cNvPr>
            <p:cNvCxnSpPr/>
            <p:nvPr/>
          </p:nvCxnSpPr>
          <p:spPr bwMode="auto">
            <a:xfrm>
              <a:off x="10466119" y="4263643"/>
              <a:ext cx="5403" cy="275514"/>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6" name="Straight Connector 34843">
              <a:extLst>
                <a:ext uri="{FF2B5EF4-FFF2-40B4-BE49-F238E27FC236}">
                  <a16:creationId xmlns:a16="http://schemas.microsoft.com/office/drawing/2014/main" xmlns="" id="{EDE0B58E-D075-4733-A66A-DEF99D4A0130}"/>
                </a:ext>
              </a:extLst>
            </p:cNvPr>
            <p:cNvCxnSpPr/>
            <p:nvPr/>
          </p:nvCxnSpPr>
          <p:spPr bwMode="auto">
            <a:xfrm flipH="1">
              <a:off x="10475307" y="4283680"/>
              <a:ext cx="27013" cy="153963"/>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7" name="Straight Connector 34845">
              <a:extLst>
                <a:ext uri="{FF2B5EF4-FFF2-40B4-BE49-F238E27FC236}">
                  <a16:creationId xmlns:a16="http://schemas.microsoft.com/office/drawing/2014/main" xmlns="" id="{6213BFC5-237A-4B63-9013-C7BDCE9993EE}"/>
                </a:ext>
              </a:extLst>
            </p:cNvPr>
            <p:cNvCxnSpPr/>
            <p:nvPr/>
          </p:nvCxnSpPr>
          <p:spPr bwMode="auto">
            <a:xfrm>
              <a:off x="10822759" y="4194135"/>
              <a:ext cx="45924" cy="226894"/>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8" name="Straight Connector 34847">
              <a:extLst>
                <a:ext uri="{FF2B5EF4-FFF2-40B4-BE49-F238E27FC236}">
                  <a16:creationId xmlns:a16="http://schemas.microsoft.com/office/drawing/2014/main" xmlns="" id="{B8AADB5D-F8EF-4C3D-983F-1ADC228A5281}"/>
                </a:ext>
              </a:extLst>
            </p:cNvPr>
            <p:cNvCxnSpPr/>
            <p:nvPr/>
          </p:nvCxnSpPr>
          <p:spPr bwMode="auto">
            <a:xfrm>
              <a:off x="10936150" y="4155586"/>
              <a:ext cx="37819" cy="313329"/>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39" name="Straight Connector 34849">
              <a:extLst>
                <a:ext uri="{FF2B5EF4-FFF2-40B4-BE49-F238E27FC236}">
                  <a16:creationId xmlns:a16="http://schemas.microsoft.com/office/drawing/2014/main" xmlns="" id="{8379ADA6-B22F-4113-B03B-69F3004D4D4B}"/>
                </a:ext>
              </a:extLst>
            </p:cNvPr>
            <p:cNvCxnSpPr/>
            <p:nvPr/>
          </p:nvCxnSpPr>
          <p:spPr bwMode="auto">
            <a:xfrm>
              <a:off x="11062138" y="4190785"/>
              <a:ext cx="32416" cy="329536"/>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F7431DFB-2D96-4A05-A6E8-04FE58EB8ACD}"/>
                </a:ext>
              </a:extLst>
            </p:cNvPr>
            <p:cNvCxnSpPr/>
            <p:nvPr/>
          </p:nvCxnSpPr>
          <p:spPr bwMode="auto">
            <a:xfrm>
              <a:off x="11085077" y="4129767"/>
              <a:ext cx="21611" cy="313329"/>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1" name="Straight Connector 34853">
              <a:extLst>
                <a:ext uri="{FF2B5EF4-FFF2-40B4-BE49-F238E27FC236}">
                  <a16:creationId xmlns:a16="http://schemas.microsoft.com/office/drawing/2014/main" xmlns="" id="{380AE62B-7E2E-492B-B884-638C2D2D79C3}"/>
                </a:ext>
              </a:extLst>
            </p:cNvPr>
            <p:cNvCxnSpPr/>
            <p:nvPr/>
          </p:nvCxnSpPr>
          <p:spPr bwMode="auto">
            <a:xfrm>
              <a:off x="11173910" y="4164171"/>
              <a:ext cx="0" cy="226894"/>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0813DD2E-1498-429B-AB6F-90EE393E1985}"/>
                </a:ext>
              </a:extLst>
            </p:cNvPr>
            <p:cNvCxnSpPr/>
            <p:nvPr/>
          </p:nvCxnSpPr>
          <p:spPr bwMode="auto">
            <a:xfrm>
              <a:off x="10763264" y="4285243"/>
              <a:ext cx="59429" cy="113447"/>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3" name="Straight Connector 34857">
              <a:extLst>
                <a:ext uri="{FF2B5EF4-FFF2-40B4-BE49-F238E27FC236}">
                  <a16:creationId xmlns:a16="http://schemas.microsoft.com/office/drawing/2014/main" xmlns="" id="{83316E47-3414-4E7A-9181-19038F652CB1}"/>
                </a:ext>
              </a:extLst>
            </p:cNvPr>
            <p:cNvCxnSpPr/>
            <p:nvPr/>
          </p:nvCxnSpPr>
          <p:spPr bwMode="auto">
            <a:xfrm flipH="1">
              <a:off x="11219657" y="4232449"/>
              <a:ext cx="24311" cy="137758"/>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4" name="Straight Connector 34859">
              <a:extLst>
                <a:ext uri="{FF2B5EF4-FFF2-40B4-BE49-F238E27FC236}">
                  <a16:creationId xmlns:a16="http://schemas.microsoft.com/office/drawing/2014/main" xmlns="" id="{C686D366-D2E1-4792-A767-344C844E1072}"/>
                </a:ext>
              </a:extLst>
            </p:cNvPr>
            <p:cNvCxnSpPr/>
            <p:nvPr/>
          </p:nvCxnSpPr>
          <p:spPr bwMode="auto">
            <a:xfrm>
              <a:off x="11476281" y="4189225"/>
              <a:ext cx="70235" cy="113447"/>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5" name="Straight Connector 34861">
              <a:extLst>
                <a:ext uri="{FF2B5EF4-FFF2-40B4-BE49-F238E27FC236}">
                  <a16:creationId xmlns:a16="http://schemas.microsoft.com/office/drawing/2014/main" xmlns="" id="{360010E3-AC95-4168-A655-3863F5560CC8}"/>
                </a:ext>
              </a:extLst>
            </p:cNvPr>
            <p:cNvCxnSpPr/>
            <p:nvPr/>
          </p:nvCxnSpPr>
          <p:spPr bwMode="auto">
            <a:xfrm>
              <a:off x="11628863" y="4152269"/>
              <a:ext cx="59429" cy="234996"/>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46" name="Straight Connector 34863">
              <a:extLst>
                <a:ext uri="{FF2B5EF4-FFF2-40B4-BE49-F238E27FC236}">
                  <a16:creationId xmlns:a16="http://schemas.microsoft.com/office/drawing/2014/main" xmlns="" id="{B73B1C5C-7915-4A24-8AC7-58334748BE8B}"/>
                </a:ext>
              </a:extLst>
            </p:cNvPr>
            <p:cNvCxnSpPr/>
            <p:nvPr/>
          </p:nvCxnSpPr>
          <p:spPr bwMode="auto">
            <a:xfrm>
              <a:off x="11656782" y="4065013"/>
              <a:ext cx="32416" cy="297123"/>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grpSp>
      <p:cxnSp>
        <p:nvCxnSpPr>
          <p:cNvPr id="412" name="Straight Arrow Connector 411">
            <a:extLst>
              <a:ext uri="{FF2B5EF4-FFF2-40B4-BE49-F238E27FC236}">
                <a16:creationId xmlns:a16="http://schemas.microsoft.com/office/drawing/2014/main" xmlns="" id="{1795DD9D-B4AE-4EB6-97D4-594375F2FDCF}"/>
              </a:ext>
            </a:extLst>
          </p:cNvPr>
          <p:cNvCxnSpPr>
            <a:cxnSpLocks/>
          </p:cNvCxnSpPr>
          <p:nvPr/>
        </p:nvCxnSpPr>
        <p:spPr bwMode="auto">
          <a:xfrm flipH="1">
            <a:off x="9905426" y="2927692"/>
            <a:ext cx="77499" cy="197323"/>
          </a:xfrm>
          <a:prstGeom prst="straightConnector1">
            <a:avLst/>
          </a:prstGeom>
          <a:noFill/>
          <a:ln w="28575" cap="flat" cmpd="sng" algn="ctr">
            <a:solidFill>
              <a:schemeClr val="bg1"/>
            </a:solidFill>
            <a:prstDash val="solid"/>
            <a:round/>
            <a:headEnd type="none" w="med" len="med"/>
            <a:tailEnd type="triangle"/>
          </a:ln>
          <a:effectLst/>
        </p:spPr>
      </p:cxnSp>
      <p:grpSp>
        <p:nvGrpSpPr>
          <p:cNvPr id="420" name="Group 419">
            <a:extLst>
              <a:ext uri="{FF2B5EF4-FFF2-40B4-BE49-F238E27FC236}">
                <a16:creationId xmlns:a16="http://schemas.microsoft.com/office/drawing/2014/main" xmlns="" id="{E877CD5E-76A6-44FA-B9B1-22F4CA5B158F}"/>
              </a:ext>
            </a:extLst>
          </p:cNvPr>
          <p:cNvGrpSpPr/>
          <p:nvPr/>
        </p:nvGrpSpPr>
        <p:grpSpPr>
          <a:xfrm>
            <a:off x="7143822" y="4459125"/>
            <a:ext cx="777548" cy="301001"/>
            <a:chOff x="5124266" y="3448519"/>
            <a:chExt cx="828139" cy="432522"/>
          </a:xfrm>
        </p:grpSpPr>
        <p:sp>
          <p:nvSpPr>
            <p:cNvPr id="421" name="Oval 420">
              <a:extLst>
                <a:ext uri="{FF2B5EF4-FFF2-40B4-BE49-F238E27FC236}">
                  <a16:creationId xmlns:a16="http://schemas.microsoft.com/office/drawing/2014/main" xmlns="" id="{A2DA1148-4D9B-4E8D-93D7-0E1A89578750}"/>
                </a:ext>
              </a:extLst>
            </p:cNvPr>
            <p:cNvSpPr/>
            <p:nvPr/>
          </p:nvSpPr>
          <p:spPr bwMode="auto">
            <a:xfrm>
              <a:off x="5137883" y="3464616"/>
              <a:ext cx="775312" cy="416425"/>
            </a:xfrm>
            <a:prstGeom prst="ellipse">
              <a:avLst/>
            </a:prstGeom>
            <a:solidFill>
              <a:schemeClr val="accent4"/>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422" name="TextBox 421">
              <a:extLst>
                <a:ext uri="{FF2B5EF4-FFF2-40B4-BE49-F238E27FC236}">
                  <a16:creationId xmlns:a16="http://schemas.microsoft.com/office/drawing/2014/main" xmlns="" id="{A0938DFC-780C-4730-8C13-37B993448A91}"/>
                </a:ext>
              </a:extLst>
            </p:cNvPr>
            <p:cNvSpPr txBox="1"/>
            <p:nvPr/>
          </p:nvSpPr>
          <p:spPr>
            <a:xfrm>
              <a:off x="5124266" y="3448519"/>
              <a:ext cx="828139" cy="276999"/>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rPr>
                <a:t>HIF-1</a:t>
              </a:r>
              <a:r>
                <a:rPr kumimoji="0" 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rPr>
                <a:t>α</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grpSp>
        <p:nvGrpSpPr>
          <p:cNvPr id="423" name="Group 422">
            <a:extLst>
              <a:ext uri="{FF2B5EF4-FFF2-40B4-BE49-F238E27FC236}">
                <a16:creationId xmlns:a16="http://schemas.microsoft.com/office/drawing/2014/main" xmlns="" id="{0EB134C5-A80C-4BB4-894D-CF76F93EE414}"/>
              </a:ext>
            </a:extLst>
          </p:cNvPr>
          <p:cNvGrpSpPr/>
          <p:nvPr/>
        </p:nvGrpSpPr>
        <p:grpSpPr>
          <a:xfrm rot="1261571">
            <a:off x="9004141" y="2293822"/>
            <a:ext cx="819674" cy="305486"/>
            <a:chOff x="5112336" y="3430160"/>
            <a:chExt cx="828139" cy="450881"/>
          </a:xfrm>
        </p:grpSpPr>
        <p:sp>
          <p:nvSpPr>
            <p:cNvPr id="424" name="Oval 423">
              <a:extLst>
                <a:ext uri="{FF2B5EF4-FFF2-40B4-BE49-F238E27FC236}">
                  <a16:creationId xmlns:a16="http://schemas.microsoft.com/office/drawing/2014/main" xmlns="" id="{662560E7-54A0-4933-B9F3-B50CD3284EF7}"/>
                </a:ext>
              </a:extLst>
            </p:cNvPr>
            <p:cNvSpPr/>
            <p:nvPr/>
          </p:nvSpPr>
          <p:spPr bwMode="auto">
            <a:xfrm>
              <a:off x="5137883" y="3464616"/>
              <a:ext cx="775312" cy="416425"/>
            </a:xfrm>
            <a:prstGeom prst="ellipse">
              <a:avLst/>
            </a:prstGeom>
            <a:solidFill>
              <a:schemeClr val="accent3">
                <a:lumMod val="40000"/>
                <a:lumOff val="60000"/>
              </a:schemeClr>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425" name="TextBox 424">
              <a:extLst>
                <a:ext uri="{FF2B5EF4-FFF2-40B4-BE49-F238E27FC236}">
                  <a16:creationId xmlns:a16="http://schemas.microsoft.com/office/drawing/2014/main" xmlns="" id="{9523BB46-629B-4766-A0F3-9D3CE945172B}"/>
                </a:ext>
              </a:extLst>
            </p:cNvPr>
            <p:cNvSpPr txBox="1"/>
            <p:nvPr/>
          </p:nvSpPr>
          <p:spPr>
            <a:xfrm>
              <a:off x="5112336" y="3430160"/>
              <a:ext cx="828139" cy="288146"/>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a:sym typeface="Arial"/>
                </a:rPr>
                <a:t>VEGF-A</a:t>
              </a:r>
            </a:p>
          </p:txBody>
        </p:sp>
      </p:grpSp>
      <p:grpSp>
        <p:nvGrpSpPr>
          <p:cNvPr id="427" name="Group 426">
            <a:extLst>
              <a:ext uri="{FF2B5EF4-FFF2-40B4-BE49-F238E27FC236}">
                <a16:creationId xmlns:a16="http://schemas.microsoft.com/office/drawing/2014/main" xmlns="" id="{C70BA390-4232-42C3-A350-8EC4AED1551C}"/>
              </a:ext>
            </a:extLst>
          </p:cNvPr>
          <p:cNvGrpSpPr/>
          <p:nvPr/>
        </p:nvGrpSpPr>
        <p:grpSpPr>
          <a:xfrm>
            <a:off x="6151814" y="3447163"/>
            <a:ext cx="5215342" cy="2356569"/>
            <a:chOff x="6105599" y="3447159"/>
            <a:chExt cx="5228276" cy="2356569"/>
          </a:xfrm>
        </p:grpSpPr>
        <p:sp>
          <p:nvSpPr>
            <p:cNvPr id="16" name="Freeform: Shape 15">
              <a:extLst>
                <a:ext uri="{FF2B5EF4-FFF2-40B4-BE49-F238E27FC236}">
                  <a16:creationId xmlns:a16="http://schemas.microsoft.com/office/drawing/2014/main" xmlns="" id="{9793A1BE-6DD4-4416-8518-CD7381ABC3C4}"/>
                </a:ext>
              </a:extLst>
            </p:cNvPr>
            <p:cNvSpPr/>
            <p:nvPr/>
          </p:nvSpPr>
          <p:spPr bwMode="auto">
            <a:xfrm>
              <a:off x="6105599" y="3451231"/>
              <a:ext cx="2639520" cy="2352497"/>
            </a:xfrm>
            <a:custGeom>
              <a:avLst/>
              <a:gdLst>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942842 w 2988991"/>
                <a:gd name="connsiteY8" fmla="*/ 366990 h 1345455"/>
                <a:gd name="connsiteX9" fmla="*/ 1385482 w 2988991"/>
                <a:gd name="connsiteY9" fmla="*/ 157319 h 1345455"/>
                <a:gd name="connsiteX10" fmla="*/ 1833946 w 2988991"/>
                <a:gd name="connsiteY10" fmla="*/ 35010 h 1345455"/>
                <a:gd name="connsiteX11" fmla="*/ 2346475 w 2988991"/>
                <a:gd name="connsiteY11"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988991 w 3080431"/>
                <a:gd name="connsiteY0" fmla="*/ 1345455 h 1436895"/>
                <a:gd name="connsiteX1" fmla="*/ 0 w 3080431"/>
                <a:gd name="connsiteY1" fmla="*/ 1345455 h 1436895"/>
                <a:gd name="connsiteX2" fmla="*/ 197344 w 3080431"/>
                <a:gd name="connsiteY2" fmla="*/ 1036773 h 1436895"/>
                <a:gd name="connsiteX3" fmla="*/ 942842 w 3080431"/>
                <a:gd name="connsiteY3" fmla="*/ 366990 h 1436895"/>
                <a:gd name="connsiteX4" fmla="*/ 1385482 w 3080431"/>
                <a:gd name="connsiteY4" fmla="*/ 157319 h 1436895"/>
                <a:gd name="connsiteX5" fmla="*/ 1833946 w 3080431"/>
                <a:gd name="connsiteY5" fmla="*/ 35010 h 1436895"/>
                <a:gd name="connsiteX6" fmla="*/ 2346475 w 3080431"/>
                <a:gd name="connsiteY6" fmla="*/ 65 h 1436895"/>
                <a:gd name="connsiteX7" fmla="*/ 2771642 w 3080431"/>
                <a:gd name="connsiteY7" fmla="*/ 40834 h 1436895"/>
                <a:gd name="connsiteX8" fmla="*/ 2964205 w 3080431"/>
                <a:gd name="connsiteY8" fmla="*/ 83788 h 1436895"/>
                <a:gd name="connsiteX9" fmla="*/ 2988991 w 3080431"/>
                <a:gd name="connsiteY9" fmla="*/ 90614 h 1436895"/>
                <a:gd name="connsiteX10" fmla="*/ 3080431 w 3080431"/>
                <a:gd name="connsiteY10" fmla="*/ 1436895 h 1436895"/>
                <a:gd name="connsiteX0" fmla="*/ 2988991 w 2988991"/>
                <a:gd name="connsiteY0" fmla="*/ 1345455 h 1345455"/>
                <a:gd name="connsiteX1" fmla="*/ 0 w 2988991"/>
                <a:gd name="connsiteY1" fmla="*/ 1345455 h 1345455"/>
                <a:gd name="connsiteX2" fmla="*/ 197344 w 2988991"/>
                <a:gd name="connsiteY2" fmla="*/ 1036773 h 1345455"/>
                <a:gd name="connsiteX3" fmla="*/ 942842 w 2988991"/>
                <a:gd name="connsiteY3" fmla="*/ 366990 h 1345455"/>
                <a:gd name="connsiteX4" fmla="*/ 1385482 w 2988991"/>
                <a:gd name="connsiteY4" fmla="*/ 157319 h 1345455"/>
                <a:gd name="connsiteX5" fmla="*/ 1833946 w 2988991"/>
                <a:gd name="connsiteY5" fmla="*/ 35010 h 1345455"/>
                <a:gd name="connsiteX6" fmla="*/ 2346475 w 2988991"/>
                <a:gd name="connsiteY6" fmla="*/ 65 h 1345455"/>
                <a:gd name="connsiteX7" fmla="*/ 2771642 w 2988991"/>
                <a:gd name="connsiteY7" fmla="*/ 40834 h 1345455"/>
                <a:gd name="connsiteX8" fmla="*/ 2964205 w 2988991"/>
                <a:gd name="connsiteY8" fmla="*/ 83788 h 1345455"/>
                <a:gd name="connsiteX9" fmla="*/ 2988991 w 2988991"/>
                <a:gd name="connsiteY9" fmla="*/ 90614 h 1345455"/>
                <a:gd name="connsiteX0" fmla="*/ 0 w 2988991"/>
                <a:gd name="connsiteY0" fmla="*/ 1345455 h 1345455"/>
                <a:gd name="connsiteX1" fmla="*/ 197344 w 2988991"/>
                <a:gd name="connsiteY1" fmla="*/ 1036773 h 1345455"/>
                <a:gd name="connsiteX2" fmla="*/ 942842 w 2988991"/>
                <a:gd name="connsiteY2" fmla="*/ 366990 h 1345455"/>
                <a:gd name="connsiteX3" fmla="*/ 1385482 w 2988991"/>
                <a:gd name="connsiteY3" fmla="*/ 157319 h 1345455"/>
                <a:gd name="connsiteX4" fmla="*/ 1833946 w 2988991"/>
                <a:gd name="connsiteY4" fmla="*/ 35010 h 1345455"/>
                <a:gd name="connsiteX5" fmla="*/ 2346475 w 2988991"/>
                <a:gd name="connsiteY5" fmla="*/ 65 h 1345455"/>
                <a:gd name="connsiteX6" fmla="*/ 2771642 w 2988991"/>
                <a:gd name="connsiteY6" fmla="*/ 40834 h 1345455"/>
                <a:gd name="connsiteX7" fmla="*/ 2964205 w 2988991"/>
                <a:gd name="connsiteY7" fmla="*/ 83788 h 1345455"/>
                <a:gd name="connsiteX8" fmla="*/ 2988991 w 2988991"/>
                <a:gd name="connsiteY8" fmla="*/ 90614 h 1345455"/>
                <a:gd name="connsiteX0" fmla="*/ 0 w 2964205"/>
                <a:gd name="connsiteY0" fmla="*/ 1345455 h 1345455"/>
                <a:gd name="connsiteX1" fmla="*/ 197344 w 2964205"/>
                <a:gd name="connsiteY1" fmla="*/ 1036773 h 1345455"/>
                <a:gd name="connsiteX2" fmla="*/ 942842 w 2964205"/>
                <a:gd name="connsiteY2" fmla="*/ 366990 h 1345455"/>
                <a:gd name="connsiteX3" fmla="*/ 1385482 w 2964205"/>
                <a:gd name="connsiteY3" fmla="*/ 157319 h 1345455"/>
                <a:gd name="connsiteX4" fmla="*/ 1833946 w 2964205"/>
                <a:gd name="connsiteY4" fmla="*/ 35010 h 1345455"/>
                <a:gd name="connsiteX5" fmla="*/ 2346475 w 2964205"/>
                <a:gd name="connsiteY5" fmla="*/ 65 h 1345455"/>
                <a:gd name="connsiteX6" fmla="*/ 2771642 w 2964205"/>
                <a:gd name="connsiteY6" fmla="*/ 40834 h 1345455"/>
                <a:gd name="connsiteX7" fmla="*/ 2964205 w 2964205"/>
                <a:gd name="connsiteY7" fmla="*/ 83788 h 1345455"/>
                <a:gd name="connsiteX0" fmla="*/ 0 w 2771642"/>
                <a:gd name="connsiteY0" fmla="*/ 1345455 h 1345455"/>
                <a:gd name="connsiteX1" fmla="*/ 197344 w 2771642"/>
                <a:gd name="connsiteY1" fmla="*/ 1036773 h 1345455"/>
                <a:gd name="connsiteX2" fmla="*/ 942842 w 2771642"/>
                <a:gd name="connsiteY2" fmla="*/ 366990 h 1345455"/>
                <a:gd name="connsiteX3" fmla="*/ 1385482 w 2771642"/>
                <a:gd name="connsiteY3" fmla="*/ 157319 h 1345455"/>
                <a:gd name="connsiteX4" fmla="*/ 1833946 w 2771642"/>
                <a:gd name="connsiteY4" fmla="*/ 35010 h 1345455"/>
                <a:gd name="connsiteX5" fmla="*/ 2346475 w 2771642"/>
                <a:gd name="connsiteY5" fmla="*/ 65 h 1345455"/>
                <a:gd name="connsiteX6" fmla="*/ 2771642 w 2771642"/>
                <a:gd name="connsiteY6" fmla="*/ 40834 h 1345455"/>
                <a:gd name="connsiteX0" fmla="*/ 0 w 2346475"/>
                <a:gd name="connsiteY0" fmla="*/ 1345455 h 1345455"/>
                <a:gd name="connsiteX1" fmla="*/ 197344 w 2346475"/>
                <a:gd name="connsiteY1" fmla="*/ 1036773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833946 w 2346475"/>
                <a:gd name="connsiteY3" fmla="*/ 35010 h 1345455"/>
                <a:gd name="connsiteX4" fmla="*/ 2346475 w 2346475"/>
                <a:gd name="connsiteY4" fmla="*/ 65 h 1345455"/>
                <a:gd name="connsiteX0" fmla="*/ 0 w 2346475"/>
                <a:gd name="connsiteY0" fmla="*/ 1347441 h 1347441"/>
                <a:gd name="connsiteX1" fmla="*/ 173782 w 2346475"/>
                <a:gd name="connsiteY1" fmla="*/ 979843 h 1347441"/>
                <a:gd name="connsiteX2" fmla="*/ 848594 w 2346475"/>
                <a:gd name="connsiteY2" fmla="*/ 328188 h 1347441"/>
                <a:gd name="connsiteX3" fmla="*/ 1881069 w 2346475"/>
                <a:gd name="connsiteY3" fmla="*/ 18868 h 1347441"/>
                <a:gd name="connsiteX4" fmla="*/ 2346475 w 2346475"/>
                <a:gd name="connsiteY4" fmla="*/ 2051 h 1347441"/>
                <a:gd name="connsiteX0" fmla="*/ 0 w 1881069"/>
                <a:gd name="connsiteY0" fmla="*/ 1328573 h 1328573"/>
                <a:gd name="connsiteX1" fmla="*/ 173782 w 1881069"/>
                <a:gd name="connsiteY1" fmla="*/ 960975 h 1328573"/>
                <a:gd name="connsiteX2" fmla="*/ 848594 w 1881069"/>
                <a:gd name="connsiteY2" fmla="*/ 309320 h 1328573"/>
                <a:gd name="connsiteX3" fmla="*/ 1881069 w 1881069"/>
                <a:gd name="connsiteY3" fmla="*/ 0 h 1328573"/>
                <a:gd name="connsiteX0" fmla="*/ 0 w 2580068"/>
                <a:gd name="connsiteY0" fmla="*/ 1378425 h 1378425"/>
                <a:gd name="connsiteX1" fmla="*/ 173782 w 2580068"/>
                <a:gd name="connsiteY1" fmla="*/ 1010827 h 1378425"/>
                <a:gd name="connsiteX2" fmla="*/ 848594 w 2580068"/>
                <a:gd name="connsiteY2" fmla="*/ 359172 h 1378425"/>
                <a:gd name="connsiteX3" fmla="*/ 2580068 w 2580068"/>
                <a:gd name="connsiteY3" fmla="*/ 0 h 1378425"/>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72157 w 2697876"/>
                <a:gd name="connsiteY2" fmla="*/ 413556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Lst>
              <a:ahLst/>
              <a:cxnLst>
                <a:cxn ang="0">
                  <a:pos x="connsiteX0" y="connsiteY0"/>
                </a:cxn>
                <a:cxn ang="0">
                  <a:pos x="connsiteX1" y="connsiteY1"/>
                </a:cxn>
                <a:cxn ang="0">
                  <a:pos x="connsiteX2" y="connsiteY2"/>
                </a:cxn>
                <a:cxn ang="0">
                  <a:pos x="connsiteX3" y="connsiteY3"/>
                </a:cxn>
              </a:cxnLst>
              <a:rect l="l" t="t" r="r" b="b"/>
              <a:pathLst>
                <a:path w="2697876" h="1387489">
                  <a:moveTo>
                    <a:pt x="0" y="1387489"/>
                  </a:moveTo>
                  <a:cubicBezTo>
                    <a:pt x="10804" y="1357107"/>
                    <a:pt x="56176" y="1198237"/>
                    <a:pt x="173782" y="1019891"/>
                  </a:cubicBezTo>
                  <a:cubicBezTo>
                    <a:pt x="294270" y="837174"/>
                    <a:pt x="501348" y="582792"/>
                    <a:pt x="817179" y="399960"/>
                  </a:cubicBezTo>
                  <a:cubicBezTo>
                    <a:pt x="1188121" y="197499"/>
                    <a:pt x="1914163" y="4505"/>
                    <a:pt x="2697876" y="0"/>
                  </a:cubicBezTo>
                </a:path>
              </a:pathLst>
            </a:custGeom>
            <a:noFill/>
            <a:ln w="57150">
              <a:solidFill>
                <a:schemeClr val="tx2"/>
              </a:solidFill>
              <a:prstDash val="sys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493"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CDCDCF"/>
                </a:solidFill>
                <a:effectLst/>
                <a:uLnTx/>
                <a:uFillTx/>
                <a:latin typeface="Calibri" panose="020F0502020204030204" pitchFamily="34" charset="0"/>
                <a:ea typeface="+mn-ea"/>
                <a:cs typeface="Arial"/>
                <a:sym typeface="Arial"/>
              </a:endParaRPr>
            </a:p>
          </p:txBody>
        </p:sp>
        <p:sp>
          <p:nvSpPr>
            <p:cNvPr id="426" name="Freeform: Shape 425">
              <a:extLst>
                <a:ext uri="{FF2B5EF4-FFF2-40B4-BE49-F238E27FC236}">
                  <a16:creationId xmlns:a16="http://schemas.microsoft.com/office/drawing/2014/main" xmlns="" id="{BE4651D4-7B53-4DFD-AB19-96B43D6D158F}"/>
                </a:ext>
              </a:extLst>
            </p:cNvPr>
            <p:cNvSpPr/>
            <p:nvPr/>
          </p:nvSpPr>
          <p:spPr bwMode="auto">
            <a:xfrm flipH="1">
              <a:off x="8694355" y="3447159"/>
              <a:ext cx="2639520" cy="2352497"/>
            </a:xfrm>
            <a:custGeom>
              <a:avLst/>
              <a:gdLst>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942842 w 2988991"/>
                <a:gd name="connsiteY8" fmla="*/ 366990 h 1345455"/>
                <a:gd name="connsiteX9" fmla="*/ 1385482 w 2988991"/>
                <a:gd name="connsiteY9" fmla="*/ 157319 h 1345455"/>
                <a:gd name="connsiteX10" fmla="*/ 1833946 w 2988991"/>
                <a:gd name="connsiteY10" fmla="*/ 35010 h 1345455"/>
                <a:gd name="connsiteX11" fmla="*/ 2346475 w 2988991"/>
                <a:gd name="connsiteY11"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988991 w 3080431"/>
                <a:gd name="connsiteY0" fmla="*/ 1345455 h 1436895"/>
                <a:gd name="connsiteX1" fmla="*/ 0 w 3080431"/>
                <a:gd name="connsiteY1" fmla="*/ 1345455 h 1436895"/>
                <a:gd name="connsiteX2" fmla="*/ 197344 w 3080431"/>
                <a:gd name="connsiteY2" fmla="*/ 1036773 h 1436895"/>
                <a:gd name="connsiteX3" fmla="*/ 942842 w 3080431"/>
                <a:gd name="connsiteY3" fmla="*/ 366990 h 1436895"/>
                <a:gd name="connsiteX4" fmla="*/ 1385482 w 3080431"/>
                <a:gd name="connsiteY4" fmla="*/ 157319 h 1436895"/>
                <a:gd name="connsiteX5" fmla="*/ 1833946 w 3080431"/>
                <a:gd name="connsiteY5" fmla="*/ 35010 h 1436895"/>
                <a:gd name="connsiteX6" fmla="*/ 2346475 w 3080431"/>
                <a:gd name="connsiteY6" fmla="*/ 65 h 1436895"/>
                <a:gd name="connsiteX7" fmla="*/ 2771642 w 3080431"/>
                <a:gd name="connsiteY7" fmla="*/ 40834 h 1436895"/>
                <a:gd name="connsiteX8" fmla="*/ 2964205 w 3080431"/>
                <a:gd name="connsiteY8" fmla="*/ 83788 h 1436895"/>
                <a:gd name="connsiteX9" fmla="*/ 2988991 w 3080431"/>
                <a:gd name="connsiteY9" fmla="*/ 90614 h 1436895"/>
                <a:gd name="connsiteX10" fmla="*/ 3080431 w 3080431"/>
                <a:gd name="connsiteY10" fmla="*/ 1436895 h 1436895"/>
                <a:gd name="connsiteX0" fmla="*/ 2988991 w 2988991"/>
                <a:gd name="connsiteY0" fmla="*/ 1345455 h 1345455"/>
                <a:gd name="connsiteX1" fmla="*/ 0 w 2988991"/>
                <a:gd name="connsiteY1" fmla="*/ 1345455 h 1345455"/>
                <a:gd name="connsiteX2" fmla="*/ 197344 w 2988991"/>
                <a:gd name="connsiteY2" fmla="*/ 1036773 h 1345455"/>
                <a:gd name="connsiteX3" fmla="*/ 942842 w 2988991"/>
                <a:gd name="connsiteY3" fmla="*/ 366990 h 1345455"/>
                <a:gd name="connsiteX4" fmla="*/ 1385482 w 2988991"/>
                <a:gd name="connsiteY4" fmla="*/ 157319 h 1345455"/>
                <a:gd name="connsiteX5" fmla="*/ 1833946 w 2988991"/>
                <a:gd name="connsiteY5" fmla="*/ 35010 h 1345455"/>
                <a:gd name="connsiteX6" fmla="*/ 2346475 w 2988991"/>
                <a:gd name="connsiteY6" fmla="*/ 65 h 1345455"/>
                <a:gd name="connsiteX7" fmla="*/ 2771642 w 2988991"/>
                <a:gd name="connsiteY7" fmla="*/ 40834 h 1345455"/>
                <a:gd name="connsiteX8" fmla="*/ 2964205 w 2988991"/>
                <a:gd name="connsiteY8" fmla="*/ 83788 h 1345455"/>
                <a:gd name="connsiteX9" fmla="*/ 2988991 w 2988991"/>
                <a:gd name="connsiteY9" fmla="*/ 90614 h 1345455"/>
                <a:gd name="connsiteX0" fmla="*/ 0 w 2988991"/>
                <a:gd name="connsiteY0" fmla="*/ 1345455 h 1345455"/>
                <a:gd name="connsiteX1" fmla="*/ 197344 w 2988991"/>
                <a:gd name="connsiteY1" fmla="*/ 1036773 h 1345455"/>
                <a:gd name="connsiteX2" fmla="*/ 942842 w 2988991"/>
                <a:gd name="connsiteY2" fmla="*/ 366990 h 1345455"/>
                <a:gd name="connsiteX3" fmla="*/ 1385482 w 2988991"/>
                <a:gd name="connsiteY3" fmla="*/ 157319 h 1345455"/>
                <a:gd name="connsiteX4" fmla="*/ 1833946 w 2988991"/>
                <a:gd name="connsiteY4" fmla="*/ 35010 h 1345455"/>
                <a:gd name="connsiteX5" fmla="*/ 2346475 w 2988991"/>
                <a:gd name="connsiteY5" fmla="*/ 65 h 1345455"/>
                <a:gd name="connsiteX6" fmla="*/ 2771642 w 2988991"/>
                <a:gd name="connsiteY6" fmla="*/ 40834 h 1345455"/>
                <a:gd name="connsiteX7" fmla="*/ 2964205 w 2988991"/>
                <a:gd name="connsiteY7" fmla="*/ 83788 h 1345455"/>
                <a:gd name="connsiteX8" fmla="*/ 2988991 w 2988991"/>
                <a:gd name="connsiteY8" fmla="*/ 90614 h 1345455"/>
                <a:gd name="connsiteX0" fmla="*/ 0 w 2964205"/>
                <a:gd name="connsiteY0" fmla="*/ 1345455 h 1345455"/>
                <a:gd name="connsiteX1" fmla="*/ 197344 w 2964205"/>
                <a:gd name="connsiteY1" fmla="*/ 1036773 h 1345455"/>
                <a:gd name="connsiteX2" fmla="*/ 942842 w 2964205"/>
                <a:gd name="connsiteY2" fmla="*/ 366990 h 1345455"/>
                <a:gd name="connsiteX3" fmla="*/ 1385482 w 2964205"/>
                <a:gd name="connsiteY3" fmla="*/ 157319 h 1345455"/>
                <a:gd name="connsiteX4" fmla="*/ 1833946 w 2964205"/>
                <a:gd name="connsiteY4" fmla="*/ 35010 h 1345455"/>
                <a:gd name="connsiteX5" fmla="*/ 2346475 w 2964205"/>
                <a:gd name="connsiteY5" fmla="*/ 65 h 1345455"/>
                <a:gd name="connsiteX6" fmla="*/ 2771642 w 2964205"/>
                <a:gd name="connsiteY6" fmla="*/ 40834 h 1345455"/>
                <a:gd name="connsiteX7" fmla="*/ 2964205 w 2964205"/>
                <a:gd name="connsiteY7" fmla="*/ 83788 h 1345455"/>
                <a:gd name="connsiteX0" fmla="*/ 0 w 2771642"/>
                <a:gd name="connsiteY0" fmla="*/ 1345455 h 1345455"/>
                <a:gd name="connsiteX1" fmla="*/ 197344 w 2771642"/>
                <a:gd name="connsiteY1" fmla="*/ 1036773 h 1345455"/>
                <a:gd name="connsiteX2" fmla="*/ 942842 w 2771642"/>
                <a:gd name="connsiteY2" fmla="*/ 366990 h 1345455"/>
                <a:gd name="connsiteX3" fmla="*/ 1385482 w 2771642"/>
                <a:gd name="connsiteY3" fmla="*/ 157319 h 1345455"/>
                <a:gd name="connsiteX4" fmla="*/ 1833946 w 2771642"/>
                <a:gd name="connsiteY4" fmla="*/ 35010 h 1345455"/>
                <a:gd name="connsiteX5" fmla="*/ 2346475 w 2771642"/>
                <a:gd name="connsiteY5" fmla="*/ 65 h 1345455"/>
                <a:gd name="connsiteX6" fmla="*/ 2771642 w 2771642"/>
                <a:gd name="connsiteY6" fmla="*/ 40834 h 1345455"/>
                <a:gd name="connsiteX0" fmla="*/ 0 w 2346475"/>
                <a:gd name="connsiteY0" fmla="*/ 1345455 h 1345455"/>
                <a:gd name="connsiteX1" fmla="*/ 197344 w 2346475"/>
                <a:gd name="connsiteY1" fmla="*/ 1036773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833946 w 2346475"/>
                <a:gd name="connsiteY3" fmla="*/ 35010 h 1345455"/>
                <a:gd name="connsiteX4" fmla="*/ 2346475 w 2346475"/>
                <a:gd name="connsiteY4" fmla="*/ 65 h 1345455"/>
                <a:gd name="connsiteX0" fmla="*/ 0 w 2346475"/>
                <a:gd name="connsiteY0" fmla="*/ 1347441 h 1347441"/>
                <a:gd name="connsiteX1" fmla="*/ 173782 w 2346475"/>
                <a:gd name="connsiteY1" fmla="*/ 979843 h 1347441"/>
                <a:gd name="connsiteX2" fmla="*/ 848594 w 2346475"/>
                <a:gd name="connsiteY2" fmla="*/ 328188 h 1347441"/>
                <a:gd name="connsiteX3" fmla="*/ 1881069 w 2346475"/>
                <a:gd name="connsiteY3" fmla="*/ 18868 h 1347441"/>
                <a:gd name="connsiteX4" fmla="*/ 2346475 w 2346475"/>
                <a:gd name="connsiteY4" fmla="*/ 2051 h 1347441"/>
                <a:gd name="connsiteX0" fmla="*/ 0 w 1881069"/>
                <a:gd name="connsiteY0" fmla="*/ 1328573 h 1328573"/>
                <a:gd name="connsiteX1" fmla="*/ 173782 w 1881069"/>
                <a:gd name="connsiteY1" fmla="*/ 960975 h 1328573"/>
                <a:gd name="connsiteX2" fmla="*/ 848594 w 1881069"/>
                <a:gd name="connsiteY2" fmla="*/ 309320 h 1328573"/>
                <a:gd name="connsiteX3" fmla="*/ 1881069 w 1881069"/>
                <a:gd name="connsiteY3" fmla="*/ 0 h 1328573"/>
                <a:gd name="connsiteX0" fmla="*/ 0 w 2580068"/>
                <a:gd name="connsiteY0" fmla="*/ 1378425 h 1378425"/>
                <a:gd name="connsiteX1" fmla="*/ 173782 w 2580068"/>
                <a:gd name="connsiteY1" fmla="*/ 1010827 h 1378425"/>
                <a:gd name="connsiteX2" fmla="*/ 848594 w 2580068"/>
                <a:gd name="connsiteY2" fmla="*/ 359172 h 1378425"/>
                <a:gd name="connsiteX3" fmla="*/ 2580068 w 2580068"/>
                <a:gd name="connsiteY3" fmla="*/ 0 h 1378425"/>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72157 w 2697876"/>
                <a:gd name="connsiteY2" fmla="*/ 413556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Lst>
              <a:ahLst/>
              <a:cxnLst>
                <a:cxn ang="0">
                  <a:pos x="connsiteX0" y="connsiteY0"/>
                </a:cxn>
                <a:cxn ang="0">
                  <a:pos x="connsiteX1" y="connsiteY1"/>
                </a:cxn>
                <a:cxn ang="0">
                  <a:pos x="connsiteX2" y="connsiteY2"/>
                </a:cxn>
                <a:cxn ang="0">
                  <a:pos x="connsiteX3" y="connsiteY3"/>
                </a:cxn>
              </a:cxnLst>
              <a:rect l="l" t="t" r="r" b="b"/>
              <a:pathLst>
                <a:path w="2697876" h="1387489">
                  <a:moveTo>
                    <a:pt x="0" y="1387489"/>
                  </a:moveTo>
                  <a:cubicBezTo>
                    <a:pt x="10804" y="1357107"/>
                    <a:pt x="56176" y="1198237"/>
                    <a:pt x="173782" y="1019891"/>
                  </a:cubicBezTo>
                  <a:cubicBezTo>
                    <a:pt x="294270" y="837174"/>
                    <a:pt x="501348" y="582792"/>
                    <a:pt x="817179" y="399960"/>
                  </a:cubicBezTo>
                  <a:cubicBezTo>
                    <a:pt x="1188121" y="197499"/>
                    <a:pt x="1914163" y="4505"/>
                    <a:pt x="2697876" y="0"/>
                  </a:cubicBezTo>
                </a:path>
              </a:pathLst>
            </a:custGeom>
            <a:noFill/>
            <a:ln w="57150">
              <a:solidFill>
                <a:schemeClr val="tx2"/>
              </a:solidFill>
              <a:prstDash val="sys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493"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CDCDCF"/>
                </a:solidFill>
                <a:effectLst/>
                <a:uLnTx/>
                <a:uFillTx/>
                <a:latin typeface="Calibri" panose="020F0502020204030204" pitchFamily="34" charset="0"/>
                <a:ea typeface="+mn-ea"/>
                <a:cs typeface="Arial"/>
                <a:sym typeface="Arial"/>
              </a:endParaRPr>
            </a:p>
          </p:txBody>
        </p:sp>
      </p:grpSp>
      <p:grpSp>
        <p:nvGrpSpPr>
          <p:cNvPr id="428" name="Group 427">
            <a:extLst>
              <a:ext uri="{FF2B5EF4-FFF2-40B4-BE49-F238E27FC236}">
                <a16:creationId xmlns:a16="http://schemas.microsoft.com/office/drawing/2014/main" xmlns="" id="{23457110-84ED-466B-9AAD-A4ED865CB13A}"/>
              </a:ext>
            </a:extLst>
          </p:cNvPr>
          <p:cNvGrpSpPr/>
          <p:nvPr/>
        </p:nvGrpSpPr>
        <p:grpSpPr>
          <a:xfrm>
            <a:off x="7031627" y="5014820"/>
            <a:ext cx="3457564" cy="779585"/>
            <a:chOff x="6105601" y="3427852"/>
            <a:chExt cx="5228274" cy="2371804"/>
          </a:xfrm>
        </p:grpSpPr>
        <p:sp>
          <p:nvSpPr>
            <p:cNvPr id="429" name="Freeform: Shape 428">
              <a:extLst>
                <a:ext uri="{FF2B5EF4-FFF2-40B4-BE49-F238E27FC236}">
                  <a16:creationId xmlns:a16="http://schemas.microsoft.com/office/drawing/2014/main" xmlns="" id="{A7D3528A-9441-42CA-94A2-61CC3FEDD372}"/>
                </a:ext>
              </a:extLst>
            </p:cNvPr>
            <p:cNvSpPr/>
            <p:nvPr/>
          </p:nvSpPr>
          <p:spPr bwMode="auto">
            <a:xfrm>
              <a:off x="6105601" y="3427852"/>
              <a:ext cx="2544333" cy="2352498"/>
            </a:xfrm>
            <a:custGeom>
              <a:avLst/>
              <a:gdLst>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942842 w 2988991"/>
                <a:gd name="connsiteY8" fmla="*/ 366990 h 1345455"/>
                <a:gd name="connsiteX9" fmla="*/ 1385482 w 2988991"/>
                <a:gd name="connsiteY9" fmla="*/ 157319 h 1345455"/>
                <a:gd name="connsiteX10" fmla="*/ 1833946 w 2988991"/>
                <a:gd name="connsiteY10" fmla="*/ 35010 h 1345455"/>
                <a:gd name="connsiteX11" fmla="*/ 2346475 w 2988991"/>
                <a:gd name="connsiteY11"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988991 w 3080431"/>
                <a:gd name="connsiteY0" fmla="*/ 1345455 h 1436895"/>
                <a:gd name="connsiteX1" fmla="*/ 0 w 3080431"/>
                <a:gd name="connsiteY1" fmla="*/ 1345455 h 1436895"/>
                <a:gd name="connsiteX2" fmla="*/ 197344 w 3080431"/>
                <a:gd name="connsiteY2" fmla="*/ 1036773 h 1436895"/>
                <a:gd name="connsiteX3" fmla="*/ 942842 w 3080431"/>
                <a:gd name="connsiteY3" fmla="*/ 366990 h 1436895"/>
                <a:gd name="connsiteX4" fmla="*/ 1385482 w 3080431"/>
                <a:gd name="connsiteY4" fmla="*/ 157319 h 1436895"/>
                <a:gd name="connsiteX5" fmla="*/ 1833946 w 3080431"/>
                <a:gd name="connsiteY5" fmla="*/ 35010 h 1436895"/>
                <a:gd name="connsiteX6" fmla="*/ 2346475 w 3080431"/>
                <a:gd name="connsiteY6" fmla="*/ 65 h 1436895"/>
                <a:gd name="connsiteX7" fmla="*/ 2771642 w 3080431"/>
                <a:gd name="connsiteY7" fmla="*/ 40834 h 1436895"/>
                <a:gd name="connsiteX8" fmla="*/ 2964205 w 3080431"/>
                <a:gd name="connsiteY8" fmla="*/ 83788 h 1436895"/>
                <a:gd name="connsiteX9" fmla="*/ 2988991 w 3080431"/>
                <a:gd name="connsiteY9" fmla="*/ 90614 h 1436895"/>
                <a:gd name="connsiteX10" fmla="*/ 3080431 w 3080431"/>
                <a:gd name="connsiteY10" fmla="*/ 1436895 h 1436895"/>
                <a:gd name="connsiteX0" fmla="*/ 2988991 w 2988991"/>
                <a:gd name="connsiteY0" fmla="*/ 1345455 h 1345455"/>
                <a:gd name="connsiteX1" fmla="*/ 0 w 2988991"/>
                <a:gd name="connsiteY1" fmla="*/ 1345455 h 1345455"/>
                <a:gd name="connsiteX2" fmla="*/ 197344 w 2988991"/>
                <a:gd name="connsiteY2" fmla="*/ 1036773 h 1345455"/>
                <a:gd name="connsiteX3" fmla="*/ 942842 w 2988991"/>
                <a:gd name="connsiteY3" fmla="*/ 366990 h 1345455"/>
                <a:gd name="connsiteX4" fmla="*/ 1385482 w 2988991"/>
                <a:gd name="connsiteY4" fmla="*/ 157319 h 1345455"/>
                <a:gd name="connsiteX5" fmla="*/ 1833946 w 2988991"/>
                <a:gd name="connsiteY5" fmla="*/ 35010 h 1345455"/>
                <a:gd name="connsiteX6" fmla="*/ 2346475 w 2988991"/>
                <a:gd name="connsiteY6" fmla="*/ 65 h 1345455"/>
                <a:gd name="connsiteX7" fmla="*/ 2771642 w 2988991"/>
                <a:gd name="connsiteY7" fmla="*/ 40834 h 1345455"/>
                <a:gd name="connsiteX8" fmla="*/ 2964205 w 2988991"/>
                <a:gd name="connsiteY8" fmla="*/ 83788 h 1345455"/>
                <a:gd name="connsiteX9" fmla="*/ 2988991 w 2988991"/>
                <a:gd name="connsiteY9" fmla="*/ 90614 h 1345455"/>
                <a:gd name="connsiteX0" fmla="*/ 0 w 2988991"/>
                <a:gd name="connsiteY0" fmla="*/ 1345455 h 1345455"/>
                <a:gd name="connsiteX1" fmla="*/ 197344 w 2988991"/>
                <a:gd name="connsiteY1" fmla="*/ 1036773 h 1345455"/>
                <a:gd name="connsiteX2" fmla="*/ 942842 w 2988991"/>
                <a:gd name="connsiteY2" fmla="*/ 366990 h 1345455"/>
                <a:gd name="connsiteX3" fmla="*/ 1385482 w 2988991"/>
                <a:gd name="connsiteY3" fmla="*/ 157319 h 1345455"/>
                <a:gd name="connsiteX4" fmla="*/ 1833946 w 2988991"/>
                <a:gd name="connsiteY4" fmla="*/ 35010 h 1345455"/>
                <a:gd name="connsiteX5" fmla="*/ 2346475 w 2988991"/>
                <a:gd name="connsiteY5" fmla="*/ 65 h 1345455"/>
                <a:gd name="connsiteX6" fmla="*/ 2771642 w 2988991"/>
                <a:gd name="connsiteY6" fmla="*/ 40834 h 1345455"/>
                <a:gd name="connsiteX7" fmla="*/ 2964205 w 2988991"/>
                <a:gd name="connsiteY7" fmla="*/ 83788 h 1345455"/>
                <a:gd name="connsiteX8" fmla="*/ 2988991 w 2988991"/>
                <a:gd name="connsiteY8" fmla="*/ 90614 h 1345455"/>
                <a:gd name="connsiteX0" fmla="*/ 0 w 2964205"/>
                <a:gd name="connsiteY0" fmla="*/ 1345455 h 1345455"/>
                <a:gd name="connsiteX1" fmla="*/ 197344 w 2964205"/>
                <a:gd name="connsiteY1" fmla="*/ 1036773 h 1345455"/>
                <a:gd name="connsiteX2" fmla="*/ 942842 w 2964205"/>
                <a:gd name="connsiteY2" fmla="*/ 366990 h 1345455"/>
                <a:gd name="connsiteX3" fmla="*/ 1385482 w 2964205"/>
                <a:gd name="connsiteY3" fmla="*/ 157319 h 1345455"/>
                <a:gd name="connsiteX4" fmla="*/ 1833946 w 2964205"/>
                <a:gd name="connsiteY4" fmla="*/ 35010 h 1345455"/>
                <a:gd name="connsiteX5" fmla="*/ 2346475 w 2964205"/>
                <a:gd name="connsiteY5" fmla="*/ 65 h 1345455"/>
                <a:gd name="connsiteX6" fmla="*/ 2771642 w 2964205"/>
                <a:gd name="connsiteY6" fmla="*/ 40834 h 1345455"/>
                <a:gd name="connsiteX7" fmla="*/ 2964205 w 2964205"/>
                <a:gd name="connsiteY7" fmla="*/ 83788 h 1345455"/>
                <a:gd name="connsiteX0" fmla="*/ 0 w 2771642"/>
                <a:gd name="connsiteY0" fmla="*/ 1345455 h 1345455"/>
                <a:gd name="connsiteX1" fmla="*/ 197344 w 2771642"/>
                <a:gd name="connsiteY1" fmla="*/ 1036773 h 1345455"/>
                <a:gd name="connsiteX2" fmla="*/ 942842 w 2771642"/>
                <a:gd name="connsiteY2" fmla="*/ 366990 h 1345455"/>
                <a:gd name="connsiteX3" fmla="*/ 1385482 w 2771642"/>
                <a:gd name="connsiteY3" fmla="*/ 157319 h 1345455"/>
                <a:gd name="connsiteX4" fmla="*/ 1833946 w 2771642"/>
                <a:gd name="connsiteY4" fmla="*/ 35010 h 1345455"/>
                <a:gd name="connsiteX5" fmla="*/ 2346475 w 2771642"/>
                <a:gd name="connsiteY5" fmla="*/ 65 h 1345455"/>
                <a:gd name="connsiteX6" fmla="*/ 2771642 w 2771642"/>
                <a:gd name="connsiteY6" fmla="*/ 40834 h 1345455"/>
                <a:gd name="connsiteX0" fmla="*/ 0 w 2346475"/>
                <a:gd name="connsiteY0" fmla="*/ 1345455 h 1345455"/>
                <a:gd name="connsiteX1" fmla="*/ 197344 w 2346475"/>
                <a:gd name="connsiteY1" fmla="*/ 1036773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833946 w 2346475"/>
                <a:gd name="connsiteY3" fmla="*/ 35010 h 1345455"/>
                <a:gd name="connsiteX4" fmla="*/ 2346475 w 2346475"/>
                <a:gd name="connsiteY4" fmla="*/ 65 h 1345455"/>
                <a:gd name="connsiteX0" fmla="*/ 0 w 2346475"/>
                <a:gd name="connsiteY0" fmla="*/ 1347441 h 1347441"/>
                <a:gd name="connsiteX1" fmla="*/ 173782 w 2346475"/>
                <a:gd name="connsiteY1" fmla="*/ 979843 h 1347441"/>
                <a:gd name="connsiteX2" fmla="*/ 848594 w 2346475"/>
                <a:gd name="connsiteY2" fmla="*/ 328188 h 1347441"/>
                <a:gd name="connsiteX3" fmla="*/ 1881069 w 2346475"/>
                <a:gd name="connsiteY3" fmla="*/ 18868 h 1347441"/>
                <a:gd name="connsiteX4" fmla="*/ 2346475 w 2346475"/>
                <a:gd name="connsiteY4" fmla="*/ 2051 h 1347441"/>
                <a:gd name="connsiteX0" fmla="*/ 0 w 1881069"/>
                <a:gd name="connsiteY0" fmla="*/ 1328573 h 1328573"/>
                <a:gd name="connsiteX1" fmla="*/ 173782 w 1881069"/>
                <a:gd name="connsiteY1" fmla="*/ 960975 h 1328573"/>
                <a:gd name="connsiteX2" fmla="*/ 848594 w 1881069"/>
                <a:gd name="connsiteY2" fmla="*/ 309320 h 1328573"/>
                <a:gd name="connsiteX3" fmla="*/ 1881069 w 1881069"/>
                <a:gd name="connsiteY3" fmla="*/ 0 h 1328573"/>
                <a:gd name="connsiteX0" fmla="*/ 0 w 2580068"/>
                <a:gd name="connsiteY0" fmla="*/ 1378425 h 1378425"/>
                <a:gd name="connsiteX1" fmla="*/ 173782 w 2580068"/>
                <a:gd name="connsiteY1" fmla="*/ 1010827 h 1378425"/>
                <a:gd name="connsiteX2" fmla="*/ 848594 w 2580068"/>
                <a:gd name="connsiteY2" fmla="*/ 359172 h 1378425"/>
                <a:gd name="connsiteX3" fmla="*/ 2580068 w 2580068"/>
                <a:gd name="connsiteY3" fmla="*/ 0 h 1378425"/>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72157 w 2697876"/>
                <a:gd name="connsiteY2" fmla="*/ 413556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Lst>
              <a:ahLst/>
              <a:cxnLst>
                <a:cxn ang="0">
                  <a:pos x="connsiteX0" y="connsiteY0"/>
                </a:cxn>
                <a:cxn ang="0">
                  <a:pos x="connsiteX1" y="connsiteY1"/>
                </a:cxn>
                <a:cxn ang="0">
                  <a:pos x="connsiteX2" y="connsiteY2"/>
                </a:cxn>
                <a:cxn ang="0">
                  <a:pos x="connsiteX3" y="connsiteY3"/>
                </a:cxn>
              </a:cxnLst>
              <a:rect l="l" t="t" r="r" b="b"/>
              <a:pathLst>
                <a:path w="2697876" h="1387489">
                  <a:moveTo>
                    <a:pt x="0" y="1387489"/>
                  </a:moveTo>
                  <a:cubicBezTo>
                    <a:pt x="10804" y="1357107"/>
                    <a:pt x="56176" y="1198237"/>
                    <a:pt x="173782" y="1019891"/>
                  </a:cubicBezTo>
                  <a:cubicBezTo>
                    <a:pt x="294270" y="837174"/>
                    <a:pt x="501348" y="582792"/>
                    <a:pt x="817179" y="399960"/>
                  </a:cubicBezTo>
                  <a:cubicBezTo>
                    <a:pt x="1188121" y="197499"/>
                    <a:pt x="1914163" y="4505"/>
                    <a:pt x="2697876" y="0"/>
                  </a:cubicBezTo>
                </a:path>
              </a:pathLst>
            </a:custGeom>
            <a:noFill/>
            <a:ln w="57150">
              <a:solidFill>
                <a:schemeClr val="tx2"/>
              </a:solidFill>
              <a:prstDash val="sys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493"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CDCDCF"/>
                </a:solidFill>
                <a:effectLst/>
                <a:uLnTx/>
                <a:uFillTx/>
                <a:latin typeface="Calibri" panose="020F0502020204030204" pitchFamily="34" charset="0"/>
                <a:ea typeface="+mn-ea"/>
                <a:cs typeface="Arial"/>
                <a:sym typeface="Arial"/>
              </a:endParaRPr>
            </a:p>
          </p:txBody>
        </p:sp>
        <p:sp>
          <p:nvSpPr>
            <p:cNvPr id="430" name="Freeform: Shape 429">
              <a:extLst>
                <a:ext uri="{FF2B5EF4-FFF2-40B4-BE49-F238E27FC236}">
                  <a16:creationId xmlns:a16="http://schemas.microsoft.com/office/drawing/2014/main" xmlns="" id="{415F06BB-5B90-422C-8001-627C23F32E38}"/>
                </a:ext>
              </a:extLst>
            </p:cNvPr>
            <p:cNvSpPr/>
            <p:nvPr/>
          </p:nvSpPr>
          <p:spPr bwMode="auto">
            <a:xfrm flipH="1">
              <a:off x="8694355" y="3447159"/>
              <a:ext cx="2639520" cy="2352497"/>
            </a:xfrm>
            <a:custGeom>
              <a:avLst/>
              <a:gdLst>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546797 w 2988991"/>
                <a:gd name="connsiteY8" fmla="*/ 634903 h 1345455"/>
                <a:gd name="connsiteX9" fmla="*/ 942842 w 2988991"/>
                <a:gd name="connsiteY9" fmla="*/ 366990 h 1345455"/>
                <a:gd name="connsiteX10" fmla="*/ 1385482 w 2988991"/>
                <a:gd name="connsiteY10" fmla="*/ 157319 h 1345455"/>
                <a:gd name="connsiteX11" fmla="*/ 1833946 w 2988991"/>
                <a:gd name="connsiteY11" fmla="*/ 35010 h 1345455"/>
                <a:gd name="connsiteX12" fmla="*/ 2346475 w 2988991"/>
                <a:gd name="connsiteY12"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65207 w 2988991"/>
                <a:gd name="connsiteY6" fmla="*/ 1232976 h 1345455"/>
                <a:gd name="connsiteX7" fmla="*/ 197344 w 2988991"/>
                <a:gd name="connsiteY7" fmla="*/ 1036773 h 1345455"/>
                <a:gd name="connsiteX8" fmla="*/ 942842 w 2988991"/>
                <a:gd name="connsiteY8" fmla="*/ 366990 h 1345455"/>
                <a:gd name="connsiteX9" fmla="*/ 1385482 w 2988991"/>
                <a:gd name="connsiteY9" fmla="*/ 157319 h 1345455"/>
                <a:gd name="connsiteX10" fmla="*/ 1833946 w 2988991"/>
                <a:gd name="connsiteY10" fmla="*/ 35010 h 1345455"/>
                <a:gd name="connsiteX11" fmla="*/ 2346475 w 2988991"/>
                <a:gd name="connsiteY11"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346475 w 2988991"/>
                <a:gd name="connsiteY0" fmla="*/ 65 h 1345455"/>
                <a:gd name="connsiteX1" fmla="*/ 2771642 w 2988991"/>
                <a:gd name="connsiteY1" fmla="*/ 40834 h 1345455"/>
                <a:gd name="connsiteX2" fmla="*/ 2964205 w 2988991"/>
                <a:gd name="connsiteY2" fmla="*/ 83788 h 1345455"/>
                <a:gd name="connsiteX3" fmla="*/ 2988991 w 2988991"/>
                <a:gd name="connsiteY3" fmla="*/ 90614 h 1345455"/>
                <a:gd name="connsiteX4" fmla="*/ 2988991 w 2988991"/>
                <a:gd name="connsiteY4" fmla="*/ 1345455 h 1345455"/>
                <a:gd name="connsiteX5" fmla="*/ 0 w 2988991"/>
                <a:gd name="connsiteY5" fmla="*/ 1345455 h 1345455"/>
                <a:gd name="connsiteX6" fmla="*/ 197344 w 2988991"/>
                <a:gd name="connsiteY6" fmla="*/ 1036773 h 1345455"/>
                <a:gd name="connsiteX7" fmla="*/ 942842 w 2988991"/>
                <a:gd name="connsiteY7" fmla="*/ 366990 h 1345455"/>
                <a:gd name="connsiteX8" fmla="*/ 1385482 w 2988991"/>
                <a:gd name="connsiteY8" fmla="*/ 157319 h 1345455"/>
                <a:gd name="connsiteX9" fmla="*/ 1833946 w 2988991"/>
                <a:gd name="connsiteY9" fmla="*/ 35010 h 1345455"/>
                <a:gd name="connsiteX10" fmla="*/ 2346475 w 2988991"/>
                <a:gd name="connsiteY10" fmla="*/ 65 h 1345455"/>
                <a:gd name="connsiteX0" fmla="*/ 2988991 w 3080431"/>
                <a:gd name="connsiteY0" fmla="*/ 1345455 h 1436895"/>
                <a:gd name="connsiteX1" fmla="*/ 0 w 3080431"/>
                <a:gd name="connsiteY1" fmla="*/ 1345455 h 1436895"/>
                <a:gd name="connsiteX2" fmla="*/ 197344 w 3080431"/>
                <a:gd name="connsiteY2" fmla="*/ 1036773 h 1436895"/>
                <a:gd name="connsiteX3" fmla="*/ 942842 w 3080431"/>
                <a:gd name="connsiteY3" fmla="*/ 366990 h 1436895"/>
                <a:gd name="connsiteX4" fmla="*/ 1385482 w 3080431"/>
                <a:gd name="connsiteY4" fmla="*/ 157319 h 1436895"/>
                <a:gd name="connsiteX5" fmla="*/ 1833946 w 3080431"/>
                <a:gd name="connsiteY5" fmla="*/ 35010 h 1436895"/>
                <a:gd name="connsiteX6" fmla="*/ 2346475 w 3080431"/>
                <a:gd name="connsiteY6" fmla="*/ 65 h 1436895"/>
                <a:gd name="connsiteX7" fmla="*/ 2771642 w 3080431"/>
                <a:gd name="connsiteY7" fmla="*/ 40834 h 1436895"/>
                <a:gd name="connsiteX8" fmla="*/ 2964205 w 3080431"/>
                <a:gd name="connsiteY8" fmla="*/ 83788 h 1436895"/>
                <a:gd name="connsiteX9" fmla="*/ 2988991 w 3080431"/>
                <a:gd name="connsiteY9" fmla="*/ 90614 h 1436895"/>
                <a:gd name="connsiteX10" fmla="*/ 3080431 w 3080431"/>
                <a:gd name="connsiteY10" fmla="*/ 1436895 h 1436895"/>
                <a:gd name="connsiteX0" fmla="*/ 2988991 w 2988991"/>
                <a:gd name="connsiteY0" fmla="*/ 1345455 h 1345455"/>
                <a:gd name="connsiteX1" fmla="*/ 0 w 2988991"/>
                <a:gd name="connsiteY1" fmla="*/ 1345455 h 1345455"/>
                <a:gd name="connsiteX2" fmla="*/ 197344 w 2988991"/>
                <a:gd name="connsiteY2" fmla="*/ 1036773 h 1345455"/>
                <a:gd name="connsiteX3" fmla="*/ 942842 w 2988991"/>
                <a:gd name="connsiteY3" fmla="*/ 366990 h 1345455"/>
                <a:gd name="connsiteX4" fmla="*/ 1385482 w 2988991"/>
                <a:gd name="connsiteY4" fmla="*/ 157319 h 1345455"/>
                <a:gd name="connsiteX5" fmla="*/ 1833946 w 2988991"/>
                <a:gd name="connsiteY5" fmla="*/ 35010 h 1345455"/>
                <a:gd name="connsiteX6" fmla="*/ 2346475 w 2988991"/>
                <a:gd name="connsiteY6" fmla="*/ 65 h 1345455"/>
                <a:gd name="connsiteX7" fmla="*/ 2771642 w 2988991"/>
                <a:gd name="connsiteY7" fmla="*/ 40834 h 1345455"/>
                <a:gd name="connsiteX8" fmla="*/ 2964205 w 2988991"/>
                <a:gd name="connsiteY8" fmla="*/ 83788 h 1345455"/>
                <a:gd name="connsiteX9" fmla="*/ 2988991 w 2988991"/>
                <a:gd name="connsiteY9" fmla="*/ 90614 h 1345455"/>
                <a:gd name="connsiteX0" fmla="*/ 0 w 2988991"/>
                <a:gd name="connsiteY0" fmla="*/ 1345455 h 1345455"/>
                <a:gd name="connsiteX1" fmla="*/ 197344 w 2988991"/>
                <a:gd name="connsiteY1" fmla="*/ 1036773 h 1345455"/>
                <a:gd name="connsiteX2" fmla="*/ 942842 w 2988991"/>
                <a:gd name="connsiteY2" fmla="*/ 366990 h 1345455"/>
                <a:gd name="connsiteX3" fmla="*/ 1385482 w 2988991"/>
                <a:gd name="connsiteY3" fmla="*/ 157319 h 1345455"/>
                <a:gd name="connsiteX4" fmla="*/ 1833946 w 2988991"/>
                <a:gd name="connsiteY4" fmla="*/ 35010 h 1345455"/>
                <a:gd name="connsiteX5" fmla="*/ 2346475 w 2988991"/>
                <a:gd name="connsiteY5" fmla="*/ 65 h 1345455"/>
                <a:gd name="connsiteX6" fmla="*/ 2771642 w 2988991"/>
                <a:gd name="connsiteY6" fmla="*/ 40834 h 1345455"/>
                <a:gd name="connsiteX7" fmla="*/ 2964205 w 2988991"/>
                <a:gd name="connsiteY7" fmla="*/ 83788 h 1345455"/>
                <a:gd name="connsiteX8" fmla="*/ 2988991 w 2988991"/>
                <a:gd name="connsiteY8" fmla="*/ 90614 h 1345455"/>
                <a:gd name="connsiteX0" fmla="*/ 0 w 2964205"/>
                <a:gd name="connsiteY0" fmla="*/ 1345455 h 1345455"/>
                <a:gd name="connsiteX1" fmla="*/ 197344 w 2964205"/>
                <a:gd name="connsiteY1" fmla="*/ 1036773 h 1345455"/>
                <a:gd name="connsiteX2" fmla="*/ 942842 w 2964205"/>
                <a:gd name="connsiteY2" fmla="*/ 366990 h 1345455"/>
                <a:gd name="connsiteX3" fmla="*/ 1385482 w 2964205"/>
                <a:gd name="connsiteY3" fmla="*/ 157319 h 1345455"/>
                <a:gd name="connsiteX4" fmla="*/ 1833946 w 2964205"/>
                <a:gd name="connsiteY4" fmla="*/ 35010 h 1345455"/>
                <a:gd name="connsiteX5" fmla="*/ 2346475 w 2964205"/>
                <a:gd name="connsiteY5" fmla="*/ 65 h 1345455"/>
                <a:gd name="connsiteX6" fmla="*/ 2771642 w 2964205"/>
                <a:gd name="connsiteY6" fmla="*/ 40834 h 1345455"/>
                <a:gd name="connsiteX7" fmla="*/ 2964205 w 2964205"/>
                <a:gd name="connsiteY7" fmla="*/ 83788 h 1345455"/>
                <a:gd name="connsiteX0" fmla="*/ 0 w 2771642"/>
                <a:gd name="connsiteY0" fmla="*/ 1345455 h 1345455"/>
                <a:gd name="connsiteX1" fmla="*/ 197344 w 2771642"/>
                <a:gd name="connsiteY1" fmla="*/ 1036773 h 1345455"/>
                <a:gd name="connsiteX2" fmla="*/ 942842 w 2771642"/>
                <a:gd name="connsiteY2" fmla="*/ 366990 h 1345455"/>
                <a:gd name="connsiteX3" fmla="*/ 1385482 w 2771642"/>
                <a:gd name="connsiteY3" fmla="*/ 157319 h 1345455"/>
                <a:gd name="connsiteX4" fmla="*/ 1833946 w 2771642"/>
                <a:gd name="connsiteY4" fmla="*/ 35010 h 1345455"/>
                <a:gd name="connsiteX5" fmla="*/ 2346475 w 2771642"/>
                <a:gd name="connsiteY5" fmla="*/ 65 h 1345455"/>
                <a:gd name="connsiteX6" fmla="*/ 2771642 w 2771642"/>
                <a:gd name="connsiteY6" fmla="*/ 40834 h 1345455"/>
                <a:gd name="connsiteX0" fmla="*/ 0 w 2346475"/>
                <a:gd name="connsiteY0" fmla="*/ 1345455 h 1345455"/>
                <a:gd name="connsiteX1" fmla="*/ 197344 w 2346475"/>
                <a:gd name="connsiteY1" fmla="*/ 1036773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942842 w 2346475"/>
                <a:gd name="connsiteY2" fmla="*/ 366990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385482 w 2346475"/>
                <a:gd name="connsiteY3" fmla="*/ 157319 h 1345455"/>
                <a:gd name="connsiteX4" fmla="*/ 1833946 w 2346475"/>
                <a:gd name="connsiteY4" fmla="*/ 35010 h 1345455"/>
                <a:gd name="connsiteX5" fmla="*/ 2346475 w 2346475"/>
                <a:gd name="connsiteY5" fmla="*/ 65 h 1345455"/>
                <a:gd name="connsiteX0" fmla="*/ 0 w 2346475"/>
                <a:gd name="connsiteY0" fmla="*/ 1345455 h 1345455"/>
                <a:gd name="connsiteX1" fmla="*/ 173782 w 2346475"/>
                <a:gd name="connsiteY1" fmla="*/ 977857 h 1345455"/>
                <a:gd name="connsiteX2" fmla="*/ 848594 w 2346475"/>
                <a:gd name="connsiteY2" fmla="*/ 326202 h 1345455"/>
                <a:gd name="connsiteX3" fmla="*/ 1833946 w 2346475"/>
                <a:gd name="connsiteY3" fmla="*/ 35010 h 1345455"/>
                <a:gd name="connsiteX4" fmla="*/ 2346475 w 2346475"/>
                <a:gd name="connsiteY4" fmla="*/ 65 h 1345455"/>
                <a:gd name="connsiteX0" fmla="*/ 0 w 2346475"/>
                <a:gd name="connsiteY0" fmla="*/ 1347441 h 1347441"/>
                <a:gd name="connsiteX1" fmla="*/ 173782 w 2346475"/>
                <a:gd name="connsiteY1" fmla="*/ 979843 h 1347441"/>
                <a:gd name="connsiteX2" fmla="*/ 848594 w 2346475"/>
                <a:gd name="connsiteY2" fmla="*/ 328188 h 1347441"/>
                <a:gd name="connsiteX3" fmla="*/ 1881069 w 2346475"/>
                <a:gd name="connsiteY3" fmla="*/ 18868 h 1347441"/>
                <a:gd name="connsiteX4" fmla="*/ 2346475 w 2346475"/>
                <a:gd name="connsiteY4" fmla="*/ 2051 h 1347441"/>
                <a:gd name="connsiteX0" fmla="*/ 0 w 1881069"/>
                <a:gd name="connsiteY0" fmla="*/ 1328573 h 1328573"/>
                <a:gd name="connsiteX1" fmla="*/ 173782 w 1881069"/>
                <a:gd name="connsiteY1" fmla="*/ 960975 h 1328573"/>
                <a:gd name="connsiteX2" fmla="*/ 848594 w 1881069"/>
                <a:gd name="connsiteY2" fmla="*/ 309320 h 1328573"/>
                <a:gd name="connsiteX3" fmla="*/ 1881069 w 1881069"/>
                <a:gd name="connsiteY3" fmla="*/ 0 h 1328573"/>
                <a:gd name="connsiteX0" fmla="*/ 0 w 2580068"/>
                <a:gd name="connsiteY0" fmla="*/ 1378425 h 1378425"/>
                <a:gd name="connsiteX1" fmla="*/ 173782 w 2580068"/>
                <a:gd name="connsiteY1" fmla="*/ 1010827 h 1378425"/>
                <a:gd name="connsiteX2" fmla="*/ 848594 w 2580068"/>
                <a:gd name="connsiteY2" fmla="*/ 359172 h 1378425"/>
                <a:gd name="connsiteX3" fmla="*/ 2580068 w 2580068"/>
                <a:gd name="connsiteY3" fmla="*/ 0 h 1378425"/>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48594 w 2697876"/>
                <a:gd name="connsiteY2" fmla="*/ 368236 h 1387489"/>
                <a:gd name="connsiteX3" fmla="*/ 2697876 w 2697876"/>
                <a:gd name="connsiteY3" fmla="*/ 0 h 1387489"/>
                <a:gd name="connsiteX0" fmla="*/ 0 w 2697876"/>
                <a:gd name="connsiteY0" fmla="*/ 1387489 h 1387489"/>
                <a:gd name="connsiteX1" fmla="*/ 173782 w 2697876"/>
                <a:gd name="connsiteY1" fmla="*/ 1019891 h 1387489"/>
                <a:gd name="connsiteX2" fmla="*/ 872157 w 2697876"/>
                <a:gd name="connsiteY2" fmla="*/ 413556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 name="connsiteX0" fmla="*/ 0 w 2697876"/>
                <a:gd name="connsiteY0" fmla="*/ 1387489 h 1387489"/>
                <a:gd name="connsiteX1" fmla="*/ 173782 w 2697876"/>
                <a:gd name="connsiteY1" fmla="*/ 1019891 h 1387489"/>
                <a:gd name="connsiteX2" fmla="*/ 817179 w 2697876"/>
                <a:gd name="connsiteY2" fmla="*/ 399960 h 1387489"/>
                <a:gd name="connsiteX3" fmla="*/ 2697876 w 2697876"/>
                <a:gd name="connsiteY3" fmla="*/ 0 h 1387489"/>
              </a:gdLst>
              <a:ahLst/>
              <a:cxnLst>
                <a:cxn ang="0">
                  <a:pos x="connsiteX0" y="connsiteY0"/>
                </a:cxn>
                <a:cxn ang="0">
                  <a:pos x="connsiteX1" y="connsiteY1"/>
                </a:cxn>
                <a:cxn ang="0">
                  <a:pos x="connsiteX2" y="connsiteY2"/>
                </a:cxn>
                <a:cxn ang="0">
                  <a:pos x="connsiteX3" y="connsiteY3"/>
                </a:cxn>
              </a:cxnLst>
              <a:rect l="l" t="t" r="r" b="b"/>
              <a:pathLst>
                <a:path w="2697876" h="1387489">
                  <a:moveTo>
                    <a:pt x="0" y="1387489"/>
                  </a:moveTo>
                  <a:cubicBezTo>
                    <a:pt x="10804" y="1357107"/>
                    <a:pt x="56176" y="1198237"/>
                    <a:pt x="173782" y="1019891"/>
                  </a:cubicBezTo>
                  <a:cubicBezTo>
                    <a:pt x="294270" y="837174"/>
                    <a:pt x="501348" y="582792"/>
                    <a:pt x="817179" y="399960"/>
                  </a:cubicBezTo>
                  <a:cubicBezTo>
                    <a:pt x="1188121" y="197499"/>
                    <a:pt x="1914163" y="4505"/>
                    <a:pt x="2697876" y="0"/>
                  </a:cubicBezTo>
                </a:path>
              </a:pathLst>
            </a:custGeom>
            <a:noFill/>
            <a:ln w="57150">
              <a:solidFill>
                <a:schemeClr val="tx2"/>
              </a:solidFill>
              <a:prstDash val="sys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493"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CDCDCF"/>
                </a:solidFill>
                <a:effectLst/>
                <a:uLnTx/>
                <a:uFillTx/>
                <a:latin typeface="Calibri" panose="020F0502020204030204" pitchFamily="34" charset="0"/>
                <a:ea typeface="+mn-ea"/>
                <a:cs typeface="Arial"/>
                <a:sym typeface="Arial"/>
              </a:endParaRPr>
            </a:p>
          </p:txBody>
        </p:sp>
      </p:grpSp>
      <p:grpSp>
        <p:nvGrpSpPr>
          <p:cNvPr id="438" name="Group 437">
            <a:extLst>
              <a:ext uri="{FF2B5EF4-FFF2-40B4-BE49-F238E27FC236}">
                <a16:creationId xmlns:a16="http://schemas.microsoft.com/office/drawing/2014/main" xmlns="" id="{4CAD31EF-F900-44C3-8835-FCACE870819E}"/>
              </a:ext>
            </a:extLst>
          </p:cNvPr>
          <p:cNvGrpSpPr/>
          <p:nvPr/>
        </p:nvGrpSpPr>
        <p:grpSpPr>
          <a:xfrm rot="1176403">
            <a:off x="9540357" y="3204743"/>
            <a:ext cx="487683" cy="745435"/>
            <a:chOff x="2442162" y="-934278"/>
            <a:chExt cx="488892" cy="745435"/>
          </a:xfrm>
        </p:grpSpPr>
        <p:sp>
          <p:nvSpPr>
            <p:cNvPr id="439" name="Freeform 750">
              <a:extLst>
                <a:ext uri="{FF2B5EF4-FFF2-40B4-BE49-F238E27FC236}">
                  <a16:creationId xmlns:a16="http://schemas.microsoft.com/office/drawing/2014/main" xmlns="" id="{5403EFBF-586A-43DC-B5AA-8A3A86B1036B}"/>
                </a:ext>
              </a:extLst>
            </p:cNvPr>
            <p:cNvSpPr/>
            <p:nvPr/>
          </p:nvSpPr>
          <p:spPr bwMode="auto">
            <a:xfrm>
              <a:off x="2442162" y="-934278"/>
              <a:ext cx="188844" cy="745435"/>
            </a:xfrm>
            <a:custGeom>
              <a:avLst/>
              <a:gdLst>
                <a:gd name="connsiteX0" fmla="*/ 0 w 188844"/>
                <a:gd name="connsiteY0" fmla="*/ 0 h 745435"/>
                <a:gd name="connsiteX1" fmla="*/ 188844 w 188844"/>
                <a:gd name="connsiteY1" fmla="*/ 188844 h 745435"/>
                <a:gd name="connsiteX2" fmla="*/ 188844 w 188844"/>
                <a:gd name="connsiteY2" fmla="*/ 745435 h 745435"/>
              </a:gdLst>
              <a:ahLst/>
              <a:cxnLst>
                <a:cxn ang="0">
                  <a:pos x="connsiteX0" y="connsiteY0"/>
                </a:cxn>
                <a:cxn ang="0">
                  <a:pos x="connsiteX1" y="connsiteY1"/>
                </a:cxn>
                <a:cxn ang="0">
                  <a:pos x="connsiteX2" y="connsiteY2"/>
                </a:cxn>
              </a:cxnLst>
              <a:rect l="l" t="t" r="r" b="b"/>
              <a:pathLst>
                <a:path w="188844" h="745435">
                  <a:moveTo>
                    <a:pt x="0" y="0"/>
                  </a:moveTo>
                  <a:lnTo>
                    <a:pt x="188844" y="188844"/>
                  </a:lnTo>
                  <a:lnTo>
                    <a:pt x="188844" y="745435"/>
                  </a:lnTo>
                </a:path>
              </a:pathLst>
            </a:custGeom>
            <a:noFill/>
            <a:ln w="57150">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0" name="Freeform 751">
              <a:extLst>
                <a:ext uri="{FF2B5EF4-FFF2-40B4-BE49-F238E27FC236}">
                  <a16:creationId xmlns:a16="http://schemas.microsoft.com/office/drawing/2014/main" xmlns="" id="{632B1584-9FA9-4146-8D70-C5C1A9614041}"/>
                </a:ext>
              </a:extLst>
            </p:cNvPr>
            <p:cNvSpPr/>
            <p:nvPr/>
          </p:nvSpPr>
          <p:spPr bwMode="auto">
            <a:xfrm flipH="1">
              <a:off x="2742210" y="-934278"/>
              <a:ext cx="188844" cy="745435"/>
            </a:xfrm>
            <a:custGeom>
              <a:avLst/>
              <a:gdLst>
                <a:gd name="connsiteX0" fmla="*/ 0 w 188844"/>
                <a:gd name="connsiteY0" fmla="*/ 0 h 745435"/>
                <a:gd name="connsiteX1" fmla="*/ 188844 w 188844"/>
                <a:gd name="connsiteY1" fmla="*/ 188844 h 745435"/>
                <a:gd name="connsiteX2" fmla="*/ 188844 w 188844"/>
                <a:gd name="connsiteY2" fmla="*/ 745435 h 745435"/>
              </a:gdLst>
              <a:ahLst/>
              <a:cxnLst>
                <a:cxn ang="0">
                  <a:pos x="connsiteX0" y="connsiteY0"/>
                </a:cxn>
                <a:cxn ang="0">
                  <a:pos x="connsiteX1" y="connsiteY1"/>
                </a:cxn>
                <a:cxn ang="0">
                  <a:pos x="connsiteX2" y="connsiteY2"/>
                </a:cxn>
              </a:cxnLst>
              <a:rect l="l" t="t" r="r" b="b"/>
              <a:pathLst>
                <a:path w="188844" h="745435">
                  <a:moveTo>
                    <a:pt x="0" y="0"/>
                  </a:moveTo>
                  <a:lnTo>
                    <a:pt x="188844" y="188844"/>
                  </a:lnTo>
                  <a:lnTo>
                    <a:pt x="188844" y="745435"/>
                  </a:lnTo>
                </a:path>
              </a:pathLst>
            </a:custGeom>
            <a:noFill/>
            <a:ln w="57150">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41" name="Group 440">
            <a:extLst>
              <a:ext uri="{FF2B5EF4-FFF2-40B4-BE49-F238E27FC236}">
                <a16:creationId xmlns:a16="http://schemas.microsoft.com/office/drawing/2014/main" xmlns="" id="{BBAEEA08-762F-4A68-AB17-DBABDCB72237}"/>
              </a:ext>
            </a:extLst>
          </p:cNvPr>
          <p:cNvGrpSpPr/>
          <p:nvPr/>
        </p:nvGrpSpPr>
        <p:grpSpPr>
          <a:xfrm>
            <a:off x="7368524" y="3032485"/>
            <a:ext cx="605096" cy="951676"/>
            <a:chOff x="7386798" y="3032485"/>
            <a:chExt cx="606597" cy="951676"/>
          </a:xfrm>
        </p:grpSpPr>
        <p:grpSp>
          <p:nvGrpSpPr>
            <p:cNvPr id="431" name="Group 430">
              <a:extLst>
                <a:ext uri="{FF2B5EF4-FFF2-40B4-BE49-F238E27FC236}">
                  <a16:creationId xmlns:a16="http://schemas.microsoft.com/office/drawing/2014/main" xmlns="" id="{431B5055-89D8-48BB-B392-6FF6FA667B04}"/>
                </a:ext>
              </a:extLst>
            </p:cNvPr>
            <p:cNvGrpSpPr/>
            <p:nvPr/>
          </p:nvGrpSpPr>
          <p:grpSpPr>
            <a:xfrm rot="20125272">
              <a:off x="7504503" y="3032485"/>
              <a:ext cx="488892" cy="951676"/>
              <a:chOff x="2442162" y="-1140519"/>
              <a:chExt cx="488892" cy="951676"/>
            </a:xfrm>
          </p:grpSpPr>
          <p:sp>
            <p:nvSpPr>
              <p:cNvPr id="432" name="Oval 431">
                <a:extLst>
                  <a:ext uri="{FF2B5EF4-FFF2-40B4-BE49-F238E27FC236}">
                    <a16:creationId xmlns:a16="http://schemas.microsoft.com/office/drawing/2014/main" xmlns="" id="{DD8B9E8D-BF82-41A0-BD30-F5806E04DAB4}"/>
                  </a:ext>
                </a:extLst>
              </p:cNvPr>
              <p:cNvSpPr/>
              <p:nvPr/>
            </p:nvSpPr>
            <p:spPr bwMode="auto">
              <a:xfrm>
                <a:off x="2536802" y="-1140519"/>
                <a:ext cx="307762" cy="304939"/>
              </a:xfrm>
              <a:prstGeom prst="ellipse">
                <a:avLst/>
              </a:prstGeom>
              <a:solidFill>
                <a:schemeClr val="accent2"/>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DCDCF"/>
                  </a:solidFill>
                  <a:effectLst/>
                  <a:uLnTx/>
                  <a:uFillTx/>
                  <a:latin typeface="Arial"/>
                  <a:ea typeface="+mn-ea"/>
                  <a:cs typeface="+mn-cs"/>
                </a:endParaRPr>
              </a:p>
            </p:txBody>
          </p:sp>
          <p:sp>
            <p:nvSpPr>
              <p:cNvPr id="433" name="Freeform 3">
                <a:extLst>
                  <a:ext uri="{FF2B5EF4-FFF2-40B4-BE49-F238E27FC236}">
                    <a16:creationId xmlns:a16="http://schemas.microsoft.com/office/drawing/2014/main" xmlns="" id="{FA19E536-BAD7-451E-8BF9-83F0BBFE0903}"/>
                  </a:ext>
                </a:extLst>
              </p:cNvPr>
              <p:cNvSpPr/>
              <p:nvPr/>
            </p:nvSpPr>
            <p:spPr bwMode="auto">
              <a:xfrm>
                <a:off x="2442162" y="-934278"/>
                <a:ext cx="188844" cy="745435"/>
              </a:xfrm>
              <a:custGeom>
                <a:avLst/>
                <a:gdLst>
                  <a:gd name="connsiteX0" fmla="*/ 0 w 188844"/>
                  <a:gd name="connsiteY0" fmla="*/ 0 h 745435"/>
                  <a:gd name="connsiteX1" fmla="*/ 188844 w 188844"/>
                  <a:gd name="connsiteY1" fmla="*/ 188844 h 745435"/>
                  <a:gd name="connsiteX2" fmla="*/ 188844 w 188844"/>
                  <a:gd name="connsiteY2" fmla="*/ 745435 h 745435"/>
                </a:gdLst>
                <a:ahLst/>
                <a:cxnLst>
                  <a:cxn ang="0">
                    <a:pos x="connsiteX0" y="connsiteY0"/>
                  </a:cxn>
                  <a:cxn ang="0">
                    <a:pos x="connsiteX1" y="connsiteY1"/>
                  </a:cxn>
                  <a:cxn ang="0">
                    <a:pos x="connsiteX2" y="connsiteY2"/>
                  </a:cxn>
                </a:cxnLst>
                <a:rect l="l" t="t" r="r" b="b"/>
                <a:pathLst>
                  <a:path w="188844" h="745435">
                    <a:moveTo>
                      <a:pt x="0" y="0"/>
                    </a:moveTo>
                    <a:lnTo>
                      <a:pt x="188844" y="188844"/>
                    </a:lnTo>
                    <a:lnTo>
                      <a:pt x="188844" y="745435"/>
                    </a:lnTo>
                  </a:path>
                </a:pathLst>
              </a:custGeom>
              <a:noFill/>
              <a:ln w="57150">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4" name="Freeform 745">
                <a:extLst>
                  <a:ext uri="{FF2B5EF4-FFF2-40B4-BE49-F238E27FC236}">
                    <a16:creationId xmlns:a16="http://schemas.microsoft.com/office/drawing/2014/main" xmlns="" id="{F4266396-5ECD-46F6-916F-BF2274AA0167}"/>
                  </a:ext>
                </a:extLst>
              </p:cNvPr>
              <p:cNvSpPr/>
              <p:nvPr/>
            </p:nvSpPr>
            <p:spPr bwMode="auto">
              <a:xfrm flipH="1">
                <a:off x="2742210" y="-934278"/>
                <a:ext cx="188844" cy="745435"/>
              </a:xfrm>
              <a:custGeom>
                <a:avLst/>
                <a:gdLst>
                  <a:gd name="connsiteX0" fmla="*/ 0 w 188844"/>
                  <a:gd name="connsiteY0" fmla="*/ 0 h 745435"/>
                  <a:gd name="connsiteX1" fmla="*/ 188844 w 188844"/>
                  <a:gd name="connsiteY1" fmla="*/ 188844 h 745435"/>
                  <a:gd name="connsiteX2" fmla="*/ 188844 w 188844"/>
                  <a:gd name="connsiteY2" fmla="*/ 745435 h 745435"/>
                </a:gdLst>
                <a:ahLst/>
                <a:cxnLst>
                  <a:cxn ang="0">
                    <a:pos x="connsiteX0" y="connsiteY0"/>
                  </a:cxn>
                  <a:cxn ang="0">
                    <a:pos x="connsiteX1" y="connsiteY1"/>
                  </a:cxn>
                  <a:cxn ang="0">
                    <a:pos x="connsiteX2" y="connsiteY2"/>
                  </a:cxn>
                </a:cxnLst>
                <a:rect l="l" t="t" r="r" b="b"/>
                <a:pathLst>
                  <a:path w="188844" h="745435">
                    <a:moveTo>
                      <a:pt x="0" y="0"/>
                    </a:moveTo>
                    <a:lnTo>
                      <a:pt x="188844" y="188844"/>
                    </a:lnTo>
                    <a:lnTo>
                      <a:pt x="188844" y="745435"/>
                    </a:lnTo>
                  </a:path>
                </a:pathLst>
              </a:custGeom>
              <a:noFill/>
              <a:ln w="57150">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16" name="TextBox 415">
              <a:extLst>
                <a:ext uri="{FF2B5EF4-FFF2-40B4-BE49-F238E27FC236}">
                  <a16:creationId xmlns:a16="http://schemas.microsoft.com/office/drawing/2014/main" xmlns="" id="{366E063C-90D8-4C61-8844-A1320421EFC7}"/>
                </a:ext>
              </a:extLst>
            </p:cNvPr>
            <p:cNvSpPr txBox="1"/>
            <p:nvPr/>
          </p:nvSpPr>
          <p:spPr bwMode="auto">
            <a:xfrm rot="20425268">
              <a:off x="7386798" y="3068909"/>
              <a:ext cx="45343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EGF</a:t>
              </a:r>
            </a:p>
          </p:txBody>
        </p:sp>
      </p:grpSp>
      <p:grpSp>
        <p:nvGrpSpPr>
          <p:cNvPr id="442" name="Group 441">
            <a:extLst>
              <a:ext uri="{FF2B5EF4-FFF2-40B4-BE49-F238E27FC236}">
                <a16:creationId xmlns:a16="http://schemas.microsoft.com/office/drawing/2014/main" xmlns="" id="{A3B69AE6-B9C2-40FD-9D37-993603DA7B3A}"/>
              </a:ext>
            </a:extLst>
          </p:cNvPr>
          <p:cNvGrpSpPr/>
          <p:nvPr/>
        </p:nvGrpSpPr>
        <p:grpSpPr>
          <a:xfrm rot="1261571">
            <a:off x="9736265" y="2598405"/>
            <a:ext cx="819674" cy="288178"/>
            <a:chOff x="5124266" y="3455706"/>
            <a:chExt cx="828139" cy="425335"/>
          </a:xfrm>
        </p:grpSpPr>
        <p:sp>
          <p:nvSpPr>
            <p:cNvPr id="443" name="Oval 442">
              <a:extLst>
                <a:ext uri="{FF2B5EF4-FFF2-40B4-BE49-F238E27FC236}">
                  <a16:creationId xmlns:a16="http://schemas.microsoft.com/office/drawing/2014/main" xmlns="" id="{657FE7CA-6387-4080-B1CF-A9F44D54A247}"/>
                </a:ext>
              </a:extLst>
            </p:cNvPr>
            <p:cNvSpPr/>
            <p:nvPr/>
          </p:nvSpPr>
          <p:spPr bwMode="auto">
            <a:xfrm>
              <a:off x="5137883" y="3464616"/>
              <a:ext cx="775312" cy="416425"/>
            </a:xfrm>
            <a:prstGeom prst="ellipse">
              <a:avLst/>
            </a:prstGeom>
            <a:solidFill>
              <a:schemeClr val="accent5"/>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444" name="TextBox 443">
              <a:extLst>
                <a:ext uri="{FF2B5EF4-FFF2-40B4-BE49-F238E27FC236}">
                  <a16:creationId xmlns:a16="http://schemas.microsoft.com/office/drawing/2014/main" xmlns="" id="{6ABA6F9B-5C9A-45D0-AB17-BC0CC4133079}"/>
                </a:ext>
              </a:extLst>
            </p:cNvPr>
            <p:cNvSpPr txBox="1"/>
            <p:nvPr/>
          </p:nvSpPr>
          <p:spPr>
            <a:xfrm>
              <a:off x="5124266" y="3455706"/>
              <a:ext cx="828139" cy="288146"/>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rPr>
                <a:t>VEGF-C</a:t>
              </a:r>
            </a:p>
          </p:txBody>
        </p:sp>
      </p:grpSp>
      <p:grpSp>
        <p:nvGrpSpPr>
          <p:cNvPr id="445" name="Group 444">
            <a:extLst>
              <a:ext uri="{FF2B5EF4-FFF2-40B4-BE49-F238E27FC236}">
                <a16:creationId xmlns:a16="http://schemas.microsoft.com/office/drawing/2014/main" xmlns="" id="{C2EFC60E-75F0-4EB9-9635-D924AC57D14A}"/>
              </a:ext>
            </a:extLst>
          </p:cNvPr>
          <p:cNvGrpSpPr/>
          <p:nvPr/>
        </p:nvGrpSpPr>
        <p:grpSpPr>
          <a:xfrm rot="1261571">
            <a:off x="10461423" y="2889833"/>
            <a:ext cx="819674" cy="288178"/>
            <a:chOff x="5124266" y="3455706"/>
            <a:chExt cx="828139" cy="425335"/>
          </a:xfrm>
        </p:grpSpPr>
        <p:sp>
          <p:nvSpPr>
            <p:cNvPr id="446" name="Oval 445">
              <a:extLst>
                <a:ext uri="{FF2B5EF4-FFF2-40B4-BE49-F238E27FC236}">
                  <a16:creationId xmlns:a16="http://schemas.microsoft.com/office/drawing/2014/main" xmlns="" id="{53B2F19B-4F13-4191-BB56-B01F78116FD6}"/>
                </a:ext>
              </a:extLst>
            </p:cNvPr>
            <p:cNvSpPr/>
            <p:nvPr/>
          </p:nvSpPr>
          <p:spPr bwMode="auto">
            <a:xfrm>
              <a:off x="5137883" y="3464616"/>
              <a:ext cx="775312" cy="416425"/>
            </a:xfrm>
            <a:prstGeom prst="ellipse">
              <a:avLst/>
            </a:prstGeom>
            <a:solidFill>
              <a:schemeClr val="accent6"/>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447" name="TextBox 446">
              <a:extLst>
                <a:ext uri="{FF2B5EF4-FFF2-40B4-BE49-F238E27FC236}">
                  <a16:creationId xmlns:a16="http://schemas.microsoft.com/office/drawing/2014/main" xmlns="" id="{56C2D105-3758-4CEC-83AC-93AD0FF36DAC}"/>
                </a:ext>
              </a:extLst>
            </p:cNvPr>
            <p:cNvSpPr txBox="1"/>
            <p:nvPr/>
          </p:nvSpPr>
          <p:spPr>
            <a:xfrm>
              <a:off x="5124266" y="3455706"/>
              <a:ext cx="828139" cy="288146"/>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rPr>
                <a:t>VEGF-D</a:t>
              </a:r>
            </a:p>
          </p:txBody>
        </p:sp>
      </p:grpSp>
      <p:grpSp>
        <p:nvGrpSpPr>
          <p:cNvPr id="448" name="Group 447">
            <a:extLst>
              <a:ext uri="{FF2B5EF4-FFF2-40B4-BE49-F238E27FC236}">
                <a16:creationId xmlns:a16="http://schemas.microsoft.com/office/drawing/2014/main" xmlns="" id="{9C898794-0839-4679-ABF9-CD4A87FDF652}"/>
              </a:ext>
            </a:extLst>
          </p:cNvPr>
          <p:cNvGrpSpPr/>
          <p:nvPr/>
        </p:nvGrpSpPr>
        <p:grpSpPr>
          <a:xfrm>
            <a:off x="7939471" y="5076222"/>
            <a:ext cx="777548" cy="301001"/>
            <a:chOff x="5124266" y="3448519"/>
            <a:chExt cx="828139" cy="432522"/>
          </a:xfrm>
        </p:grpSpPr>
        <p:sp>
          <p:nvSpPr>
            <p:cNvPr id="449" name="Oval 448">
              <a:extLst>
                <a:ext uri="{FF2B5EF4-FFF2-40B4-BE49-F238E27FC236}">
                  <a16:creationId xmlns:a16="http://schemas.microsoft.com/office/drawing/2014/main" xmlns="" id="{1E9866A6-E5F4-46ED-A55A-69B1FA597307}"/>
                </a:ext>
              </a:extLst>
            </p:cNvPr>
            <p:cNvSpPr/>
            <p:nvPr/>
          </p:nvSpPr>
          <p:spPr bwMode="auto">
            <a:xfrm>
              <a:off x="5137883" y="3464616"/>
              <a:ext cx="775312" cy="416425"/>
            </a:xfrm>
            <a:prstGeom prst="ellipse">
              <a:avLst/>
            </a:prstGeom>
            <a:solidFill>
              <a:schemeClr val="accent4"/>
            </a:solidFill>
            <a:ln>
              <a:noFill/>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 typeface="Arial"/>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450" name="TextBox 449">
              <a:extLst>
                <a:ext uri="{FF2B5EF4-FFF2-40B4-BE49-F238E27FC236}">
                  <a16:creationId xmlns:a16="http://schemas.microsoft.com/office/drawing/2014/main" xmlns="" id="{CECAC9EB-574F-4851-A872-7822B0D8062A}"/>
                </a:ext>
              </a:extLst>
            </p:cNvPr>
            <p:cNvSpPr txBox="1"/>
            <p:nvPr/>
          </p:nvSpPr>
          <p:spPr>
            <a:xfrm>
              <a:off x="5124266" y="3448519"/>
              <a:ext cx="828139" cy="276999"/>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rPr>
                <a:t>HIF-1</a:t>
              </a:r>
              <a:r>
                <a:rPr kumimoji="0" 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rPr>
                <a:t>α</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cxnSp>
        <p:nvCxnSpPr>
          <p:cNvPr id="452" name="Straight Arrow Connector 451">
            <a:extLst>
              <a:ext uri="{FF2B5EF4-FFF2-40B4-BE49-F238E27FC236}">
                <a16:creationId xmlns:a16="http://schemas.microsoft.com/office/drawing/2014/main" xmlns="" id="{F5E98DFF-6066-4B69-B7DA-AD23F6DDD484}"/>
              </a:ext>
            </a:extLst>
          </p:cNvPr>
          <p:cNvCxnSpPr/>
          <p:nvPr/>
        </p:nvCxnSpPr>
        <p:spPr bwMode="auto">
          <a:xfrm>
            <a:off x="7735663" y="4781845"/>
            <a:ext cx="310402" cy="282003"/>
          </a:xfrm>
          <a:prstGeom prst="straightConnector1">
            <a:avLst/>
          </a:prstGeom>
          <a:noFill/>
          <a:ln w="28575" cap="flat" cmpd="sng" algn="ctr">
            <a:solidFill>
              <a:schemeClr val="bg1"/>
            </a:solidFill>
            <a:prstDash val="solid"/>
            <a:round/>
            <a:headEnd type="none" w="med" len="med"/>
            <a:tailEnd type="triangle"/>
          </a:ln>
          <a:effectLst/>
        </p:spPr>
      </p:cxnSp>
      <p:sp>
        <p:nvSpPr>
          <p:cNvPr id="453" name="TextBox 452">
            <a:extLst>
              <a:ext uri="{FF2B5EF4-FFF2-40B4-BE49-F238E27FC236}">
                <a16:creationId xmlns:a16="http://schemas.microsoft.com/office/drawing/2014/main" xmlns="" id="{82ECF540-647C-4B46-9329-EC6C152CBB86}"/>
              </a:ext>
            </a:extLst>
          </p:cNvPr>
          <p:cNvSpPr txBox="1"/>
          <p:nvPr/>
        </p:nvSpPr>
        <p:spPr bwMode="auto">
          <a:xfrm>
            <a:off x="7769048" y="3174065"/>
            <a:ext cx="618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EGFR</a:t>
            </a:r>
          </a:p>
        </p:txBody>
      </p:sp>
      <p:sp>
        <p:nvSpPr>
          <p:cNvPr id="454" name="TextBox 453">
            <a:extLst>
              <a:ext uri="{FF2B5EF4-FFF2-40B4-BE49-F238E27FC236}">
                <a16:creationId xmlns:a16="http://schemas.microsoft.com/office/drawing/2014/main" xmlns="" id="{E453E2FD-3720-4B90-A7D0-7993ED07C829}"/>
              </a:ext>
            </a:extLst>
          </p:cNvPr>
          <p:cNvSpPr txBox="1"/>
          <p:nvPr/>
        </p:nvSpPr>
        <p:spPr bwMode="auto">
          <a:xfrm>
            <a:off x="8866043" y="3151673"/>
            <a:ext cx="9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i="0" u="none" strike="noStrike" kern="1200" cap="none" spc="0" normalizeH="0" baseline="0" noProof="0" dirty="0">
                <a:ln>
                  <a:noFill/>
                </a:ln>
                <a:solidFill>
                  <a:schemeClr val="accent4"/>
                </a:solidFill>
                <a:effectLst/>
                <a:uLnTx/>
                <a:uFillTx/>
                <a:latin typeface="Calibri" panose="020F0502020204030204" pitchFamily="34" charset="0"/>
                <a:ea typeface="+mn-ea"/>
                <a:cs typeface="+mn-cs"/>
              </a:rPr>
              <a:t>VEGFR-2</a:t>
            </a:r>
          </a:p>
        </p:txBody>
      </p:sp>
      <p:sp>
        <p:nvSpPr>
          <p:cNvPr id="455" name="TextBox 454">
            <a:extLst>
              <a:ext uri="{FF2B5EF4-FFF2-40B4-BE49-F238E27FC236}">
                <a16:creationId xmlns:a16="http://schemas.microsoft.com/office/drawing/2014/main" xmlns="" id="{562CD106-9F60-4919-B786-F31262B8E5C8}"/>
              </a:ext>
            </a:extLst>
          </p:cNvPr>
          <p:cNvSpPr txBox="1"/>
          <p:nvPr/>
        </p:nvSpPr>
        <p:spPr bwMode="auto">
          <a:xfrm>
            <a:off x="9055761" y="5156343"/>
            <a:ext cx="15856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VEGF production</a:t>
            </a:r>
          </a:p>
        </p:txBody>
      </p:sp>
      <p:cxnSp>
        <p:nvCxnSpPr>
          <p:cNvPr id="457" name="Straight Arrow Connector 456">
            <a:extLst>
              <a:ext uri="{FF2B5EF4-FFF2-40B4-BE49-F238E27FC236}">
                <a16:creationId xmlns:a16="http://schemas.microsoft.com/office/drawing/2014/main" xmlns="" id="{C641DE63-28F1-47E8-A52A-BE4C546A6343}"/>
              </a:ext>
            </a:extLst>
          </p:cNvPr>
          <p:cNvCxnSpPr/>
          <p:nvPr/>
        </p:nvCxnSpPr>
        <p:spPr bwMode="auto">
          <a:xfrm flipV="1">
            <a:off x="9070906" y="5175978"/>
            <a:ext cx="0" cy="225448"/>
          </a:xfrm>
          <a:prstGeom prst="straightConnector1">
            <a:avLst/>
          </a:prstGeom>
          <a:noFill/>
          <a:ln w="28575" cap="flat" cmpd="sng" algn="ctr">
            <a:solidFill>
              <a:schemeClr val="bg1"/>
            </a:solidFill>
            <a:prstDash val="solid"/>
            <a:round/>
            <a:headEnd type="none" w="med" len="med"/>
            <a:tailEnd type="triangle"/>
          </a:ln>
          <a:effectLst/>
        </p:spPr>
      </p:cxnSp>
      <p:sp>
        <p:nvSpPr>
          <p:cNvPr id="458" name="TextBox 457">
            <a:extLst>
              <a:ext uri="{FF2B5EF4-FFF2-40B4-BE49-F238E27FC236}">
                <a16:creationId xmlns:a16="http://schemas.microsoft.com/office/drawing/2014/main" xmlns="" id="{C016C32B-6369-4CD2-B755-E4AC1260FD7A}"/>
              </a:ext>
            </a:extLst>
          </p:cNvPr>
          <p:cNvSpPr txBox="1"/>
          <p:nvPr/>
        </p:nvSpPr>
        <p:spPr bwMode="auto">
          <a:xfrm>
            <a:off x="7607583" y="2421672"/>
            <a:ext cx="1272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Bevacizumab</a:t>
            </a:r>
          </a:p>
        </p:txBody>
      </p:sp>
      <p:sp>
        <p:nvSpPr>
          <p:cNvPr id="459" name="TextBox 458">
            <a:extLst>
              <a:ext uri="{FF2B5EF4-FFF2-40B4-BE49-F238E27FC236}">
                <a16:creationId xmlns:a16="http://schemas.microsoft.com/office/drawing/2014/main" xmlns="" id="{18322A97-C319-4E7B-B76D-00DB945D3BF4}"/>
              </a:ext>
            </a:extLst>
          </p:cNvPr>
          <p:cNvSpPr txBox="1"/>
          <p:nvPr/>
        </p:nvSpPr>
        <p:spPr bwMode="auto">
          <a:xfrm>
            <a:off x="10136227" y="3226299"/>
            <a:ext cx="1343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Ramucirumab</a:t>
            </a:r>
          </a:p>
        </p:txBody>
      </p:sp>
      <p:sp>
        <p:nvSpPr>
          <p:cNvPr id="460" name="TextBox 459">
            <a:extLst>
              <a:ext uri="{FF2B5EF4-FFF2-40B4-BE49-F238E27FC236}">
                <a16:creationId xmlns:a16="http://schemas.microsoft.com/office/drawing/2014/main" xmlns="" id="{3039D926-055B-40F5-B28D-E8E12D2DF72A}"/>
              </a:ext>
            </a:extLst>
          </p:cNvPr>
          <p:cNvSpPr txBox="1"/>
          <p:nvPr/>
        </p:nvSpPr>
        <p:spPr bwMode="auto">
          <a:xfrm>
            <a:off x="8209533" y="3467618"/>
            <a:ext cx="11270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Vandetanib</a:t>
            </a:r>
          </a:p>
        </p:txBody>
      </p:sp>
      <p:sp>
        <p:nvSpPr>
          <p:cNvPr id="462" name="TextBox 461">
            <a:extLst>
              <a:ext uri="{FF2B5EF4-FFF2-40B4-BE49-F238E27FC236}">
                <a16:creationId xmlns:a16="http://schemas.microsoft.com/office/drawing/2014/main" xmlns="" id="{3D5F0734-9762-4FA6-BF12-EBAD591948D9}"/>
              </a:ext>
            </a:extLst>
          </p:cNvPr>
          <p:cNvSpPr txBox="1"/>
          <p:nvPr/>
        </p:nvSpPr>
        <p:spPr bwMode="auto">
          <a:xfrm>
            <a:off x="10033978" y="3961946"/>
            <a:ext cx="1102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Nintedanib</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Axitinib</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Cediranib</a:t>
            </a:r>
          </a:p>
        </p:txBody>
      </p:sp>
      <p:sp>
        <p:nvSpPr>
          <p:cNvPr id="463" name="TextBox 462">
            <a:extLst>
              <a:ext uri="{FF2B5EF4-FFF2-40B4-BE49-F238E27FC236}">
                <a16:creationId xmlns:a16="http://schemas.microsoft.com/office/drawing/2014/main" xmlns="" id="{03512C57-4A36-46E5-A616-78D1971BCA96}"/>
              </a:ext>
            </a:extLst>
          </p:cNvPr>
          <p:cNvSpPr txBox="1"/>
          <p:nvPr/>
        </p:nvSpPr>
        <p:spPr bwMode="auto">
          <a:xfrm>
            <a:off x="8117366" y="3953878"/>
            <a:ext cx="4688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Ras</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Raf</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Mek</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Erk</a:t>
            </a:r>
          </a:p>
        </p:txBody>
      </p:sp>
      <p:sp>
        <p:nvSpPr>
          <p:cNvPr id="464" name="TextBox 463">
            <a:extLst>
              <a:ext uri="{FF2B5EF4-FFF2-40B4-BE49-F238E27FC236}">
                <a16:creationId xmlns:a16="http://schemas.microsoft.com/office/drawing/2014/main" xmlns="" id="{F82093A3-87A7-4A32-9844-3F5BB7EB48AC}"/>
              </a:ext>
            </a:extLst>
          </p:cNvPr>
          <p:cNvSpPr txBox="1"/>
          <p:nvPr/>
        </p:nvSpPr>
        <p:spPr bwMode="auto">
          <a:xfrm>
            <a:off x="8905730" y="3984823"/>
            <a:ext cx="78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PI3K</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AKT</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M-TORC1</a:t>
            </a:r>
          </a:p>
        </p:txBody>
      </p:sp>
      <p:sp>
        <p:nvSpPr>
          <p:cNvPr id="465" name="TextBox 464">
            <a:extLst>
              <a:ext uri="{FF2B5EF4-FFF2-40B4-BE49-F238E27FC236}">
                <a16:creationId xmlns:a16="http://schemas.microsoft.com/office/drawing/2014/main" xmlns="" id="{5199E6BF-AB8E-4133-99DE-8DBB92C76DCF}"/>
              </a:ext>
            </a:extLst>
          </p:cNvPr>
          <p:cNvSpPr txBox="1"/>
          <p:nvPr/>
        </p:nvSpPr>
        <p:spPr bwMode="auto">
          <a:xfrm>
            <a:off x="5486947" y="3015788"/>
            <a:ext cx="19389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u="none" strike="noStrike" kern="1200" cap="none" spc="0" normalizeH="0" noProof="0" dirty="0">
                <a:ln>
                  <a:noFill/>
                </a:ln>
                <a:solidFill>
                  <a:srgbClr val="000000"/>
                </a:solidFill>
                <a:effectLst/>
                <a:uLnTx/>
                <a:uFillTx/>
                <a:latin typeface="Calibri" panose="020F0502020204030204" pitchFamily="34" charset="0"/>
                <a:cs typeface="+mn-cs"/>
              </a:rPr>
              <a:t>1</a:t>
            </a:r>
            <a:r>
              <a:rPr lang="en-US" sz="1600" dirty="0">
                <a:solidFill>
                  <a:srgbClr val="000000"/>
                </a:solidFill>
                <a:latin typeface="Calibri" panose="020F0502020204030204" pitchFamily="34" charset="0"/>
                <a:cs typeface="+mn-cs"/>
              </a:rPr>
              <a:t>st</a:t>
            </a:r>
            <a:r>
              <a:rPr kumimoji="0" lang="en-US" sz="1600" b="1" u="none" strike="noStrike" kern="1200" cap="none" spc="0" normalizeH="0" noProof="0" dirty="0">
                <a:ln>
                  <a:noFill/>
                </a:ln>
                <a:solidFill>
                  <a:srgbClr val="000000"/>
                </a:solidFill>
                <a:effectLst/>
                <a:uLnTx/>
                <a:uFillTx/>
                <a:latin typeface="Calibri" panose="020F0502020204030204" pitchFamily="34" charset="0"/>
                <a:cs typeface="+mn-cs"/>
              </a:rPr>
              <a:t>-Generation TKI: </a:t>
            </a:r>
            <a:r>
              <a:rPr kumimoji="0" lang="en-US" sz="1600" b="1" i="1" u="none" strike="noStrike" kern="1200" cap="none" spc="0" normalizeH="0" noProof="0" dirty="0">
                <a:ln>
                  <a:noFill/>
                </a:ln>
                <a:solidFill>
                  <a:srgbClr val="000000"/>
                </a:solidFill>
                <a:effectLst/>
                <a:uLnTx/>
                <a:uFillTx/>
                <a:latin typeface="Calibri" panose="020F0502020204030204" pitchFamily="34" charset="0"/>
                <a:cs typeface="+mn-cs"/>
              </a:rPr>
              <a:t/>
            </a:r>
            <a:br>
              <a:rPr kumimoji="0" lang="en-US" sz="1600" b="1" i="1" u="none" strike="noStrike" kern="1200" cap="none" spc="0" normalizeH="0" noProof="0" dirty="0">
                <a:ln>
                  <a:noFill/>
                </a:ln>
                <a:solidFill>
                  <a:srgbClr val="000000"/>
                </a:solidFill>
                <a:effectLst/>
                <a:uLnTx/>
                <a:uFillTx/>
                <a:latin typeface="Calibri" panose="020F0502020204030204" pitchFamily="34" charset="0"/>
                <a:cs typeface="+mn-cs"/>
              </a:rPr>
            </a:br>
            <a:r>
              <a:rPr kumimoji="0" lang="en-US" sz="1600" b="0" i="1" u="none" strike="noStrike" kern="1200" cap="none" spc="0" normalizeH="0" noProof="0" dirty="0">
                <a:ln>
                  <a:noFill/>
                </a:ln>
                <a:solidFill>
                  <a:srgbClr val="000000"/>
                </a:solidFill>
                <a:effectLst/>
                <a:uLnTx/>
                <a:uFillTx/>
                <a:latin typeface="Calibri" panose="020F0502020204030204" pitchFamily="34" charset="0"/>
                <a:cs typeface="+mn-cs"/>
              </a:rPr>
              <a:t>Erlotinib, Gefitinib</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u="none" strike="noStrike" kern="1200" cap="none" spc="0" normalizeH="0" noProof="0" dirty="0">
                <a:ln>
                  <a:noFill/>
                </a:ln>
                <a:solidFill>
                  <a:srgbClr val="000000"/>
                </a:solidFill>
                <a:effectLst/>
                <a:uLnTx/>
                <a:uFillTx/>
                <a:latin typeface="Calibri" panose="020F0502020204030204" pitchFamily="34" charset="0"/>
                <a:cs typeface="+mn-cs"/>
              </a:rPr>
              <a:t>2nd-Generation TKI: </a:t>
            </a:r>
            <a:r>
              <a:rPr kumimoji="0" lang="en-US" sz="1600" b="0" i="1" u="none" strike="noStrike" kern="1200" cap="none" spc="0" normalizeH="0" noProof="0" dirty="0">
                <a:ln>
                  <a:noFill/>
                </a:ln>
                <a:solidFill>
                  <a:srgbClr val="000000"/>
                </a:solidFill>
                <a:effectLst/>
                <a:uLnTx/>
                <a:uFillTx/>
                <a:latin typeface="Calibri" panose="020F0502020204030204" pitchFamily="34" charset="0"/>
                <a:cs typeface="+mn-cs"/>
              </a:rPr>
              <a:t/>
            </a:r>
            <a:br>
              <a:rPr kumimoji="0" lang="en-US" sz="1600" b="0" i="1" u="none" strike="noStrike" kern="1200" cap="none" spc="0" normalizeH="0" noProof="0" dirty="0">
                <a:ln>
                  <a:noFill/>
                </a:ln>
                <a:solidFill>
                  <a:srgbClr val="000000"/>
                </a:solidFill>
                <a:effectLst/>
                <a:uLnTx/>
                <a:uFillTx/>
                <a:latin typeface="Calibri" panose="020F0502020204030204" pitchFamily="34" charset="0"/>
                <a:cs typeface="+mn-cs"/>
              </a:rPr>
            </a:br>
            <a:r>
              <a:rPr kumimoji="0" lang="en-US" sz="1600" b="0" i="1" u="none" strike="noStrike" kern="1200" cap="none" spc="0" normalizeH="0" noProof="0" dirty="0">
                <a:ln>
                  <a:noFill/>
                </a:ln>
                <a:solidFill>
                  <a:srgbClr val="000000"/>
                </a:solidFill>
                <a:effectLst/>
                <a:uLnTx/>
                <a:uFillTx/>
                <a:latin typeface="Calibri" panose="020F0502020204030204" pitchFamily="34" charset="0"/>
                <a:cs typeface="+mn-cs"/>
              </a:rPr>
              <a:t>Afatinib, Dacomitinib</a:t>
            </a:r>
          </a:p>
          <a:p>
            <a:pPr marL="0" marR="0" lvl="0" indent="0" algn="ctr" defTabSz="914400" rtl="0" eaLnBrk="1" fontAlgn="auto" latinLnBrk="0" hangingPunct="1">
              <a:lnSpc>
                <a:spcPct val="100000"/>
              </a:lnSpc>
              <a:spcBef>
                <a:spcPts val="0"/>
              </a:spcBef>
              <a:spcAft>
                <a:spcPct val="0"/>
              </a:spcAft>
              <a:buClrTx/>
              <a:buSzTx/>
              <a:buFontTx/>
              <a:buNone/>
              <a:tabLst/>
              <a:defRPr/>
            </a:pPr>
            <a:r>
              <a:rPr lang="en-US" sz="1600" dirty="0">
                <a:solidFill>
                  <a:srgbClr val="000000"/>
                </a:solidFill>
                <a:latin typeface="Calibri" panose="020F0502020204030204" pitchFamily="34" charset="0"/>
                <a:cs typeface="+mn-cs"/>
              </a:rPr>
              <a:t>3rd-Generation TKI</a:t>
            </a:r>
            <a:r>
              <a:rPr kumimoji="0" lang="en-US" sz="1600" b="1" u="none" strike="noStrike" kern="1200" cap="none" spc="0" normalizeH="0" noProof="0" dirty="0">
                <a:ln>
                  <a:noFill/>
                </a:ln>
                <a:solidFill>
                  <a:srgbClr val="000000"/>
                </a:solidFill>
                <a:effectLst/>
                <a:uLnTx/>
                <a:uFillTx/>
                <a:latin typeface="Calibri" panose="020F0502020204030204" pitchFamily="34" charset="0"/>
                <a:cs typeface="+mn-cs"/>
              </a:rPr>
              <a:t>: </a:t>
            </a:r>
            <a:r>
              <a:rPr kumimoji="0" lang="en-US" sz="1600" b="1" i="1" u="none" strike="noStrike" kern="1200" cap="none" spc="0" normalizeH="0" noProof="0" dirty="0">
                <a:ln>
                  <a:noFill/>
                </a:ln>
                <a:solidFill>
                  <a:srgbClr val="000000"/>
                </a:solidFill>
                <a:effectLst/>
                <a:uLnTx/>
                <a:uFillTx/>
                <a:latin typeface="Calibri" panose="020F0502020204030204" pitchFamily="34" charset="0"/>
                <a:cs typeface="+mn-cs"/>
              </a:rPr>
              <a:t/>
            </a:r>
            <a:br>
              <a:rPr kumimoji="0" lang="en-US" sz="1600" b="1" i="1" u="none" strike="noStrike" kern="1200" cap="none" spc="0" normalizeH="0" noProof="0" dirty="0">
                <a:ln>
                  <a:noFill/>
                </a:ln>
                <a:solidFill>
                  <a:srgbClr val="000000"/>
                </a:solidFill>
                <a:effectLst/>
                <a:uLnTx/>
                <a:uFillTx/>
                <a:latin typeface="Calibri" panose="020F0502020204030204" pitchFamily="34" charset="0"/>
                <a:cs typeface="+mn-cs"/>
              </a:rPr>
            </a:br>
            <a:r>
              <a:rPr kumimoji="0" lang="en-US" sz="1600" b="0" i="1" u="none" strike="noStrike" kern="1200" cap="none" spc="0" normalizeH="0" noProof="0" dirty="0">
                <a:ln>
                  <a:noFill/>
                </a:ln>
                <a:solidFill>
                  <a:srgbClr val="000000"/>
                </a:solidFill>
                <a:effectLst/>
                <a:uLnTx/>
                <a:uFillTx/>
                <a:latin typeface="Calibri" panose="020F0502020204030204" pitchFamily="34" charset="0"/>
                <a:cs typeface="+mn-cs"/>
              </a:rPr>
              <a:t>Osimertinib</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u="none" strike="noStrike" kern="1200" cap="none" spc="0" normalizeH="0" noProof="0" dirty="0">
                <a:ln>
                  <a:noFill/>
                </a:ln>
                <a:solidFill>
                  <a:srgbClr val="000000"/>
                </a:solidFill>
                <a:effectLst/>
                <a:uLnTx/>
                <a:uFillTx/>
                <a:latin typeface="Calibri" panose="020F0502020204030204" pitchFamily="34" charset="0"/>
                <a:cs typeface="+mn-cs"/>
              </a:rPr>
              <a:t>Antibody</a:t>
            </a:r>
            <a:r>
              <a:rPr lang="en-US" sz="1600" dirty="0">
                <a:solidFill>
                  <a:srgbClr val="000000"/>
                </a:solidFill>
                <a:latin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u="none" strike="noStrike" kern="1200" cap="none" spc="0" normalizeH="0" noProof="0" dirty="0">
                <a:ln>
                  <a:noFill/>
                </a:ln>
                <a:solidFill>
                  <a:srgbClr val="000000"/>
                </a:solidFill>
                <a:effectLst/>
                <a:uLnTx/>
                <a:uFillTx/>
                <a:latin typeface="Calibri" panose="020F0502020204030204" pitchFamily="34" charset="0"/>
                <a:cs typeface="+mn-cs"/>
              </a:rPr>
              <a:t>Amivantamab</a:t>
            </a:r>
          </a:p>
          <a:p>
            <a:pPr marL="0" marR="0" lvl="0" indent="0" algn="ctr" defTabSz="914400" rtl="0" eaLnBrk="1" fontAlgn="auto" latinLnBrk="0" hangingPunct="1">
              <a:lnSpc>
                <a:spcPct val="100000"/>
              </a:lnSpc>
              <a:spcBef>
                <a:spcPts val="0"/>
              </a:spcBef>
              <a:spcAft>
                <a:spcPct val="0"/>
              </a:spcAft>
              <a:buClrTx/>
              <a:buSzTx/>
              <a:buFontTx/>
              <a:buNone/>
              <a:tabLst/>
              <a:defRPr/>
            </a:pPr>
            <a:r>
              <a:rPr lang="en-US" sz="1600" b="0" dirty="0">
                <a:solidFill>
                  <a:srgbClr val="000000"/>
                </a:solidFill>
                <a:latin typeface="Calibri" panose="020F0502020204030204" pitchFamily="34" charset="0"/>
                <a:cs typeface="+mn-cs"/>
              </a:rPr>
              <a:t>Necitumumab</a:t>
            </a:r>
            <a:endParaRPr kumimoji="0" lang="en-US" sz="1600" b="0" u="none" strike="noStrike" kern="1200" cap="none" spc="0" normalizeH="0" noProof="0" dirty="0">
              <a:ln>
                <a:noFill/>
              </a:ln>
              <a:solidFill>
                <a:srgbClr val="000000"/>
              </a:solidFill>
              <a:effectLst/>
              <a:uLnTx/>
              <a:uFillTx/>
              <a:latin typeface="Calibri" panose="020F0502020204030204" pitchFamily="34" charset="0"/>
              <a:cs typeface="+mn-cs"/>
            </a:endParaRPr>
          </a:p>
        </p:txBody>
      </p:sp>
      <p:grpSp>
        <p:nvGrpSpPr>
          <p:cNvPr id="417" name="Group 416">
            <a:extLst>
              <a:ext uri="{FF2B5EF4-FFF2-40B4-BE49-F238E27FC236}">
                <a16:creationId xmlns:a16="http://schemas.microsoft.com/office/drawing/2014/main" xmlns="" id="{4BEF4C36-D14E-4F16-881B-01CFFD776003}"/>
              </a:ext>
            </a:extLst>
          </p:cNvPr>
          <p:cNvGrpSpPr/>
          <p:nvPr/>
        </p:nvGrpSpPr>
        <p:grpSpPr>
          <a:xfrm rot="6646665">
            <a:off x="7404653" y="3638248"/>
            <a:ext cx="324957" cy="442085"/>
            <a:chOff x="8212542" y="3252000"/>
            <a:chExt cx="324957" cy="443181"/>
          </a:xfrm>
        </p:grpSpPr>
        <p:cxnSp>
          <p:nvCxnSpPr>
            <p:cNvPr id="418" name="Straight Connector 417">
              <a:extLst>
                <a:ext uri="{FF2B5EF4-FFF2-40B4-BE49-F238E27FC236}">
                  <a16:creationId xmlns:a16="http://schemas.microsoft.com/office/drawing/2014/main" xmlns="" id="{A91A7E76-540A-43AF-AE87-EB0CE1A5EEC8}"/>
                </a:ext>
              </a:extLst>
            </p:cNvPr>
            <p:cNvCxnSpPr>
              <a:cxnSpLocks/>
            </p:cNvCxnSpPr>
            <p:nvPr/>
          </p:nvCxnSpPr>
          <p:spPr bwMode="auto">
            <a:xfrm rot="14953335" flipV="1">
              <a:off x="8236747" y="3394429"/>
              <a:ext cx="413446" cy="188058"/>
            </a:xfrm>
            <a:prstGeom prst="line">
              <a:avLst/>
            </a:prstGeom>
            <a:noFill/>
            <a:ln w="38100" cap="flat" cmpd="sng" algn="ctr">
              <a:solidFill>
                <a:srgbClr val="FF0000"/>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xmlns="" id="{10403D68-1217-40BF-B7BC-C91FDDE900C3}"/>
                </a:ext>
              </a:extLst>
            </p:cNvPr>
            <p:cNvCxnSpPr/>
            <p:nvPr/>
          </p:nvCxnSpPr>
          <p:spPr bwMode="auto">
            <a:xfrm flipV="1">
              <a:off x="8212542" y="3252000"/>
              <a:ext cx="140928" cy="145602"/>
            </a:xfrm>
            <a:prstGeom prst="line">
              <a:avLst/>
            </a:prstGeom>
            <a:noFill/>
            <a:ln w="38100" cap="flat" cmpd="sng" algn="ctr">
              <a:solidFill>
                <a:srgbClr val="FF0000"/>
              </a:solidFill>
              <a:prstDash val="solid"/>
              <a:round/>
              <a:headEnd type="none" w="med" len="med"/>
              <a:tailEnd type="none" w="med" len="med"/>
            </a:ln>
            <a:effectLst/>
          </p:spPr>
        </p:cxnSp>
      </p:grpSp>
      <p:grpSp>
        <p:nvGrpSpPr>
          <p:cNvPr id="483" name="Group 482">
            <a:extLst>
              <a:ext uri="{FF2B5EF4-FFF2-40B4-BE49-F238E27FC236}">
                <a16:creationId xmlns:a16="http://schemas.microsoft.com/office/drawing/2014/main" xmlns="" id="{7AFCCB26-7858-4DBF-B027-4DF0DEF78826}"/>
              </a:ext>
            </a:extLst>
          </p:cNvPr>
          <p:cNvGrpSpPr/>
          <p:nvPr/>
        </p:nvGrpSpPr>
        <p:grpSpPr>
          <a:xfrm>
            <a:off x="7917897" y="3656509"/>
            <a:ext cx="311570" cy="176740"/>
            <a:chOff x="7937527" y="3674889"/>
            <a:chExt cx="312343" cy="176740"/>
          </a:xfrm>
        </p:grpSpPr>
        <p:cxnSp>
          <p:nvCxnSpPr>
            <p:cNvPr id="474" name="Straight Connector 473">
              <a:extLst>
                <a:ext uri="{FF2B5EF4-FFF2-40B4-BE49-F238E27FC236}">
                  <a16:creationId xmlns:a16="http://schemas.microsoft.com/office/drawing/2014/main" xmlns="" id="{C705A44D-9369-4C86-AEFF-A78FE65CFFD5}"/>
                </a:ext>
              </a:extLst>
            </p:cNvPr>
            <p:cNvCxnSpPr/>
            <p:nvPr/>
          </p:nvCxnSpPr>
          <p:spPr bwMode="auto">
            <a:xfrm rot="11970193" flipH="1" flipV="1">
              <a:off x="7937527" y="3706027"/>
              <a:ext cx="140928" cy="145602"/>
            </a:xfrm>
            <a:prstGeom prst="line">
              <a:avLst/>
            </a:prstGeom>
            <a:noFill/>
            <a:ln w="38100" cap="flat" cmpd="sng" algn="ctr">
              <a:solidFill>
                <a:srgbClr val="FF0000"/>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xmlns="" id="{D7F0BCAC-3502-48B8-BA94-43B6AE692EAB}"/>
                </a:ext>
              </a:extLst>
            </p:cNvPr>
            <p:cNvCxnSpPr>
              <a:cxnSpLocks/>
            </p:cNvCxnSpPr>
            <p:nvPr/>
          </p:nvCxnSpPr>
          <p:spPr bwMode="auto">
            <a:xfrm flipH="1">
              <a:off x="8008445" y="3674889"/>
              <a:ext cx="241425" cy="90598"/>
            </a:xfrm>
            <a:prstGeom prst="line">
              <a:avLst/>
            </a:prstGeom>
            <a:noFill/>
            <a:ln w="38100" cap="flat" cmpd="sng" algn="ctr">
              <a:solidFill>
                <a:srgbClr val="FF0000"/>
              </a:solidFill>
              <a:prstDash val="solid"/>
              <a:round/>
              <a:headEnd type="none" w="med" len="med"/>
              <a:tailEnd type="none" w="med" len="med"/>
            </a:ln>
            <a:effectLst/>
          </p:spPr>
        </p:cxnSp>
      </p:grpSp>
      <p:grpSp>
        <p:nvGrpSpPr>
          <p:cNvPr id="486" name="Group 485">
            <a:extLst>
              <a:ext uri="{FF2B5EF4-FFF2-40B4-BE49-F238E27FC236}">
                <a16:creationId xmlns:a16="http://schemas.microsoft.com/office/drawing/2014/main" xmlns="" id="{2A49BCE2-E61E-43DB-A63C-21898505DF33}"/>
              </a:ext>
            </a:extLst>
          </p:cNvPr>
          <p:cNvGrpSpPr/>
          <p:nvPr/>
        </p:nvGrpSpPr>
        <p:grpSpPr>
          <a:xfrm rot="14710386" flipH="1">
            <a:off x="9840038" y="3639705"/>
            <a:ext cx="324957" cy="442085"/>
            <a:chOff x="8212542" y="3252000"/>
            <a:chExt cx="324957" cy="443181"/>
          </a:xfrm>
        </p:grpSpPr>
        <p:cxnSp>
          <p:nvCxnSpPr>
            <p:cNvPr id="490" name="Straight Connector 489">
              <a:extLst>
                <a:ext uri="{FF2B5EF4-FFF2-40B4-BE49-F238E27FC236}">
                  <a16:creationId xmlns:a16="http://schemas.microsoft.com/office/drawing/2014/main" xmlns="" id="{04D7AA10-8445-47D3-A8CA-636C4849FD03}"/>
                </a:ext>
              </a:extLst>
            </p:cNvPr>
            <p:cNvCxnSpPr>
              <a:cxnSpLocks/>
            </p:cNvCxnSpPr>
            <p:nvPr/>
          </p:nvCxnSpPr>
          <p:spPr bwMode="auto">
            <a:xfrm rot="14953335" flipV="1">
              <a:off x="8236747" y="3394429"/>
              <a:ext cx="413446" cy="188058"/>
            </a:xfrm>
            <a:prstGeom prst="line">
              <a:avLst/>
            </a:prstGeom>
            <a:noFill/>
            <a:ln w="38100" cap="flat" cmpd="sng" algn="ctr">
              <a:solidFill>
                <a:srgbClr val="FF0000"/>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xmlns="" id="{A3247A0A-B63F-4ADF-820D-B364F4385EAB}"/>
                </a:ext>
              </a:extLst>
            </p:cNvPr>
            <p:cNvCxnSpPr/>
            <p:nvPr/>
          </p:nvCxnSpPr>
          <p:spPr bwMode="auto">
            <a:xfrm flipV="1">
              <a:off x="8212542" y="3252000"/>
              <a:ext cx="140928" cy="145602"/>
            </a:xfrm>
            <a:prstGeom prst="line">
              <a:avLst/>
            </a:prstGeom>
            <a:noFill/>
            <a:ln w="38100" cap="flat" cmpd="sng" algn="ctr">
              <a:solidFill>
                <a:srgbClr val="FF0000"/>
              </a:solidFill>
              <a:prstDash val="solid"/>
              <a:round/>
              <a:headEnd type="none" w="med" len="med"/>
              <a:tailEnd type="none" w="med" len="med"/>
            </a:ln>
            <a:effectLst/>
          </p:spPr>
        </p:cxnSp>
      </p:grpSp>
      <p:grpSp>
        <p:nvGrpSpPr>
          <p:cNvPr id="492" name="Group 491">
            <a:extLst>
              <a:ext uri="{FF2B5EF4-FFF2-40B4-BE49-F238E27FC236}">
                <a16:creationId xmlns:a16="http://schemas.microsoft.com/office/drawing/2014/main" xmlns="" id="{2919A940-AFF8-495A-B580-950C76AA55F1}"/>
              </a:ext>
            </a:extLst>
          </p:cNvPr>
          <p:cNvGrpSpPr/>
          <p:nvPr/>
        </p:nvGrpSpPr>
        <p:grpSpPr>
          <a:xfrm rot="21357051" flipH="1">
            <a:off x="9338666" y="3646574"/>
            <a:ext cx="311570" cy="176740"/>
            <a:chOff x="7937527" y="3674889"/>
            <a:chExt cx="312343" cy="176740"/>
          </a:xfrm>
        </p:grpSpPr>
        <p:cxnSp>
          <p:nvCxnSpPr>
            <p:cNvPr id="493" name="Straight Connector 492">
              <a:extLst>
                <a:ext uri="{FF2B5EF4-FFF2-40B4-BE49-F238E27FC236}">
                  <a16:creationId xmlns:a16="http://schemas.microsoft.com/office/drawing/2014/main" xmlns="" id="{4317DA82-ABB2-49CE-8CA5-EC36756A835F}"/>
                </a:ext>
              </a:extLst>
            </p:cNvPr>
            <p:cNvCxnSpPr/>
            <p:nvPr/>
          </p:nvCxnSpPr>
          <p:spPr bwMode="auto">
            <a:xfrm rot="11970193" flipH="1" flipV="1">
              <a:off x="7937527" y="3706027"/>
              <a:ext cx="140928" cy="145602"/>
            </a:xfrm>
            <a:prstGeom prst="line">
              <a:avLst/>
            </a:prstGeom>
            <a:noFill/>
            <a:ln w="38100" cap="flat" cmpd="sng" algn="ctr">
              <a:solidFill>
                <a:srgbClr val="FF0000"/>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xmlns="" id="{DFC28BA5-4F30-455C-A350-AEBD7C543657}"/>
                </a:ext>
              </a:extLst>
            </p:cNvPr>
            <p:cNvCxnSpPr>
              <a:cxnSpLocks/>
            </p:cNvCxnSpPr>
            <p:nvPr/>
          </p:nvCxnSpPr>
          <p:spPr bwMode="auto">
            <a:xfrm flipH="1">
              <a:off x="8008445" y="3674889"/>
              <a:ext cx="241425" cy="90598"/>
            </a:xfrm>
            <a:prstGeom prst="line">
              <a:avLst/>
            </a:prstGeom>
            <a:noFill/>
            <a:ln w="38100" cap="flat" cmpd="sng" algn="ctr">
              <a:solidFill>
                <a:srgbClr val="FF0000"/>
              </a:solidFill>
              <a:prstDash val="solid"/>
              <a:round/>
              <a:headEnd type="none" w="med" len="med"/>
              <a:tailEnd type="none" w="med" len="med"/>
            </a:ln>
            <a:effectLst/>
          </p:spPr>
        </p:cxnSp>
      </p:grpSp>
      <p:sp>
        <p:nvSpPr>
          <p:cNvPr id="499" name="Freeform: Shape 498">
            <a:extLst>
              <a:ext uri="{FF2B5EF4-FFF2-40B4-BE49-F238E27FC236}">
                <a16:creationId xmlns:a16="http://schemas.microsoft.com/office/drawing/2014/main" xmlns="" id="{7BCF3248-4697-4148-AEB4-0DDD7187027A}"/>
              </a:ext>
            </a:extLst>
          </p:cNvPr>
          <p:cNvSpPr/>
          <p:nvPr/>
        </p:nvSpPr>
        <p:spPr bwMode="auto">
          <a:xfrm>
            <a:off x="8520020" y="3905284"/>
            <a:ext cx="989318" cy="239152"/>
          </a:xfrm>
          <a:custGeom>
            <a:avLst/>
            <a:gdLst>
              <a:gd name="connsiteX0" fmla="*/ 0 w 1118381"/>
              <a:gd name="connsiteY0" fmla="*/ 133643 h 133643"/>
              <a:gd name="connsiteX1" fmla="*/ 1118381 w 1118381"/>
              <a:gd name="connsiteY1" fmla="*/ 0 h 133643"/>
              <a:gd name="connsiteX2" fmla="*/ 949569 w 1118381"/>
              <a:gd name="connsiteY2" fmla="*/ 133643 h 133643"/>
              <a:gd name="connsiteX0" fmla="*/ 0 w 1005840"/>
              <a:gd name="connsiteY0" fmla="*/ 154745 h 154745"/>
              <a:gd name="connsiteX1" fmla="*/ 1005840 w 1005840"/>
              <a:gd name="connsiteY1" fmla="*/ 0 h 154745"/>
              <a:gd name="connsiteX2" fmla="*/ 837028 w 1005840"/>
              <a:gd name="connsiteY2" fmla="*/ 133643 h 154745"/>
              <a:gd name="connsiteX0" fmla="*/ 0 w 991772"/>
              <a:gd name="connsiteY0" fmla="*/ 239152 h 239152"/>
              <a:gd name="connsiteX1" fmla="*/ 991772 w 991772"/>
              <a:gd name="connsiteY1" fmla="*/ 0 h 239152"/>
              <a:gd name="connsiteX2" fmla="*/ 822960 w 991772"/>
              <a:gd name="connsiteY2" fmla="*/ 133643 h 239152"/>
              <a:gd name="connsiteX0" fmla="*/ 0 w 991772"/>
              <a:gd name="connsiteY0" fmla="*/ 239152 h 239152"/>
              <a:gd name="connsiteX1" fmla="*/ 991772 w 991772"/>
              <a:gd name="connsiteY1" fmla="*/ 0 h 239152"/>
              <a:gd name="connsiteX2" fmla="*/ 822960 w 991772"/>
              <a:gd name="connsiteY2" fmla="*/ 133643 h 239152"/>
            </a:gdLst>
            <a:ahLst/>
            <a:cxnLst>
              <a:cxn ang="0">
                <a:pos x="connsiteX0" y="connsiteY0"/>
              </a:cxn>
              <a:cxn ang="0">
                <a:pos x="connsiteX1" y="connsiteY1"/>
              </a:cxn>
              <a:cxn ang="0">
                <a:pos x="connsiteX2" y="connsiteY2"/>
              </a:cxn>
            </a:cxnLst>
            <a:rect l="l" t="t" r="r" b="b"/>
            <a:pathLst>
              <a:path w="991772" h="239152">
                <a:moveTo>
                  <a:pt x="0" y="239152"/>
                </a:moveTo>
                <a:lnTo>
                  <a:pt x="991772" y="0"/>
                </a:lnTo>
                <a:lnTo>
                  <a:pt x="822960" y="133643"/>
                </a:lnTo>
              </a:path>
            </a:pathLst>
          </a:custGeom>
          <a:noFill/>
          <a:ln w="28575">
            <a:solidFill>
              <a:schemeClr val="bg1"/>
            </a:solidFill>
            <a:miter lim="800000"/>
            <a:headEnd type="triangle" w="med" len="med"/>
            <a:tailEnd type="triangl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0" name="Freeform: Shape 499">
            <a:extLst>
              <a:ext uri="{FF2B5EF4-FFF2-40B4-BE49-F238E27FC236}">
                <a16:creationId xmlns:a16="http://schemas.microsoft.com/office/drawing/2014/main" xmlns="" id="{B45C09EE-ED9D-48C7-BB52-00E657B5232E}"/>
              </a:ext>
            </a:extLst>
          </p:cNvPr>
          <p:cNvSpPr/>
          <p:nvPr/>
        </p:nvSpPr>
        <p:spPr bwMode="auto">
          <a:xfrm flipH="1">
            <a:off x="8038811" y="3922855"/>
            <a:ext cx="1080532" cy="225083"/>
          </a:xfrm>
          <a:custGeom>
            <a:avLst/>
            <a:gdLst>
              <a:gd name="connsiteX0" fmla="*/ 0 w 1118381"/>
              <a:gd name="connsiteY0" fmla="*/ 133643 h 133643"/>
              <a:gd name="connsiteX1" fmla="*/ 1118381 w 1118381"/>
              <a:gd name="connsiteY1" fmla="*/ 0 h 133643"/>
              <a:gd name="connsiteX2" fmla="*/ 949569 w 1118381"/>
              <a:gd name="connsiteY2" fmla="*/ 133643 h 133643"/>
              <a:gd name="connsiteX0" fmla="*/ 0 w 1083212"/>
              <a:gd name="connsiteY0" fmla="*/ 225083 h 225083"/>
              <a:gd name="connsiteX1" fmla="*/ 1083212 w 1083212"/>
              <a:gd name="connsiteY1" fmla="*/ 0 h 225083"/>
              <a:gd name="connsiteX2" fmla="*/ 914400 w 1083212"/>
              <a:gd name="connsiteY2" fmla="*/ 133643 h 225083"/>
            </a:gdLst>
            <a:ahLst/>
            <a:cxnLst>
              <a:cxn ang="0">
                <a:pos x="connsiteX0" y="connsiteY0"/>
              </a:cxn>
              <a:cxn ang="0">
                <a:pos x="connsiteX1" y="connsiteY1"/>
              </a:cxn>
              <a:cxn ang="0">
                <a:pos x="connsiteX2" y="connsiteY2"/>
              </a:cxn>
            </a:cxnLst>
            <a:rect l="l" t="t" r="r" b="b"/>
            <a:pathLst>
              <a:path w="1083212" h="225083">
                <a:moveTo>
                  <a:pt x="0" y="225083"/>
                </a:moveTo>
                <a:lnTo>
                  <a:pt x="1083212" y="0"/>
                </a:lnTo>
                <a:lnTo>
                  <a:pt x="914400" y="133643"/>
                </a:lnTo>
              </a:path>
            </a:pathLst>
          </a:custGeom>
          <a:noFill/>
          <a:ln w="28575">
            <a:solidFill>
              <a:schemeClr val="bg1"/>
            </a:solidFill>
            <a:miter lim="800000"/>
            <a:headEnd type="triangle" w="med" len="med"/>
            <a:tailEnd type="triangl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02" name="Straight Arrow Connector 501">
            <a:extLst>
              <a:ext uri="{FF2B5EF4-FFF2-40B4-BE49-F238E27FC236}">
                <a16:creationId xmlns:a16="http://schemas.microsoft.com/office/drawing/2014/main" xmlns="" id="{BE445197-03CF-4D5B-A487-09A2C09D1022}"/>
              </a:ext>
            </a:extLst>
          </p:cNvPr>
          <p:cNvCxnSpPr>
            <a:cxnSpLocks/>
          </p:cNvCxnSpPr>
          <p:nvPr/>
        </p:nvCxnSpPr>
        <p:spPr bwMode="auto">
          <a:xfrm>
            <a:off x="8356324" y="4160022"/>
            <a:ext cx="0" cy="118391"/>
          </a:xfrm>
          <a:prstGeom prst="straightConnector1">
            <a:avLst/>
          </a:prstGeom>
          <a:noFill/>
          <a:ln w="19050" cap="flat" cmpd="sng" algn="ctr">
            <a:solidFill>
              <a:schemeClr val="bg1"/>
            </a:solidFill>
            <a:prstDash val="solid"/>
            <a:round/>
            <a:headEnd type="none" w="med" len="med"/>
            <a:tailEnd type="triangle"/>
          </a:ln>
          <a:effectLst/>
        </p:spPr>
      </p:cxnSp>
      <p:cxnSp>
        <p:nvCxnSpPr>
          <p:cNvPr id="504" name="Straight Arrow Connector 503">
            <a:extLst>
              <a:ext uri="{FF2B5EF4-FFF2-40B4-BE49-F238E27FC236}">
                <a16:creationId xmlns:a16="http://schemas.microsoft.com/office/drawing/2014/main" xmlns="" id="{B7411AD4-2A03-47CE-A9AB-4EFF34400986}"/>
              </a:ext>
            </a:extLst>
          </p:cNvPr>
          <p:cNvCxnSpPr>
            <a:cxnSpLocks/>
          </p:cNvCxnSpPr>
          <p:nvPr/>
        </p:nvCxnSpPr>
        <p:spPr bwMode="auto">
          <a:xfrm>
            <a:off x="8356324" y="4461324"/>
            <a:ext cx="0" cy="118391"/>
          </a:xfrm>
          <a:prstGeom prst="straightConnector1">
            <a:avLst/>
          </a:prstGeom>
          <a:noFill/>
          <a:ln w="19050" cap="flat" cmpd="sng" algn="ctr">
            <a:solidFill>
              <a:schemeClr val="bg1"/>
            </a:solidFill>
            <a:prstDash val="solid"/>
            <a:round/>
            <a:headEnd type="none" w="med" len="med"/>
            <a:tailEnd type="triangle"/>
          </a:ln>
          <a:effectLst/>
        </p:spPr>
      </p:cxnSp>
      <p:cxnSp>
        <p:nvCxnSpPr>
          <p:cNvPr id="505" name="Straight Arrow Connector 504">
            <a:extLst>
              <a:ext uri="{FF2B5EF4-FFF2-40B4-BE49-F238E27FC236}">
                <a16:creationId xmlns:a16="http://schemas.microsoft.com/office/drawing/2014/main" xmlns="" id="{0014BC4C-7F0C-4D42-8010-EB6E4A6317A8}"/>
              </a:ext>
            </a:extLst>
          </p:cNvPr>
          <p:cNvCxnSpPr>
            <a:cxnSpLocks/>
          </p:cNvCxnSpPr>
          <p:nvPr/>
        </p:nvCxnSpPr>
        <p:spPr bwMode="auto">
          <a:xfrm>
            <a:off x="8356324" y="4727948"/>
            <a:ext cx="0" cy="118391"/>
          </a:xfrm>
          <a:prstGeom prst="straightConnector1">
            <a:avLst/>
          </a:prstGeom>
          <a:noFill/>
          <a:ln w="19050" cap="flat" cmpd="sng" algn="ctr">
            <a:solidFill>
              <a:schemeClr val="bg1"/>
            </a:solidFill>
            <a:prstDash val="solid"/>
            <a:round/>
            <a:headEnd type="none" w="med" len="med"/>
            <a:tailEnd type="triangle"/>
          </a:ln>
          <a:effectLst/>
        </p:spPr>
      </p:cxnSp>
      <p:cxnSp>
        <p:nvCxnSpPr>
          <p:cNvPr id="506" name="Straight Arrow Connector 505">
            <a:extLst>
              <a:ext uri="{FF2B5EF4-FFF2-40B4-BE49-F238E27FC236}">
                <a16:creationId xmlns:a16="http://schemas.microsoft.com/office/drawing/2014/main" xmlns="" id="{A90465CC-D21D-4735-93B2-2DA00E98372A}"/>
              </a:ext>
            </a:extLst>
          </p:cNvPr>
          <p:cNvCxnSpPr>
            <a:cxnSpLocks/>
          </p:cNvCxnSpPr>
          <p:nvPr/>
        </p:nvCxnSpPr>
        <p:spPr bwMode="auto">
          <a:xfrm>
            <a:off x="9290224" y="4205413"/>
            <a:ext cx="0" cy="118391"/>
          </a:xfrm>
          <a:prstGeom prst="straightConnector1">
            <a:avLst/>
          </a:prstGeom>
          <a:noFill/>
          <a:ln w="19050" cap="flat" cmpd="sng" algn="ctr">
            <a:solidFill>
              <a:schemeClr val="bg1"/>
            </a:solidFill>
            <a:prstDash val="solid"/>
            <a:round/>
            <a:headEnd type="none" w="med" len="med"/>
            <a:tailEnd type="triangle"/>
          </a:ln>
          <a:effectLst/>
        </p:spPr>
      </p:cxnSp>
      <p:cxnSp>
        <p:nvCxnSpPr>
          <p:cNvPr id="507" name="Straight Arrow Connector 506">
            <a:extLst>
              <a:ext uri="{FF2B5EF4-FFF2-40B4-BE49-F238E27FC236}">
                <a16:creationId xmlns:a16="http://schemas.microsoft.com/office/drawing/2014/main" xmlns="" id="{11D7C85C-6199-4544-A7B6-65005960B82C}"/>
              </a:ext>
            </a:extLst>
          </p:cNvPr>
          <p:cNvCxnSpPr>
            <a:cxnSpLocks/>
          </p:cNvCxnSpPr>
          <p:nvPr/>
        </p:nvCxnSpPr>
        <p:spPr bwMode="auto">
          <a:xfrm>
            <a:off x="9290224" y="4485923"/>
            <a:ext cx="0" cy="118391"/>
          </a:xfrm>
          <a:prstGeom prst="straightConnector1">
            <a:avLst/>
          </a:prstGeom>
          <a:noFill/>
          <a:ln w="19050" cap="flat" cmpd="sng" algn="ctr">
            <a:solidFill>
              <a:schemeClr val="bg1"/>
            </a:solidFill>
            <a:prstDash val="solid"/>
            <a:round/>
            <a:headEnd type="none" w="med" len="med"/>
            <a:tailEnd type="triangle"/>
          </a:ln>
          <a:effectLst/>
        </p:spPr>
      </p:cxnSp>
      <p:grpSp>
        <p:nvGrpSpPr>
          <p:cNvPr id="508" name="Group 507">
            <a:extLst>
              <a:ext uri="{FF2B5EF4-FFF2-40B4-BE49-F238E27FC236}">
                <a16:creationId xmlns:a16="http://schemas.microsoft.com/office/drawing/2014/main" xmlns="" id="{7A71B1D6-4D1D-4A57-9578-0767F1BBC92C}"/>
              </a:ext>
            </a:extLst>
          </p:cNvPr>
          <p:cNvGrpSpPr/>
          <p:nvPr/>
        </p:nvGrpSpPr>
        <p:grpSpPr>
          <a:xfrm rot="18242940" flipH="1">
            <a:off x="8816255" y="2403611"/>
            <a:ext cx="312343" cy="176303"/>
            <a:chOff x="7937527" y="3674889"/>
            <a:chExt cx="312343" cy="176740"/>
          </a:xfrm>
        </p:grpSpPr>
        <p:cxnSp>
          <p:nvCxnSpPr>
            <p:cNvPr id="509" name="Straight Connector 508">
              <a:extLst>
                <a:ext uri="{FF2B5EF4-FFF2-40B4-BE49-F238E27FC236}">
                  <a16:creationId xmlns:a16="http://schemas.microsoft.com/office/drawing/2014/main" xmlns="" id="{7B26E42D-509D-4EEE-8AD7-48AEF135B6C6}"/>
                </a:ext>
              </a:extLst>
            </p:cNvPr>
            <p:cNvCxnSpPr/>
            <p:nvPr/>
          </p:nvCxnSpPr>
          <p:spPr bwMode="auto">
            <a:xfrm rot="11970193" flipH="1" flipV="1">
              <a:off x="7937527" y="3706027"/>
              <a:ext cx="140928" cy="145602"/>
            </a:xfrm>
            <a:prstGeom prst="line">
              <a:avLst/>
            </a:prstGeom>
            <a:noFill/>
            <a:ln w="38100" cap="flat" cmpd="sng" algn="ctr">
              <a:solidFill>
                <a:srgbClr val="FF0000"/>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xmlns="" id="{0207371E-7B94-4B0E-8722-A48B3CC8F8F4}"/>
                </a:ext>
              </a:extLst>
            </p:cNvPr>
            <p:cNvCxnSpPr>
              <a:cxnSpLocks/>
            </p:cNvCxnSpPr>
            <p:nvPr/>
          </p:nvCxnSpPr>
          <p:spPr bwMode="auto">
            <a:xfrm flipH="1">
              <a:off x="8008445" y="3674889"/>
              <a:ext cx="241425" cy="90598"/>
            </a:xfrm>
            <a:prstGeom prst="line">
              <a:avLst/>
            </a:prstGeom>
            <a:noFill/>
            <a:ln w="38100" cap="flat" cmpd="sng" algn="ctr">
              <a:solidFill>
                <a:srgbClr val="FF0000"/>
              </a:solidFill>
              <a:prstDash val="solid"/>
              <a:round/>
              <a:headEnd type="none" w="med" len="med"/>
              <a:tailEnd type="none" w="med" len="med"/>
            </a:ln>
            <a:effectLst/>
          </p:spPr>
        </p:cxnSp>
      </p:grpSp>
      <p:sp>
        <p:nvSpPr>
          <p:cNvPr id="514" name="Freeform: Shape 513">
            <a:extLst>
              <a:ext uri="{FF2B5EF4-FFF2-40B4-BE49-F238E27FC236}">
                <a16:creationId xmlns:a16="http://schemas.microsoft.com/office/drawing/2014/main" xmlns="" id="{0B910986-64F6-4B26-B93E-9642D36D7A23}"/>
              </a:ext>
            </a:extLst>
          </p:cNvPr>
          <p:cNvSpPr/>
          <p:nvPr/>
        </p:nvSpPr>
        <p:spPr bwMode="auto">
          <a:xfrm rot="1268214">
            <a:off x="9265793" y="2855473"/>
            <a:ext cx="1557597" cy="93550"/>
          </a:xfrm>
          <a:custGeom>
            <a:avLst/>
            <a:gdLst>
              <a:gd name="connsiteX0" fmla="*/ 0 w 1983658"/>
              <a:gd name="connsiteY0" fmla="*/ 0 h 95864"/>
              <a:gd name="connsiteX1" fmla="*/ 0 w 1983658"/>
              <a:gd name="connsiteY1" fmla="*/ 95864 h 95864"/>
              <a:gd name="connsiteX2" fmla="*/ 1983658 w 1983658"/>
              <a:gd name="connsiteY2" fmla="*/ 95864 h 95864"/>
              <a:gd name="connsiteX3" fmla="*/ 1983658 w 1983658"/>
              <a:gd name="connsiteY3" fmla="*/ 7374 h 95864"/>
            </a:gdLst>
            <a:ahLst/>
            <a:cxnLst>
              <a:cxn ang="0">
                <a:pos x="connsiteX0" y="connsiteY0"/>
              </a:cxn>
              <a:cxn ang="0">
                <a:pos x="connsiteX1" y="connsiteY1"/>
              </a:cxn>
              <a:cxn ang="0">
                <a:pos x="connsiteX2" y="connsiteY2"/>
              </a:cxn>
              <a:cxn ang="0">
                <a:pos x="connsiteX3" y="connsiteY3"/>
              </a:cxn>
            </a:cxnLst>
            <a:rect l="l" t="t" r="r" b="b"/>
            <a:pathLst>
              <a:path w="1983658" h="95864">
                <a:moveTo>
                  <a:pt x="0" y="0"/>
                </a:moveTo>
                <a:lnTo>
                  <a:pt x="0" y="95864"/>
                </a:lnTo>
                <a:lnTo>
                  <a:pt x="1983658" y="95864"/>
                </a:lnTo>
                <a:lnTo>
                  <a:pt x="1983658" y="7374"/>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28" name="Group 527">
            <a:extLst>
              <a:ext uri="{FF2B5EF4-FFF2-40B4-BE49-F238E27FC236}">
                <a16:creationId xmlns:a16="http://schemas.microsoft.com/office/drawing/2014/main" xmlns="" id="{8264301B-839E-4770-8544-02BFD353473B}"/>
              </a:ext>
            </a:extLst>
          </p:cNvPr>
          <p:cNvGrpSpPr/>
          <p:nvPr/>
        </p:nvGrpSpPr>
        <p:grpSpPr>
          <a:xfrm>
            <a:off x="9811499" y="3148833"/>
            <a:ext cx="422691" cy="187778"/>
            <a:chOff x="9835826" y="3148833"/>
            <a:chExt cx="423739" cy="187778"/>
          </a:xfrm>
        </p:grpSpPr>
        <p:grpSp>
          <p:nvGrpSpPr>
            <p:cNvPr id="522" name="Group 521">
              <a:extLst>
                <a:ext uri="{FF2B5EF4-FFF2-40B4-BE49-F238E27FC236}">
                  <a16:creationId xmlns:a16="http://schemas.microsoft.com/office/drawing/2014/main" xmlns="" id="{2944B6EE-C838-4507-9332-BFCFA10FE8F2}"/>
                </a:ext>
              </a:extLst>
            </p:cNvPr>
            <p:cNvGrpSpPr/>
            <p:nvPr/>
          </p:nvGrpSpPr>
          <p:grpSpPr>
            <a:xfrm rot="16200000">
              <a:off x="9816455" y="3176312"/>
              <a:ext cx="179670" cy="140928"/>
              <a:chOff x="10107898" y="3456898"/>
              <a:chExt cx="179670" cy="140928"/>
            </a:xfrm>
          </p:grpSpPr>
          <p:cxnSp>
            <p:nvCxnSpPr>
              <p:cNvPr id="520" name="Straight Connector 519">
                <a:extLst>
                  <a:ext uri="{FF2B5EF4-FFF2-40B4-BE49-F238E27FC236}">
                    <a16:creationId xmlns:a16="http://schemas.microsoft.com/office/drawing/2014/main" xmlns="" id="{F8661507-6B20-4D5D-A022-54486959E663}"/>
                  </a:ext>
                </a:extLst>
              </p:cNvPr>
              <p:cNvCxnSpPr>
                <a:cxnSpLocks/>
              </p:cNvCxnSpPr>
              <p:nvPr/>
            </p:nvCxnSpPr>
            <p:spPr bwMode="auto">
              <a:xfrm rot="5400000" flipH="1">
                <a:off x="10216350" y="3492493"/>
                <a:ext cx="38627" cy="103808"/>
              </a:xfrm>
              <a:prstGeom prst="line">
                <a:avLst/>
              </a:prstGeom>
              <a:noFill/>
              <a:ln w="38100" cap="flat" cmpd="sng" algn="ctr">
                <a:solidFill>
                  <a:srgbClr val="FF0000"/>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xmlns="" id="{860BAAE3-D934-401D-B16C-04E8032B51B4}"/>
                  </a:ext>
                </a:extLst>
              </p:cNvPr>
              <p:cNvCxnSpPr/>
              <p:nvPr/>
            </p:nvCxnSpPr>
            <p:spPr bwMode="auto">
              <a:xfrm rot="14710386" flipH="1" flipV="1">
                <a:off x="10110235" y="3454561"/>
                <a:ext cx="140928" cy="145602"/>
              </a:xfrm>
              <a:prstGeom prst="line">
                <a:avLst/>
              </a:prstGeom>
              <a:noFill/>
              <a:ln w="38100" cap="flat" cmpd="sng" algn="ctr">
                <a:solidFill>
                  <a:srgbClr val="FF0000"/>
                </a:solidFill>
                <a:prstDash val="solid"/>
                <a:round/>
                <a:headEnd type="none" w="med" len="med"/>
                <a:tailEnd type="none" w="med" len="med"/>
              </a:ln>
              <a:effectLst/>
            </p:spPr>
          </p:cxnSp>
        </p:grpSp>
        <p:cxnSp>
          <p:nvCxnSpPr>
            <p:cNvPr id="525" name="Straight Connector 524">
              <a:extLst>
                <a:ext uri="{FF2B5EF4-FFF2-40B4-BE49-F238E27FC236}">
                  <a16:creationId xmlns:a16="http://schemas.microsoft.com/office/drawing/2014/main" xmlns="" id="{A64B6A97-2C25-4E7A-9A25-7D6927D35880}"/>
                </a:ext>
              </a:extLst>
            </p:cNvPr>
            <p:cNvCxnSpPr>
              <a:cxnSpLocks/>
            </p:cNvCxnSpPr>
            <p:nvPr/>
          </p:nvCxnSpPr>
          <p:spPr bwMode="auto">
            <a:xfrm>
              <a:off x="9929986" y="3148833"/>
              <a:ext cx="329579" cy="127390"/>
            </a:xfrm>
            <a:prstGeom prst="line">
              <a:avLst/>
            </a:prstGeom>
            <a:noFill/>
            <a:ln w="38100" cap="flat" cmpd="sng" algn="ctr">
              <a:solidFill>
                <a:srgbClr val="FF0000"/>
              </a:solidFill>
              <a:prstDash val="solid"/>
              <a:round/>
              <a:headEnd type="none" w="med" len="med"/>
              <a:tailEnd type="none" w="med" len="med"/>
            </a:ln>
            <a:effectLst/>
          </p:spPr>
        </p:cxnSp>
      </p:grpSp>
      <p:sp>
        <p:nvSpPr>
          <p:cNvPr id="529" name="Freeform: Shape 528">
            <a:extLst>
              <a:ext uri="{FF2B5EF4-FFF2-40B4-BE49-F238E27FC236}">
                <a16:creationId xmlns:a16="http://schemas.microsoft.com/office/drawing/2014/main" xmlns="" id="{69CF96F5-68C9-4C1A-A22B-7B02BED38F1F}"/>
              </a:ext>
            </a:extLst>
          </p:cNvPr>
          <p:cNvSpPr/>
          <p:nvPr/>
        </p:nvSpPr>
        <p:spPr bwMode="auto">
          <a:xfrm>
            <a:off x="10561177" y="3179026"/>
            <a:ext cx="1130964" cy="2146601"/>
          </a:xfrm>
          <a:custGeom>
            <a:avLst/>
            <a:gdLst>
              <a:gd name="connsiteX0" fmla="*/ 0 w 1225923"/>
              <a:gd name="connsiteY0" fmla="*/ 2582426 h 2582426"/>
              <a:gd name="connsiteX1" fmla="*/ 562708 w 1225923"/>
              <a:gd name="connsiteY1" fmla="*/ 2421653 h 2582426"/>
              <a:gd name="connsiteX2" fmla="*/ 1055077 w 1225923"/>
              <a:gd name="connsiteY2" fmla="*/ 1909187 h 2582426"/>
              <a:gd name="connsiteX3" fmla="*/ 1225899 w 1225923"/>
              <a:gd name="connsiteY3" fmla="*/ 1045029 h 2582426"/>
              <a:gd name="connsiteX4" fmla="*/ 1065126 w 1225923"/>
              <a:gd name="connsiteY4" fmla="*/ 381837 h 2582426"/>
              <a:gd name="connsiteX5" fmla="*/ 753627 w 1225923"/>
              <a:gd name="connsiteY5" fmla="*/ 0 h 2582426"/>
              <a:gd name="connsiteX0" fmla="*/ 0 w 1238373"/>
              <a:gd name="connsiteY0" fmla="*/ 2582426 h 2582426"/>
              <a:gd name="connsiteX1" fmla="*/ 562708 w 1238373"/>
              <a:gd name="connsiteY1" fmla="*/ 2421653 h 2582426"/>
              <a:gd name="connsiteX2" fmla="*/ 1055077 w 1238373"/>
              <a:gd name="connsiteY2" fmla="*/ 1909187 h 2582426"/>
              <a:gd name="connsiteX3" fmla="*/ 1225899 w 1238373"/>
              <a:gd name="connsiteY3" fmla="*/ 1045029 h 2582426"/>
              <a:gd name="connsiteX4" fmla="*/ 753627 w 1238373"/>
              <a:gd name="connsiteY4" fmla="*/ 0 h 2582426"/>
              <a:gd name="connsiteX0" fmla="*/ 0 w 1238373"/>
              <a:gd name="connsiteY0" fmla="*/ 2582426 h 2582426"/>
              <a:gd name="connsiteX1" fmla="*/ 562708 w 1238373"/>
              <a:gd name="connsiteY1" fmla="*/ 2421653 h 2582426"/>
              <a:gd name="connsiteX2" fmla="*/ 1055077 w 1238373"/>
              <a:gd name="connsiteY2" fmla="*/ 1909187 h 2582426"/>
              <a:gd name="connsiteX3" fmla="*/ 1225899 w 1238373"/>
              <a:gd name="connsiteY3" fmla="*/ 1045029 h 2582426"/>
              <a:gd name="connsiteX4" fmla="*/ 753627 w 1238373"/>
              <a:gd name="connsiteY4" fmla="*/ 0 h 2582426"/>
              <a:gd name="connsiteX0" fmla="*/ 0 w 1229357"/>
              <a:gd name="connsiteY0" fmla="*/ 2582426 h 2582426"/>
              <a:gd name="connsiteX1" fmla="*/ 562708 w 1229357"/>
              <a:gd name="connsiteY1" fmla="*/ 2421653 h 2582426"/>
              <a:gd name="connsiteX2" fmla="*/ 1055077 w 1229357"/>
              <a:gd name="connsiteY2" fmla="*/ 1909187 h 2582426"/>
              <a:gd name="connsiteX3" fmla="*/ 1225899 w 1229357"/>
              <a:gd name="connsiteY3" fmla="*/ 1045029 h 2582426"/>
              <a:gd name="connsiteX4" fmla="*/ 753627 w 1229357"/>
              <a:gd name="connsiteY4" fmla="*/ 0 h 2582426"/>
              <a:gd name="connsiteX0" fmla="*/ 0 w 1229357"/>
              <a:gd name="connsiteY0" fmla="*/ 2582426 h 2582426"/>
              <a:gd name="connsiteX1" fmla="*/ 562708 w 1229357"/>
              <a:gd name="connsiteY1" fmla="*/ 2421653 h 2582426"/>
              <a:gd name="connsiteX2" fmla="*/ 1055077 w 1229357"/>
              <a:gd name="connsiteY2" fmla="*/ 1909187 h 2582426"/>
              <a:gd name="connsiteX3" fmla="*/ 1225899 w 1229357"/>
              <a:gd name="connsiteY3" fmla="*/ 1045029 h 2582426"/>
              <a:gd name="connsiteX4" fmla="*/ 753627 w 1229357"/>
              <a:gd name="connsiteY4" fmla="*/ 0 h 2582426"/>
              <a:gd name="connsiteX0" fmla="*/ 0 w 1229357"/>
              <a:gd name="connsiteY0" fmla="*/ 2582426 h 2582426"/>
              <a:gd name="connsiteX1" fmla="*/ 562708 w 1229357"/>
              <a:gd name="connsiteY1" fmla="*/ 2421653 h 2582426"/>
              <a:gd name="connsiteX2" fmla="*/ 1055077 w 1229357"/>
              <a:gd name="connsiteY2" fmla="*/ 1909187 h 2582426"/>
              <a:gd name="connsiteX3" fmla="*/ 1225899 w 1229357"/>
              <a:gd name="connsiteY3" fmla="*/ 1045029 h 2582426"/>
              <a:gd name="connsiteX4" fmla="*/ 753627 w 1229357"/>
              <a:gd name="connsiteY4" fmla="*/ 0 h 2582426"/>
              <a:gd name="connsiteX0" fmla="*/ 0 w 1229357"/>
              <a:gd name="connsiteY0" fmla="*/ 2582426 h 2582426"/>
              <a:gd name="connsiteX1" fmla="*/ 562708 w 1229357"/>
              <a:gd name="connsiteY1" fmla="*/ 2421653 h 2582426"/>
              <a:gd name="connsiteX2" fmla="*/ 1055077 w 1229357"/>
              <a:gd name="connsiteY2" fmla="*/ 1909187 h 2582426"/>
              <a:gd name="connsiteX3" fmla="*/ 1225899 w 1229357"/>
              <a:gd name="connsiteY3" fmla="*/ 1045029 h 2582426"/>
              <a:gd name="connsiteX4" fmla="*/ 753627 w 1229357"/>
              <a:gd name="connsiteY4" fmla="*/ 0 h 2582426"/>
              <a:gd name="connsiteX0" fmla="*/ 0 w 1238373"/>
              <a:gd name="connsiteY0" fmla="*/ 2582426 h 2582426"/>
              <a:gd name="connsiteX1" fmla="*/ 562708 w 1238373"/>
              <a:gd name="connsiteY1" fmla="*/ 2421653 h 2582426"/>
              <a:gd name="connsiteX2" fmla="*/ 1055077 w 1238373"/>
              <a:gd name="connsiteY2" fmla="*/ 1868745 h 2582426"/>
              <a:gd name="connsiteX3" fmla="*/ 1225899 w 1238373"/>
              <a:gd name="connsiteY3" fmla="*/ 1045029 h 2582426"/>
              <a:gd name="connsiteX4" fmla="*/ 753627 w 1238373"/>
              <a:gd name="connsiteY4" fmla="*/ 0 h 2582426"/>
              <a:gd name="connsiteX0" fmla="*/ 0 w 1238373"/>
              <a:gd name="connsiteY0" fmla="*/ 2582426 h 2582426"/>
              <a:gd name="connsiteX1" fmla="*/ 562708 w 1238373"/>
              <a:gd name="connsiteY1" fmla="*/ 2421653 h 2582426"/>
              <a:gd name="connsiteX2" fmla="*/ 1055077 w 1238373"/>
              <a:gd name="connsiteY2" fmla="*/ 1868745 h 2582426"/>
              <a:gd name="connsiteX3" fmla="*/ 1225899 w 1238373"/>
              <a:gd name="connsiteY3" fmla="*/ 1045029 h 2582426"/>
              <a:gd name="connsiteX4" fmla="*/ 753627 w 1238373"/>
              <a:gd name="connsiteY4" fmla="*/ 0 h 2582426"/>
              <a:gd name="connsiteX0" fmla="*/ 0 w 1238373"/>
              <a:gd name="connsiteY0" fmla="*/ 2582426 h 2582426"/>
              <a:gd name="connsiteX1" fmla="*/ 562708 w 1238373"/>
              <a:gd name="connsiteY1" fmla="*/ 2421653 h 2582426"/>
              <a:gd name="connsiteX2" fmla="*/ 1055077 w 1238373"/>
              <a:gd name="connsiteY2" fmla="*/ 1868745 h 2582426"/>
              <a:gd name="connsiteX3" fmla="*/ 1225899 w 1238373"/>
              <a:gd name="connsiteY3" fmla="*/ 1045029 h 2582426"/>
              <a:gd name="connsiteX4" fmla="*/ 753627 w 1238373"/>
              <a:gd name="connsiteY4" fmla="*/ 0 h 2582426"/>
              <a:gd name="connsiteX0" fmla="*/ 0 w 1238373"/>
              <a:gd name="connsiteY0" fmla="*/ 2582426 h 2582426"/>
              <a:gd name="connsiteX1" fmla="*/ 562708 w 1238373"/>
              <a:gd name="connsiteY1" fmla="*/ 2421653 h 2582426"/>
              <a:gd name="connsiteX2" fmla="*/ 1055077 w 1238373"/>
              <a:gd name="connsiteY2" fmla="*/ 1868745 h 2582426"/>
              <a:gd name="connsiteX3" fmla="*/ 1225899 w 1238373"/>
              <a:gd name="connsiteY3" fmla="*/ 1045029 h 2582426"/>
              <a:gd name="connsiteX4" fmla="*/ 753627 w 1238373"/>
              <a:gd name="connsiteY4" fmla="*/ 0 h 2582426"/>
              <a:gd name="connsiteX0" fmla="*/ 0 w 1238289"/>
              <a:gd name="connsiteY0" fmla="*/ 2582426 h 2582426"/>
              <a:gd name="connsiteX1" fmla="*/ 569701 w 1238289"/>
              <a:gd name="connsiteY1" fmla="*/ 2454007 h 2582426"/>
              <a:gd name="connsiteX2" fmla="*/ 1055077 w 1238289"/>
              <a:gd name="connsiteY2" fmla="*/ 1868745 h 2582426"/>
              <a:gd name="connsiteX3" fmla="*/ 1225899 w 1238289"/>
              <a:gd name="connsiteY3" fmla="*/ 1045029 h 2582426"/>
              <a:gd name="connsiteX4" fmla="*/ 753627 w 1238289"/>
              <a:gd name="connsiteY4" fmla="*/ 0 h 2582426"/>
              <a:gd name="connsiteX0" fmla="*/ 0 w 1239268"/>
              <a:gd name="connsiteY0" fmla="*/ 2582426 h 2582426"/>
              <a:gd name="connsiteX1" fmla="*/ 569701 w 1239268"/>
              <a:gd name="connsiteY1" fmla="*/ 2454007 h 2582426"/>
              <a:gd name="connsiteX2" fmla="*/ 1062070 w 1239268"/>
              <a:gd name="connsiteY2" fmla="*/ 1917277 h 2582426"/>
              <a:gd name="connsiteX3" fmla="*/ 1225899 w 1239268"/>
              <a:gd name="connsiteY3" fmla="*/ 1045029 h 2582426"/>
              <a:gd name="connsiteX4" fmla="*/ 753627 w 1239268"/>
              <a:gd name="connsiteY4" fmla="*/ 0 h 2582426"/>
              <a:gd name="connsiteX0" fmla="*/ 0 w 1188857"/>
              <a:gd name="connsiteY0" fmla="*/ 2582426 h 2582426"/>
              <a:gd name="connsiteX1" fmla="*/ 569701 w 1188857"/>
              <a:gd name="connsiteY1" fmla="*/ 2454007 h 2582426"/>
              <a:gd name="connsiteX2" fmla="*/ 1062070 w 1188857"/>
              <a:gd name="connsiteY2" fmla="*/ 1917277 h 2582426"/>
              <a:gd name="connsiteX3" fmla="*/ 1169958 w 1188857"/>
              <a:gd name="connsiteY3" fmla="*/ 1004587 h 2582426"/>
              <a:gd name="connsiteX4" fmla="*/ 753627 w 1188857"/>
              <a:gd name="connsiteY4" fmla="*/ 0 h 2582426"/>
              <a:gd name="connsiteX0" fmla="*/ 0 w 1174681"/>
              <a:gd name="connsiteY0" fmla="*/ 2582426 h 2582426"/>
              <a:gd name="connsiteX1" fmla="*/ 569701 w 1174681"/>
              <a:gd name="connsiteY1" fmla="*/ 2454007 h 2582426"/>
              <a:gd name="connsiteX2" fmla="*/ 1062070 w 1174681"/>
              <a:gd name="connsiteY2" fmla="*/ 1917277 h 2582426"/>
              <a:gd name="connsiteX3" fmla="*/ 1169958 w 1174681"/>
              <a:gd name="connsiteY3" fmla="*/ 1004587 h 2582426"/>
              <a:gd name="connsiteX4" fmla="*/ 753627 w 1174681"/>
              <a:gd name="connsiteY4" fmla="*/ 0 h 2582426"/>
              <a:gd name="connsiteX0" fmla="*/ 0 w 1184589"/>
              <a:gd name="connsiteY0" fmla="*/ 2582426 h 2582426"/>
              <a:gd name="connsiteX1" fmla="*/ 569701 w 1184589"/>
              <a:gd name="connsiteY1" fmla="*/ 2454007 h 2582426"/>
              <a:gd name="connsiteX2" fmla="*/ 1041093 w 1184589"/>
              <a:gd name="connsiteY2" fmla="*/ 1860656 h 2582426"/>
              <a:gd name="connsiteX3" fmla="*/ 1169958 w 1184589"/>
              <a:gd name="connsiteY3" fmla="*/ 1004587 h 2582426"/>
              <a:gd name="connsiteX4" fmla="*/ 753627 w 1184589"/>
              <a:gd name="connsiteY4" fmla="*/ 0 h 2582426"/>
              <a:gd name="connsiteX0" fmla="*/ 0 w 1184468"/>
              <a:gd name="connsiteY0" fmla="*/ 2582426 h 2582426"/>
              <a:gd name="connsiteX1" fmla="*/ 576693 w 1184468"/>
              <a:gd name="connsiteY1" fmla="*/ 2429741 h 2582426"/>
              <a:gd name="connsiteX2" fmla="*/ 1041093 w 1184468"/>
              <a:gd name="connsiteY2" fmla="*/ 1860656 h 2582426"/>
              <a:gd name="connsiteX3" fmla="*/ 1169958 w 1184468"/>
              <a:gd name="connsiteY3" fmla="*/ 1004587 h 2582426"/>
              <a:gd name="connsiteX4" fmla="*/ 753627 w 1184468"/>
              <a:gd name="connsiteY4" fmla="*/ 0 h 2582426"/>
              <a:gd name="connsiteX0" fmla="*/ 0 w 1184468"/>
              <a:gd name="connsiteY0" fmla="*/ 2582426 h 2582426"/>
              <a:gd name="connsiteX1" fmla="*/ 576693 w 1184468"/>
              <a:gd name="connsiteY1" fmla="*/ 2429741 h 2582426"/>
              <a:gd name="connsiteX2" fmla="*/ 1041093 w 1184468"/>
              <a:gd name="connsiteY2" fmla="*/ 1860656 h 2582426"/>
              <a:gd name="connsiteX3" fmla="*/ 1169958 w 1184468"/>
              <a:gd name="connsiteY3" fmla="*/ 1004587 h 2582426"/>
              <a:gd name="connsiteX4" fmla="*/ 753627 w 1184468"/>
              <a:gd name="connsiteY4" fmla="*/ 0 h 2582426"/>
              <a:gd name="connsiteX0" fmla="*/ 0 w 1179139"/>
              <a:gd name="connsiteY0" fmla="*/ 2582426 h 2582426"/>
              <a:gd name="connsiteX1" fmla="*/ 576693 w 1179139"/>
              <a:gd name="connsiteY1" fmla="*/ 2429741 h 2582426"/>
              <a:gd name="connsiteX2" fmla="*/ 1041093 w 1179139"/>
              <a:gd name="connsiteY2" fmla="*/ 1860656 h 2582426"/>
              <a:gd name="connsiteX3" fmla="*/ 1169958 w 1179139"/>
              <a:gd name="connsiteY3" fmla="*/ 1004587 h 2582426"/>
              <a:gd name="connsiteX4" fmla="*/ 753627 w 1179139"/>
              <a:gd name="connsiteY4" fmla="*/ 0 h 258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139" h="2582426">
                <a:moveTo>
                  <a:pt x="0" y="2582426"/>
                </a:moveTo>
                <a:cubicBezTo>
                  <a:pt x="193431" y="2558142"/>
                  <a:pt x="396186" y="2550036"/>
                  <a:pt x="576693" y="2429741"/>
                </a:cubicBezTo>
                <a:cubicBezTo>
                  <a:pt x="757200" y="2309446"/>
                  <a:pt x="942216" y="2098182"/>
                  <a:pt x="1041093" y="1860656"/>
                </a:cubicBezTo>
                <a:cubicBezTo>
                  <a:pt x="1139971" y="1623130"/>
                  <a:pt x="1203884" y="1249986"/>
                  <a:pt x="1169958" y="1004587"/>
                </a:cubicBezTo>
                <a:cubicBezTo>
                  <a:pt x="1136032" y="759188"/>
                  <a:pt x="1131778" y="484637"/>
                  <a:pt x="753627" y="0"/>
                </a:cubicBezTo>
              </a:path>
            </a:pathLst>
          </a:custGeom>
          <a:noFill/>
          <a:ln w="28575">
            <a:solidFill>
              <a:schemeClr val="bg1"/>
            </a:solidFill>
            <a:miter lim="800000"/>
            <a:headEnd type="none" w="med" len="med"/>
            <a:tailEnd type="triangl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xmlns="" id="{815D112C-4EAF-4F8F-B1F6-B8D877B4DA6B}"/>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96925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0">
            <a:extLst>
              <a:ext uri="{FF2B5EF4-FFF2-40B4-BE49-F238E27FC236}">
                <a16:creationId xmlns:a16="http://schemas.microsoft.com/office/drawing/2014/main" xmlns="" id="{7F3EC7D7-E0D5-490D-8FD6-BC296728AB07}"/>
              </a:ext>
            </a:extLst>
          </p:cNvPr>
          <p:cNvSpPr>
            <a:spLocks noChangeShapeType="1"/>
          </p:cNvSpPr>
          <p:nvPr/>
        </p:nvSpPr>
        <p:spPr bwMode="auto">
          <a:xfrm rot="16200000" flipH="1">
            <a:off x="6772287" y="4052618"/>
            <a:ext cx="0" cy="33888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endParaRPr lang="en-US" dirty="0">
              <a:solidFill>
                <a:schemeClr val="bg1"/>
              </a:solidFill>
              <a:latin typeface="Calibri" panose="020F0502020204030204" pitchFamily="34" charset="0"/>
            </a:endParaRPr>
          </a:p>
        </p:txBody>
      </p:sp>
      <p:sp>
        <p:nvSpPr>
          <p:cNvPr id="19" name="Line 30">
            <a:extLst>
              <a:ext uri="{FF2B5EF4-FFF2-40B4-BE49-F238E27FC236}">
                <a16:creationId xmlns:a16="http://schemas.microsoft.com/office/drawing/2014/main" xmlns="" id="{0AF69CD1-2045-4AB3-9EB9-B448F26D965F}"/>
              </a:ext>
            </a:extLst>
          </p:cNvPr>
          <p:cNvSpPr>
            <a:spLocks noChangeShapeType="1"/>
          </p:cNvSpPr>
          <p:nvPr/>
        </p:nvSpPr>
        <p:spPr bwMode="auto">
          <a:xfrm rot="16200000" flipH="1">
            <a:off x="6772287" y="2839681"/>
            <a:ext cx="0" cy="33888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endParaRPr lang="en-US" dirty="0">
              <a:solidFill>
                <a:schemeClr val="bg1"/>
              </a:solidFill>
              <a:latin typeface="Calibri" panose="020F0502020204030204" pitchFamily="34" charset="0"/>
            </a:endParaRPr>
          </a:p>
        </p:txBody>
      </p:sp>
      <p:sp>
        <p:nvSpPr>
          <p:cNvPr id="21" name="Rectangle 20">
            <a:extLst>
              <a:ext uri="{FF2B5EF4-FFF2-40B4-BE49-F238E27FC236}">
                <a16:creationId xmlns:a16="http://schemas.microsoft.com/office/drawing/2014/main" xmlns="" id="{1CA2E622-CCB2-47E5-9E99-5A7B8B64BFBA}"/>
              </a:ext>
            </a:extLst>
          </p:cNvPr>
          <p:cNvSpPr>
            <a:spLocks noChangeArrowheads="1"/>
          </p:cNvSpPr>
          <p:nvPr/>
        </p:nvSpPr>
        <p:spPr bwMode="auto">
          <a:xfrm>
            <a:off x="7084009" y="2444596"/>
            <a:ext cx="2882997" cy="1129055"/>
          </a:xfrm>
          <a:prstGeom prst="rect">
            <a:avLst/>
          </a:prstGeom>
          <a:solidFill>
            <a:schemeClr val="accent1"/>
          </a:solidFill>
          <a:ln w="9525">
            <a:noFill/>
            <a:miter lim="800000"/>
            <a:headEnd/>
            <a:tailEnd/>
          </a:ln>
        </p:spPr>
        <p:txBody>
          <a:bodyPr wrap="none" anchor="ctr" anchorCtr="1"/>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ts val="0"/>
              </a:spcBef>
              <a:spcAft>
                <a:spcPts val="0"/>
              </a:spcAft>
              <a:buClr>
                <a:schemeClr val="folHlink"/>
              </a:buClr>
              <a:buFont typeface="Arial" charset="0"/>
              <a:buNone/>
              <a:defRPr/>
            </a:pPr>
            <a:r>
              <a:rPr lang="en-US" dirty="0">
                <a:latin typeface="Calibri" panose="020F0502020204030204" pitchFamily="34" charset="0"/>
                <a:ea typeface="+mn-ea"/>
                <a:cs typeface="Arial" charset="0"/>
              </a:rPr>
              <a:t>Gefitinib </a:t>
            </a:r>
            <a:r>
              <a:rPr lang="en-US" b="0" dirty="0">
                <a:latin typeface="Calibri" panose="020F0502020204030204" pitchFamily="34" charset="0"/>
                <a:ea typeface="+mn-ea"/>
                <a:cs typeface="Arial" charset="0"/>
              </a:rPr>
              <a:t>QD +</a:t>
            </a:r>
          </a:p>
          <a:p>
            <a:pPr algn="ctr" eaLnBrk="1" hangingPunct="1">
              <a:spcBef>
                <a:spcPts val="0"/>
              </a:spcBef>
              <a:spcAft>
                <a:spcPts val="0"/>
              </a:spcAft>
              <a:buClr>
                <a:schemeClr val="folHlink"/>
              </a:buClr>
              <a:buFont typeface="Arial" charset="0"/>
              <a:buNone/>
              <a:defRPr/>
            </a:pPr>
            <a:r>
              <a:rPr lang="en-US" dirty="0">
                <a:latin typeface="Calibri" panose="020F0502020204030204" pitchFamily="34" charset="0"/>
                <a:ea typeface="+mn-ea"/>
                <a:cs typeface="Arial" charset="0"/>
              </a:rPr>
              <a:t>Pemetrexed </a:t>
            </a:r>
            <a:r>
              <a:rPr lang="en-US" b="0" dirty="0">
                <a:latin typeface="Calibri" panose="020F0502020204030204" pitchFamily="34" charset="0"/>
                <a:ea typeface="+mn-ea"/>
                <a:cs typeface="Arial" charset="0"/>
              </a:rPr>
              <a:t>Q21D</a:t>
            </a:r>
          </a:p>
          <a:p>
            <a:pPr algn="ctr" eaLnBrk="1" hangingPunct="1">
              <a:spcBef>
                <a:spcPts val="0"/>
              </a:spcBef>
              <a:spcAft>
                <a:spcPts val="0"/>
              </a:spcAft>
              <a:buClr>
                <a:schemeClr val="folHlink"/>
              </a:buClr>
              <a:buFont typeface="Arial" charset="0"/>
              <a:buNone/>
              <a:defRPr/>
            </a:pPr>
            <a:r>
              <a:rPr lang="en-US" b="0" dirty="0">
                <a:latin typeface="Calibri" panose="020F0502020204030204" pitchFamily="34" charset="0"/>
                <a:ea typeface="+mn-ea"/>
                <a:cs typeface="Arial" charset="0"/>
              </a:rPr>
              <a:t>(n = 170)</a:t>
            </a:r>
          </a:p>
        </p:txBody>
      </p:sp>
      <p:sp>
        <p:nvSpPr>
          <p:cNvPr id="24" name="TextBox 23">
            <a:extLst>
              <a:ext uri="{FF2B5EF4-FFF2-40B4-BE49-F238E27FC236}">
                <a16:creationId xmlns:a16="http://schemas.microsoft.com/office/drawing/2014/main" xmlns="" id="{D054F2EA-37BC-454D-AEC1-2B612994600E}"/>
              </a:ext>
            </a:extLst>
          </p:cNvPr>
          <p:cNvSpPr txBox="1"/>
          <p:nvPr/>
        </p:nvSpPr>
        <p:spPr bwMode="auto">
          <a:xfrm>
            <a:off x="7534696" y="2077378"/>
            <a:ext cx="2058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Maintenance Phase</a:t>
            </a:r>
            <a:endParaRPr lang="en-US" baseline="30000"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xmlns="" id="{3BA08740-A211-47DE-9CB3-0FCFB560AF60}"/>
              </a:ext>
            </a:extLst>
          </p:cNvPr>
          <p:cNvSpPr>
            <a:spLocks noGrp="1"/>
          </p:cNvSpPr>
          <p:nvPr>
            <p:ph type="title"/>
          </p:nvPr>
        </p:nvSpPr>
        <p:spPr>
          <a:xfrm>
            <a:off x="608251" y="238127"/>
            <a:ext cx="10845546" cy="1103313"/>
          </a:xfrm>
        </p:spPr>
        <p:txBody>
          <a:bodyPr/>
          <a:lstStyle/>
          <a:p>
            <a:r>
              <a:rPr lang="en-US" sz="3200" kern="1200" dirty="0">
                <a:solidFill>
                  <a:srgbClr val="7030A0"/>
                </a:solidFill>
                <a:latin typeface="Arial" panose="020B0604020202020204" pitchFamily="34" charset="0"/>
                <a:cs typeface="Arial" panose="020B0604020202020204" pitchFamily="34" charset="0"/>
              </a:rPr>
              <a:t>Phase III NEJ009: Gefitinib ± Carboplatin/Pemetrexed in EGFR-Mutated Advanced NSCLC </a:t>
            </a:r>
          </a:p>
        </p:txBody>
      </p:sp>
      <p:sp>
        <p:nvSpPr>
          <p:cNvPr id="3" name="Content Placeholder 2">
            <a:extLst>
              <a:ext uri="{FF2B5EF4-FFF2-40B4-BE49-F238E27FC236}">
                <a16:creationId xmlns:a16="http://schemas.microsoft.com/office/drawing/2014/main" xmlns="" id="{53BAED59-7237-41A1-8DEC-CA694605F10C}"/>
              </a:ext>
            </a:extLst>
          </p:cNvPr>
          <p:cNvSpPr>
            <a:spLocks noGrp="1"/>
          </p:cNvSpPr>
          <p:nvPr>
            <p:ph idx="1"/>
          </p:nvPr>
        </p:nvSpPr>
        <p:spPr>
          <a:xfrm>
            <a:off x="603186" y="4994851"/>
            <a:ext cx="10850619" cy="1168895"/>
          </a:xfrm>
        </p:spPr>
        <p:txBody>
          <a:bodyPr/>
          <a:lstStyle/>
          <a:p>
            <a:r>
              <a:rPr lang="en-US" dirty="0"/>
              <a:t>Primary endpoints: PFS1, PFS2, OS</a:t>
            </a:r>
          </a:p>
          <a:p>
            <a:r>
              <a:rPr lang="en-US" dirty="0"/>
              <a:t>Secondary endpoints: ORR, QoL, safety</a:t>
            </a:r>
          </a:p>
        </p:txBody>
      </p:sp>
      <p:sp>
        <p:nvSpPr>
          <p:cNvPr id="4" name="Text Box 11">
            <a:extLst>
              <a:ext uri="{FF2B5EF4-FFF2-40B4-BE49-F238E27FC236}">
                <a16:creationId xmlns:a16="http://schemas.microsoft.com/office/drawing/2014/main" xmlns="" id="{B7DF5A9B-1BAC-4577-8F5A-7C46A9CA6F9E}"/>
              </a:ext>
            </a:extLst>
          </p:cNvPr>
          <p:cNvSpPr txBox="1">
            <a:spLocks noChangeArrowheads="1"/>
          </p:cNvSpPr>
          <p:nvPr/>
        </p:nvSpPr>
        <p:spPr bwMode="auto">
          <a:xfrm>
            <a:off x="413314" y="6354975"/>
            <a:ext cx="799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Nakamura A, et al. ASCO 2018. Abstract 9005.</a:t>
            </a:r>
          </a:p>
        </p:txBody>
      </p:sp>
      <p:sp>
        <p:nvSpPr>
          <p:cNvPr id="8" name="Rectangle 7">
            <a:extLst>
              <a:ext uri="{FF2B5EF4-FFF2-40B4-BE49-F238E27FC236}">
                <a16:creationId xmlns:a16="http://schemas.microsoft.com/office/drawing/2014/main" xmlns="" id="{CE251A3C-D3F4-41AC-9C7C-727C72B6C672}"/>
              </a:ext>
            </a:extLst>
          </p:cNvPr>
          <p:cNvSpPr>
            <a:spLocks noChangeArrowheads="1"/>
          </p:cNvSpPr>
          <p:nvPr/>
        </p:nvSpPr>
        <p:spPr bwMode="auto">
          <a:xfrm>
            <a:off x="3615985" y="2444596"/>
            <a:ext cx="2882997" cy="1129055"/>
          </a:xfrm>
          <a:prstGeom prst="rect">
            <a:avLst/>
          </a:prstGeom>
          <a:solidFill>
            <a:schemeClr val="accent1"/>
          </a:solidFill>
          <a:ln w="9525">
            <a:noFill/>
            <a:miter lim="800000"/>
            <a:headEnd/>
            <a:tailEnd/>
          </a:ln>
        </p:spPr>
        <p:txBody>
          <a:bodyPr wrap="none" anchor="ctr" anchorCtr="1"/>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ts val="0"/>
              </a:spcBef>
              <a:spcAft>
                <a:spcPts val="0"/>
              </a:spcAft>
              <a:buClr>
                <a:schemeClr val="folHlink"/>
              </a:buClr>
              <a:buFont typeface="Arial" charset="0"/>
              <a:buNone/>
              <a:defRPr/>
            </a:pPr>
            <a:r>
              <a:rPr lang="en-US" dirty="0">
                <a:latin typeface="Calibri" panose="020F0502020204030204" pitchFamily="34" charset="0"/>
                <a:ea typeface="+mn-ea"/>
                <a:cs typeface="Arial" charset="0"/>
              </a:rPr>
              <a:t>Gefitinib </a:t>
            </a:r>
            <a:r>
              <a:rPr lang="en-US" b="0" dirty="0">
                <a:latin typeface="Calibri" panose="020F0502020204030204" pitchFamily="34" charset="0"/>
                <a:ea typeface="+mn-ea"/>
                <a:cs typeface="Arial" charset="0"/>
              </a:rPr>
              <a:t>QD +</a:t>
            </a:r>
          </a:p>
          <a:p>
            <a:pPr algn="ctr" eaLnBrk="1" hangingPunct="1">
              <a:spcBef>
                <a:spcPts val="0"/>
              </a:spcBef>
              <a:spcAft>
                <a:spcPts val="0"/>
              </a:spcAft>
              <a:buClr>
                <a:schemeClr val="folHlink"/>
              </a:buClr>
              <a:buFont typeface="Arial" charset="0"/>
              <a:buNone/>
              <a:defRPr/>
            </a:pPr>
            <a:r>
              <a:rPr lang="en-US" dirty="0">
                <a:latin typeface="Calibri" panose="020F0502020204030204" pitchFamily="34" charset="0"/>
                <a:ea typeface="+mn-ea"/>
                <a:cs typeface="Arial" charset="0"/>
              </a:rPr>
              <a:t>Carboplatin/Pemetrexed </a:t>
            </a:r>
          </a:p>
          <a:p>
            <a:pPr algn="ctr" eaLnBrk="1" hangingPunct="1">
              <a:spcBef>
                <a:spcPts val="0"/>
              </a:spcBef>
              <a:spcAft>
                <a:spcPts val="0"/>
              </a:spcAft>
              <a:buClr>
                <a:schemeClr val="folHlink"/>
              </a:buClr>
              <a:buFont typeface="Arial" charset="0"/>
              <a:buNone/>
              <a:defRPr/>
            </a:pPr>
            <a:r>
              <a:rPr lang="en-US" b="0" dirty="0">
                <a:latin typeface="Calibri" panose="020F0502020204030204" pitchFamily="34" charset="0"/>
                <a:ea typeface="+mn-ea"/>
                <a:cs typeface="Arial" charset="0"/>
              </a:rPr>
              <a:t>Q21D, 4-6 cycles</a:t>
            </a:r>
          </a:p>
          <a:p>
            <a:pPr algn="ctr" eaLnBrk="1" hangingPunct="1">
              <a:spcBef>
                <a:spcPts val="0"/>
              </a:spcBef>
              <a:spcAft>
                <a:spcPts val="0"/>
              </a:spcAft>
              <a:buClr>
                <a:schemeClr val="folHlink"/>
              </a:buClr>
              <a:buFont typeface="Arial" charset="0"/>
              <a:buNone/>
              <a:defRPr/>
            </a:pPr>
            <a:r>
              <a:rPr lang="en-US" b="0" dirty="0">
                <a:latin typeface="Calibri" panose="020F0502020204030204" pitchFamily="34" charset="0"/>
                <a:ea typeface="+mn-ea"/>
                <a:cs typeface="Arial" charset="0"/>
              </a:rPr>
              <a:t>(n = 170)</a:t>
            </a:r>
          </a:p>
        </p:txBody>
      </p:sp>
      <p:sp>
        <p:nvSpPr>
          <p:cNvPr id="9" name="Line 26">
            <a:extLst>
              <a:ext uri="{FF2B5EF4-FFF2-40B4-BE49-F238E27FC236}">
                <a16:creationId xmlns:a16="http://schemas.microsoft.com/office/drawing/2014/main" xmlns="" id="{1C89522D-AF87-4541-B7CC-A33B5A1054B8}"/>
              </a:ext>
            </a:extLst>
          </p:cNvPr>
          <p:cNvSpPr>
            <a:spLocks noChangeShapeType="1"/>
          </p:cNvSpPr>
          <p:nvPr/>
        </p:nvSpPr>
        <p:spPr bwMode="auto">
          <a:xfrm>
            <a:off x="2970367" y="3847404"/>
            <a:ext cx="511494" cy="37465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endParaRPr lang="en-US" dirty="0">
              <a:solidFill>
                <a:schemeClr val="bg1"/>
              </a:solidFill>
              <a:latin typeface="Calibri" panose="020F0502020204030204" pitchFamily="34" charset="0"/>
            </a:endParaRPr>
          </a:p>
        </p:txBody>
      </p:sp>
      <p:sp>
        <p:nvSpPr>
          <p:cNvPr id="10" name="Line 27">
            <a:extLst>
              <a:ext uri="{FF2B5EF4-FFF2-40B4-BE49-F238E27FC236}">
                <a16:creationId xmlns:a16="http://schemas.microsoft.com/office/drawing/2014/main" xmlns="" id="{50CBCE36-4365-4799-B240-99280E865832}"/>
              </a:ext>
            </a:extLst>
          </p:cNvPr>
          <p:cNvSpPr>
            <a:spLocks noChangeShapeType="1"/>
          </p:cNvSpPr>
          <p:nvPr/>
        </p:nvSpPr>
        <p:spPr bwMode="auto">
          <a:xfrm flipV="1">
            <a:off x="2970366" y="2999943"/>
            <a:ext cx="511494" cy="4619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endParaRPr lang="en-US" dirty="0">
              <a:solidFill>
                <a:schemeClr val="bg1"/>
              </a:solidFill>
              <a:latin typeface="Calibri" panose="020F0502020204030204" pitchFamily="34" charset="0"/>
            </a:endParaRPr>
          </a:p>
        </p:txBody>
      </p:sp>
      <p:sp>
        <p:nvSpPr>
          <p:cNvPr id="11" name="Rectangle 10">
            <a:extLst>
              <a:ext uri="{FF2B5EF4-FFF2-40B4-BE49-F238E27FC236}">
                <a16:creationId xmlns:a16="http://schemas.microsoft.com/office/drawing/2014/main" xmlns="" id="{9B7F5CCD-75EB-4A0F-B454-62D57C5825B2}"/>
              </a:ext>
            </a:extLst>
          </p:cNvPr>
          <p:cNvSpPr>
            <a:spLocks noChangeArrowheads="1"/>
          </p:cNvSpPr>
          <p:nvPr/>
        </p:nvSpPr>
        <p:spPr bwMode="auto">
          <a:xfrm>
            <a:off x="3615985" y="3657527"/>
            <a:ext cx="2882997" cy="1129054"/>
          </a:xfrm>
          <a:prstGeom prst="rect">
            <a:avLst/>
          </a:prstGeom>
          <a:solidFill>
            <a:schemeClr val="accent3"/>
          </a:solidFill>
          <a:ln w="9525">
            <a:noFill/>
            <a:miter lim="800000"/>
            <a:headEnd/>
            <a:tailEnd/>
          </a:ln>
        </p:spPr>
        <p:txBody>
          <a:bodyPr wrap="none" anchor="ctr" anchorCtr="1"/>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ts val="0"/>
              </a:spcBef>
              <a:spcAft>
                <a:spcPts val="0"/>
              </a:spcAft>
              <a:buClr>
                <a:schemeClr val="folHlink"/>
              </a:buClr>
              <a:buFont typeface="Arial" charset="0"/>
              <a:buNone/>
              <a:defRPr/>
            </a:pPr>
            <a:r>
              <a:rPr lang="en-US" dirty="0">
                <a:latin typeface="Calibri" panose="020F0502020204030204" pitchFamily="34" charset="0"/>
                <a:ea typeface="+mn-ea"/>
                <a:cs typeface="Arial" charset="0"/>
              </a:rPr>
              <a:t>Gefitinib </a:t>
            </a:r>
            <a:r>
              <a:rPr lang="en-US" b="0" dirty="0">
                <a:latin typeface="Calibri" panose="020F0502020204030204" pitchFamily="34" charset="0"/>
                <a:ea typeface="+mn-ea"/>
                <a:cs typeface="Arial" charset="0"/>
              </a:rPr>
              <a:t>QD</a:t>
            </a:r>
          </a:p>
          <a:p>
            <a:pPr algn="ctr" eaLnBrk="1" hangingPunct="1">
              <a:spcBef>
                <a:spcPts val="0"/>
              </a:spcBef>
              <a:spcAft>
                <a:spcPts val="0"/>
              </a:spcAft>
              <a:buClr>
                <a:schemeClr val="folHlink"/>
              </a:buClr>
              <a:buFont typeface="Arial" charset="0"/>
              <a:buNone/>
              <a:defRPr/>
            </a:pPr>
            <a:r>
              <a:rPr lang="en-US" b="0" dirty="0">
                <a:latin typeface="Calibri" panose="020F0502020204030204" pitchFamily="34" charset="0"/>
                <a:ea typeface="+mn-ea"/>
                <a:cs typeface="Arial" charset="0"/>
              </a:rPr>
              <a:t>(n = 172)</a:t>
            </a:r>
            <a:endParaRPr lang="en-US" b="0" dirty="0">
              <a:latin typeface="Calibri" panose="020F0502020204030204" pitchFamily="34" charset="0"/>
              <a:ea typeface="+mn-ea"/>
            </a:endParaRPr>
          </a:p>
        </p:txBody>
      </p:sp>
      <p:cxnSp>
        <p:nvCxnSpPr>
          <p:cNvPr id="13" name="Straight Arrow Connector 12">
            <a:extLst>
              <a:ext uri="{FF2B5EF4-FFF2-40B4-BE49-F238E27FC236}">
                <a16:creationId xmlns:a16="http://schemas.microsoft.com/office/drawing/2014/main" xmlns="" id="{C96295FA-1C16-4ED2-9F0E-F9EE8EF7AC78}"/>
              </a:ext>
            </a:extLst>
          </p:cNvPr>
          <p:cNvCxnSpPr>
            <a:cxnSpLocks noChangeShapeType="1"/>
          </p:cNvCxnSpPr>
          <p:nvPr/>
        </p:nvCxnSpPr>
        <p:spPr bwMode="auto">
          <a:xfrm>
            <a:off x="3224631" y="2244557"/>
            <a:ext cx="0" cy="457200"/>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4" name="TextBox 26">
            <a:extLst>
              <a:ext uri="{FF2B5EF4-FFF2-40B4-BE49-F238E27FC236}">
                <a16:creationId xmlns:a16="http://schemas.microsoft.com/office/drawing/2014/main" xmlns="" id="{AC0A09F6-1111-4ECC-9C1B-A2F6B9F69296}"/>
              </a:ext>
            </a:extLst>
          </p:cNvPr>
          <p:cNvSpPr txBox="1">
            <a:spLocks noChangeArrowheads="1"/>
          </p:cNvSpPr>
          <p:nvPr/>
        </p:nvSpPr>
        <p:spPr bwMode="auto">
          <a:xfrm>
            <a:off x="7031877" y="3822573"/>
            <a:ext cx="3873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lnSpc>
                <a:spcPct val="100000"/>
              </a:lnSpc>
              <a:spcBef>
                <a:spcPct val="0"/>
              </a:spcBef>
              <a:spcAft>
                <a:spcPct val="0"/>
              </a:spcAft>
              <a:buClrTx/>
              <a:buFontTx/>
              <a:buNone/>
            </a:pPr>
            <a:r>
              <a:rPr lang="en-US" altLang="en-US" i="1" dirty="0">
                <a:solidFill>
                  <a:schemeClr val="bg1"/>
                </a:solidFill>
                <a:latin typeface="Calibri" panose="020F0502020204030204" pitchFamily="34" charset="0"/>
              </a:rPr>
              <a:t>Treatment continued until PD followed by platinum-based regimen as recommended by protocol</a:t>
            </a:r>
          </a:p>
        </p:txBody>
      </p:sp>
      <p:sp>
        <p:nvSpPr>
          <p:cNvPr id="15" name="TextBox 14">
            <a:extLst>
              <a:ext uri="{FF2B5EF4-FFF2-40B4-BE49-F238E27FC236}">
                <a16:creationId xmlns:a16="http://schemas.microsoft.com/office/drawing/2014/main" xmlns="" id="{5B44ECAA-8214-4144-9381-4A5E33ED1C86}"/>
              </a:ext>
            </a:extLst>
          </p:cNvPr>
          <p:cNvSpPr txBox="1">
            <a:spLocks noChangeArrowheads="1"/>
          </p:cNvSpPr>
          <p:nvPr/>
        </p:nvSpPr>
        <p:spPr bwMode="auto">
          <a:xfrm>
            <a:off x="1785594" y="1513626"/>
            <a:ext cx="2984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lnSpc>
                <a:spcPct val="100000"/>
              </a:lnSpc>
              <a:spcBef>
                <a:spcPct val="0"/>
              </a:spcBef>
              <a:spcAft>
                <a:spcPct val="0"/>
              </a:spcAft>
              <a:buClrTx/>
              <a:buFontTx/>
              <a:buNone/>
            </a:pPr>
            <a:r>
              <a:rPr lang="en-US" altLang="en-US" sz="1600" b="0" i="1" dirty="0">
                <a:solidFill>
                  <a:schemeClr val="bg1"/>
                </a:solidFill>
                <a:latin typeface="Calibri" panose="020F0502020204030204" pitchFamily="34" charset="0"/>
              </a:rPr>
              <a:t>Stratified by sex, stage, </a:t>
            </a:r>
            <a:r>
              <a:rPr lang="en-US" altLang="en-US" sz="1600" b="0" dirty="0">
                <a:solidFill>
                  <a:schemeClr val="bg1"/>
                </a:solidFill>
                <a:latin typeface="Calibri" panose="020F0502020204030204" pitchFamily="34" charset="0"/>
              </a:rPr>
              <a:t>EGFR </a:t>
            </a:r>
            <a:r>
              <a:rPr lang="en-US" altLang="en-US" sz="1600" b="0" i="1" dirty="0">
                <a:solidFill>
                  <a:schemeClr val="bg1"/>
                </a:solidFill>
                <a:latin typeface="Calibri" panose="020F0502020204030204" pitchFamily="34" charset="0"/>
              </a:rPr>
              <a:t>mutation, and smoking history</a:t>
            </a:r>
          </a:p>
        </p:txBody>
      </p:sp>
      <p:sp>
        <p:nvSpPr>
          <p:cNvPr id="16" name="TextBox 15">
            <a:extLst>
              <a:ext uri="{FF2B5EF4-FFF2-40B4-BE49-F238E27FC236}">
                <a16:creationId xmlns:a16="http://schemas.microsoft.com/office/drawing/2014/main" xmlns="" id="{A06110E7-52E2-4831-894F-2FA7E71727C3}"/>
              </a:ext>
            </a:extLst>
          </p:cNvPr>
          <p:cNvSpPr txBox="1">
            <a:spLocks noChangeArrowheads="1"/>
          </p:cNvSpPr>
          <p:nvPr/>
        </p:nvSpPr>
        <p:spPr bwMode="auto">
          <a:xfrm>
            <a:off x="447887" y="2743505"/>
            <a:ext cx="26344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lnSpc>
                <a:spcPct val="100000"/>
              </a:lnSpc>
              <a:spcBef>
                <a:spcPct val="0"/>
              </a:spcBef>
              <a:spcAft>
                <a:spcPct val="0"/>
              </a:spcAft>
              <a:buClrTx/>
              <a:buFontTx/>
              <a:buNone/>
            </a:pPr>
            <a:r>
              <a:rPr lang="en-US" altLang="en-US" b="0" dirty="0">
                <a:solidFill>
                  <a:schemeClr val="bg1"/>
                </a:solidFill>
                <a:latin typeface="Calibri" panose="020F0502020204030204" pitchFamily="34" charset="0"/>
              </a:rPr>
              <a:t>Treatment-naive patients with stage IIIB/IV or recurrent nonsquamous NSCLC, </a:t>
            </a:r>
            <a:r>
              <a:rPr lang="en-US" altLang="en-US" b="0" i="1" dirty="0">
                <a:solidFill>
                  <a:schemeClr val="bg1"/>
                </a:solidFill>
                <a:latin typeface="Calibri" panose="020F0502020204030204" pitchFamily="34" charset="0"/>
              </a:rPr>
              <a:t>EGFR</a:t>
            </a:r>
            <a:r>
              <a:rPr lang="en-US" altLang="en-US" b="0" dirty="0">
                <a:solidFill>
                  <a:schemeClr val="bg1"/>
                </a:solidFill>
                <a:latin typeface="Calibri" panose="020F0502020204030204" pitchFamily="34" charset="0"/>
              </a:rPr>
              <a:t> mutation–positive, ECOG PS 0/1</a:t>
            </a:r>
          </a:p>
          <a:p>
            <a:pPr algn="ctr" eaLnBrk="1" hangingPunct="1">
              <a:lnSpc>
                <a:spcPct val="100000"/>
              </a:lnSpc>
              <a:spcBef>
                <a:spcPct val="0"/>
              </a:spcBef>
              <a:spcAft>
                <a:spcPct val="0"/>
              </a:spcAft>
              <a:buClrTx/>
              <a:buFontTx/>
              <a:buNone/>
            </a:pPr>
            <a:r>
              <a:rPr lang="en-US" altLang="en-US" b="0" dirty="0">
                <a:solidFill>
                  <a:schemeClr val="bg1"/>
                </a:solidFill>
                <a:latin typeface="Calibri" panose="020F0502020204030204" pitchFamily="34" charset="0"/>
              </a:rPr>
              <a:t>(N = 342)</a:t>
            </a:r>
          </a:p>
        </p:txBody>
      </p:sp>
      <p:sp>
        <p:nvSpPr>
          <p:cNvPr id="20" name="TextBox 26">
            <a:extLst>
              <a:ext uri="{FF2B5EF4-FFF2-40B4-BE49-F238E27FC236}">
                <a16:creationId xmlns:a16="http://schemas.microsoft.com/office/drawing/2014/main" xmlns="" id="{2D3B9A6C-E047-4215-A9DB-C6B6D461DF67}"/>
              </a:ext>
            </a:extLst>
          </p:cNvPr>
          <p:cNvSpPr txBox="1">
            <a:spLocks noChangeArrowheads="1"/>
          </p:cNvSpPr>
          <p:nvPr/>
        </p:nvSpPr>
        <p:spPr bwMode="auto">
          <a:xfrm>
            <a:off x="10411741" y="2448177"/>
            <a:ext cx="12519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lnSpc>
                <a:spcPct val="100000"/>
              </a:lnSpc>
              <a:spcBef>
                <a:spcPct val="0"/>
              </a:spcBef>
              <a:spcAft>
                <a:spcPct val="0"/>
              </a:spcAft>
              <a:buClrTx/>
              <a:buFontTx/>
              <a:buNone/>
            </a:pPr>
            <a:r>
              <a:rPr lang="en-US" altLang="en-US" i="1" dirty="0">
                <a:solidFill>
                  <a:schemeClr val="bg1"/>
                </a:solidFill>
                <a:latin typeface="Calibri" panose="020F0502020204030204" pitchFamily="34" charset="0"/>
              </a:rPr>
              <a:t>Treatment continued</a:t>
            </a:r>
          </a:p>
          <a:p>
            <a:pPr algn="ctr" eaLnBrk="1" hangingPunct="1">
              <a:lnSpc>
                <a:spcPct val="100000"/>
              </a:lnSpc>
              <a:spcBef>
                <a:spcPct val="0"/>
              </a:spcBef>
              <a:spcAft>
                <a:spcPct val="0"/>
              </a:spcAft>
              <a:buClrTx/>
              <a:buFontTx/>
              <a:buNone/>
            </a:pPr>
            <a:r>
              <a:rPr lang="en-US" altLang="en-US" i="1" dirty="0">
                <a:solidFill>
                  <a:schemeClr val="bg1"/>
                </a:solidFill>
                <a:latin typeface="Calibri" panose="020F0502020204030204" pitchFamily="34" charset="0"/>
              </a:rPr>
              <a:t>until PD</a:t>
            </a:r>
          </a:p>
        </p:txBody>
      </p:sp>
      <p:sp>
        <p:nvSpPr>
          <p:cNvPr id="23" name="TextBox 22">
            <a:extLst>
              <a:ext uri="{FF2B5EF4-FFF2-40B4-BE49-F238E27FC236}">
                <a16:creationId xmlns:a16="http://schemas.microsoft.com/office/drawing/2014/main" xmlns="" id="{A4A73603-EAE0-4343-BC86-5747E2B9EE4D}"/>
              </a:ext>
            </a:extLst>
          </p:cNvPr>
          <p:cNvSpPr txBox="1"/>
          <p:nvPr/>
        </p:nvSpPr>
        <p:spPr bwMode="auto">
          <a:xfrm>
            <a:off x="4278828" y="2059891"/>
            <a:ext cx="1711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Induction Phase</a:t>
            </a:r>
            <a:endParaRPr lang="en-US" baseline="30000" dirty="0">
              <a:solidFill>
                <a:schemeClr val="bg1"/>
              </a:solidFill>
              <a:latin typeface="Calibri" panose="020F0502020204030204" pitchFamily="34" charset="0"/>
            </a:endParaRPr>
          </a:p>
        </p:txBody>
      </p:sp>
      <p:sp>
        <p:nvSpPr>
          <p:cNvPr id="25" name="Line 30">
            <a:extLst>
              <a:ext uri="{FF2B5EF4-FFF2-40B4-BE49-F238E27FC236}">
                <a16:creationId xmlns:a16="http://schemas.microsoft.com/office/drawing/2014/main" xmlns="" id="{EC9A4CCD-5FB6-428F-8478-B76250ECD47C}"/>
              </a:ext>
            </a:extLst>
          </p:cNvPr>
          <p:cNvSpPr>
            <a:spLocks noChangeShapeType="1"/>
          </p:cNvSpPr>
          <p:nvPr/>
        </p:nvSpPr>
        <p:spPr bwMode="auto">
          <a:xfrm rot="16200000" flipH="1">
            <a:off x="10278714" y="2772735"/>
            <a:ext cx="0" cy="33888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a:lstStyle>
          <a:p>
            <a:endParaRPr lang="en-US" dirty="0">
              <a:solidFill>
                <a:schemeClr val="bg1"/>
              </a:solidFill>
              <a:latin typeface="Calibri" panose="020F0502020204030204" pitchFamily="34" charset="0"/>
            </a:endParaRPr>
          </a:p>
        </p:txBody>
      </p:sp>
      <p:sp>
        <p:nvSpPr>
          <p:cNvPr id="22" name="Freeform: Shape 21">
            <a:extLst>
              <a:ext uri="{FF2B5EF4-FFF2-40B4-BE49-F238E27FC236}">
                <a16:creationId xmlns:a16="http://schemas.microsoft.com/office/drawing/2014/main" xmlns="" id="{9E7A2A03-0E54-4928-8B28-F448919EF918}"/>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23053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50E4DB-41FF-4459-9FDC-D689F62B6BB1}"/>
              </a:ext>
            </a:extLst>
          </p:cNvPr>
          <p:cNvSpPr>
            <a:spLocks noGrp="1"/>
          </p:cNvSpPr>
          <p:nvPr>
            <p:ph type="title"/>
          </p:nvPr>
        </p:nvSpPr>
        <p:spPr/>
        <p:txBody>
          <a:bodyPr/>
          <a:lstStyle/>
          <a:p>
            <a:pPr algn="l"/>
            <a:r>
              <a:rPr lang="en-US" sz="3200" kern="1200" dirty="0">
                <a:solidFill>
                  <a:srgbClr val="7030A0"/>
                </a:solidFill>
                <a:latin typeface="Arial" panose="020B0604020202020204" pitchFamily="34" charset="0"/>
                <a:cs typeface="Arial" panose="020B0604020202020204" pitchFamily="34" charset="0"/>
              </a:rPr>
              <a:t>Treatment Options After </a:t>
            </a:r>
            <a:br>
              <a:rPr lang="en-US" sz="3200" kern="1200" dirty="0">
                <a:solidFill>
                  <a:srgbClr val="7030A0"/>
                </a:solidFill>
                <a:latin typeface="Arial" panose="020B0604020202020204" pitchFamily="34" charset="0"/>
                <a:cs typeface="Arial" panose="020B0604020202020204" pitchFamily="34" charset="0"/>
              </a:rPr>
            </a:br>
            <a:r>
              <a:rPr lang="en-US" sz="3200" kern="1200" dirty="0">
                <a:solidFill>
                  <a:srgbClr val="7030A0"/>
                </a:solidFill>
                <a:latin typeface="Arial" panose="020B0604020202020204" pitchFamily="34" charset="0"/>
                <a:cs typeface="Arial" panose="020B0604020202020204" pitchFamily="34" charset="0"/>
              </a:rPr>
              <a:t>First-line EGFR TKI</a:t>
            </a:r>
          </a:p>
        </p:txBody>
      </p:sp>
    </p:spTree>
    <p:extLst>
      <p:ext uri="{BB962C8B-B14F-4D97-AF65-F5344CB8AC3E}">
        <p14:creationId xmlns:p14="http://schemas.microsoft.com/office/powerpoint/2010/main" val="326778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3BC91766-AC32-43A8-8E31-775F8FD0C161}"/>
              </a:ext>
            </a:extLst>
          </p:cNvPr>
          <p:cNvSpPr>
            <a:spLocks noGrp="1"/>
          </p:cNvSpPr>
          <p:nvPr>
            <p:ph type="title"/>
          </p:nvPr>
        </p:nvSpPr>
        <p:spPr>
          <a:xfrm>
            <a:off x="608251" y="238143"/>
            <a:ext cx="10845546" cy="1103313"/>
          </a:xfrm>
        </p:spPr>
        <p:txBody>
          <a:bodyPr/>
          <a:lstStyle/>
          <a:p>
            <a:r>
              <a:rPr lang="en-US" sz="3200" kern="1200" dirty="0">
                <a:solidFill>
                  <a:srgbClr val="7030A0"/>
                </a:solidFill>
                <a:latin typeface="Arial" panose="020B0604020202020204" pitchFamily="34" charset="0"/>
                <a:cs typeface="Arial" panose="020B0604020202020204" pitchFamily="34" charset="0"/>
              </a:rPr>
              <a:t>Resistance More Challenging With Newer EGFR TKIs</a:t>
            </a:r>
            <a:br>
              <a:rPr lang="en-US" sz="3200" kern="1200" dirty="0">
                <a:solidFill>
                  <a:srgbClr val="7030A0"/>
                </a:solidFill>
                <a:latin typeface="Arial" panose="020B0604020202020204" pitchFamily="34" charset="0"/>
                <a:cs typeface="Arial" panose="020B0604020202020204" pitchFamily="34" charset="0"/>
              </a:rPr>
            </a:br>
            <a:endParaRPr lang="en-US" sz="3200" kern="1200" dirty="0">
              <a:solidFill>
                <a:srgbClr val="7030A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AD91B260-A4DA-4B16-96FA-8B0990EA8B7D}"/>
              </a:ext>
            </a:extLst>
          </p:cNvPr>
          <p:cNvSpPr/>
          <p:nvPr/>
        </p:nvSpPr>
        <p:spPr>
          <a:xfrm>
            <a:off x="3524171" y="5378084"/>
            <a:ext cx="8540926" cy="258532"/>
          </a:xfrm>
          <a:prstGeom prst="rect">
            <a:avLst/>
          </a:prstGeom>
        </p:spPr>
        <p:txBody>
          <a:bodyPr wrap="square">
            <a:spAutoFit/>
          </a:bodyPr>
          <a:lstStyle/>
          <a:p>
            <a:pPr algn="l" rtl="0" fontAlgn="base">
              <a:lnSpc>
                <a:spcPct val="90000"/>
              </a:lnSpc>
              <a:buClr>
                <a:srgbClr val="000000"/>
              </a:buClr>
              <a:defRPr/>
            </a:pPr>
            <a:r>
              <a:rPr lang="en-US" sz="1200" kern="0" dirty="0">
                <a:solidFill>
                  <a:prstClr val="black"/>
                </a:solidFill>
                <a:latin typeface="Calibri" panose="020F0502020204030204" pitchFamily="34" charset="0"/>
                <a:cs typeface="Calibri" panose="020F0502020204030204" pitchFamily="34" charset="0"/>
              </a:rPr>
              <a:t>*Overlap of reported resistance mechanism may occur. </a:t>
            </a:r>
            <a:r>
              <a:rPr lang="en-US" sz="1200" kern="0" baseline="30000" dirty="0">
                <a:solidFill>
                  <a:prstClr val="black"/>
                </a:solidFill>
                <a:latin typeface="Calibri" panose="020F0502020204030204" pitchFamily="34" charset="0"/>
                <a:cs typeface="Calibri" panose="020F0502020204030204" pitchFamily="34" charset="0"/>
              </a:rPr>
              <a:t>†</a:t>
            </a:r>
            <a:r>
              <a:rPr lang="en-US" sz="1200" kern="0" dirty="0">
                <a:solidFill>
                  <a:prstClr val="black"/>
                </a:solidFill>
                <a:latin typeface="Calibri" panose="020F0502020204030204" pitchFamily="34" charset="0"/>
                <a:cs typeface="Calibri" panose="020F0502020204030204" pitchFamily="34" charset="0"/>
              </a:rPr>
              <a:t>n = 2 with de novo T790M mutations at BL; 1 acquired C797S at progression.</a:t>
            </a:r>
          </a:p>
        </p:txBody>
      </p:sp>
      <p:grpSp>
        <p:nvGrpSpPr>
          <p:cNvPr id="10" name="Group 839">
            <a:extLst>
              <a:ext uri="{FF2B5EF4-FFF2-40B4-BE49-F238E27FC236}">
                <a16:creationId xmlns:a16="http://schemas.microsoft.com/office/drawing/2014/main" xmlns="" id="{CA8325FE-1541-4E10-BBD7-064C918115B5}"/>
              </a:ext>
            </a:extLst>
          </p:cNvPr>
          <p:cNvGrpSpPr>
            <a:grpSpLocks/>
          </p:cNvGrpSpPr>
          <p:nvPr/>
        </p:nvGrpSpPr>
        <p:grpSpPr bwMode="auto">
          <a:xfrm>
            <a:off x="3653140" y="2418887"/>
            <a:ext cx="2498323" cy="646331"/>
            <a:chOff x="737187" y="3396934"/>
            <a:chExt cx="2776206" cy="773278"/>
          </a:xfrm>
          <a:noFill/>
        </p:grpSpPr>
        <p:sp>
          <p:nvSpPr>
            <p:cNvPr id="11" name="Rounded Rectangle 848">
              <a:extLst>
                <a:ext uri="{FF2B5EF4-FFF2-40B4-BE49-F238E27FC236}">
                  <a16:creationId xmlns:a16="http://schemas.microsoft.com/office/drawing/2014/main" xmlns="" id="{9D799B0F-A9A1-42F0-B190-8EFB0DB7D5A6}"/>
                </a:ext>
              </a:extLst>
            </p:cNvPr>
            <p:cNvSpPr/>
            <p:nvPr/>
          </p:nvSpPr>
          <p:spPr>
            <a:xfrm>
              <a:off x="813386" y="3472760"/>
              <a:ext cx="2642477" cy="639289"/>
            </a:xfrm>
            <a:prstGeom prst="roundRect">
              <a:avLst>
                <a:gd name="adj" fmla="val 23061"/>
              </a:avLst>
            </a:prstGeom>
            <a:grpFill/>
            <a:ln>
              <a:noFill/>
            </a:ln>
          </p:spPr>
          <p:txBody>
            <a:bodyPr anchor="ctr"/>
            <a:lstStyle/>
            <a:p>
              <a:pPr marL="107997" algn="ctr" defTabSz="685783" rtl="0">
                <a:defRPr/>
              </a:pPr>
              <a:endParaRPr lang="en-US" sz="1400" dirty="0">
                <a:solidFill>
                  <a:srgbClr val="FFFFFF"/>
                </a:solidFill>
                <a:latin typeface="Calibri" panose="020F0502020204030204" pitchFamily="34" charset="0"/>
                <a:ea typeface="Arial Narrow" charset="0"/>
                <a:cs typeface="Calibri" panose="020F0502020204030204" pitchFamily="34" charset="0"/>
              </a:endParaRPr>
            </a:p>
            <a:p>
              <a:pPr marL="107997" algn="ctr" defTabSz="685783" rtl="0">
                <a:defRPr/>
              </a:pPr>
              <a:endParaRPr lang="en-US" sz="1400" dirty="0">
                <a:solidFill>
                  <a:srgbClr val="FFFFFF"/>
                </a:solidFill>
                <a:latin typeface="Calibri" panose="020F0502020204030204" pitchFamily="34" charset="0"/>
                <a:ea typeface="Arial Narrow" charset="0"/>
                <a:cs typeface="Calibri" panose="020F0502020204030204" pitchFamily="34" charset="0"/>
              </a:endParaRPr>
            </a:p>
            <a:p>
              <a:pPr marL="107997" algn="ctr" defTabSz="685783" rtl="0">
                <a:defRPr/>
              </a:pPr>
              <a:endParaRPr lang="en-US" sz="1400" dirty="0">
                <a:solidFill>
                  <a:srgbClr val="FFFFFF"/>
                </a:solidFill>
                <a:latin typeface="Calibri" panose="020F0502020204030204" pitchFamily="34" charset="0"/>
                <a:ea typeface="Arial Narrow" charset="0"/>
                <a:cs typeface="Calibri" panose="020F0502020204030204" pitchFamily="34" charset="0"/>
              </a:endParaRPr>
            </a:p>
          </p:txBody>
        </p:sp>
        <p:sp>
          <p:nvSpPr>
            <p:cNvPr id="12" name="Rectangle 11">
              <a:extLst>
                <a:ext uri="{FF2B5EF4-FFF2-40B4-BE49-F238E27FC236}">
                  <a16:creationId xmlns:a16="http://schemas.microsoft.com/office/drawing/2014/main" xmlns="" id="{E60826A9-0C2B-4E1E-A336-572F14641824}"/>
                </a:ext>
              </a:extLst>
            </p:cNvPr>
            <p:cNvSpPr/>
            <p:nvPr/>
          </p:nvSpPr>
          <p:spPr>
            <a:xfrm>
              <a:off x="737187" y="3396934"/>
              <a:ext cx="2776206" cy="773278"/>
            </a:xfrm>
            <a:prstGeom prst="rect">
              <a:avLst/>
            </a:prstGeom>
            <a:grpFill/>
            <a:ln>
              <a:noFill/>
            </a:ln>
          </p:spPr>
          <p:txBody>
            <a:bodyPr wrap="square" lIns="0" tIns="0" rIns="0" bIns="0" anchor="ctr">
              <a:spAutoFit/>
            </a:bodyPr>
            <a:lstStyle/>
            <a:p>
              <a:pPr algn="ctr" defTabSz="685783" rtl="0">
                <a:defRPr/>
              </a:pPr>
              <a:r>
                <a:rPr lang="en-US" sz="1400" b="1" dirty="0">
                  <a:solidFill>
                    <a:srgbClr val="E1471D"/>
                  </a:solidFill>
                  <a:latin typeface="Calibri" panose="020F0502020204030204" pitchFamily="34" charset="0"/>
                  <a:cs typeface="Calibri" panose="020F0502020204030204" pitchFamily="34" charset="0"/>
                </a:rPr>
                <a:t>Secondary</a:t>
              </a:r>
              <a:r>
                <a:rPr lang="en-US" sz="1400" b="1" i="1" dirty="0">
                  <a:solidFill>
                    <a:srgbClr val="E1471D"/>
                  </a:solidFill>
                  <a:latin typeface="Calibri" panose="020F0502020204030204" pitchFamily="34" charset="0"/>
                  <a:cs typeface="Calibri" panose="020F0502020204030204" pitchFamily="34" charset="0"/>
                </a:rPr>
                <a:t> EGFR </a:t>
              </a:r>
              <a:r>
                <a:rPr lang="en-US" sz="1400" b="1" dirty="0">
                  <a:solidFill>
                    <a:srgbClr val="E1471D"/>
                  </a:solidFill>
                  <a:latin typeface="Calibri" panose="020F0502020204030204" pitchFamily="34" charset="0"/>
                  <a:cs typeface="Calibri" panose="020F0502020204030204" pitchFamily="34" charset="0"/>
                </a:rPr>
                <a:t>mutations</a:t>
              </a:r>
              <a:r>
                <a:rPr lang="en-US" sz="1400" b="1" baseline="30000" dirty="0">
                  <a:solidFill>
                    <a:srgbClr val="E1471D"/>
                  </a:solidFill>
                  <a:latin typeface="Calibri" panose="020F0502020204030204" pitchFamily="34" charset="0"/>
                  <a:cs typeface="Calibri" panose="020F0502020204030204" pitchFamily="34" charset="0"/>
                </a:rPr>
                <a:t>†</a:t>
              </a:r>
              <a:r>
                <a:rPr lang="en-US" sz="1400" b="1" dirty="0">
                  <a:solidFill>
                    <a:srgbClr val="E1471D"/>
                  </a:solidFill>
                  <a:latin typeface="Calibri" panose="020F0502020204030204" pitchFamily="34" charset="0"/>
                  <a:cs typeface="Calibri" panose="020F0502020204030204" pitchFamily="34" charset="0"/>
                </a:rPr>
                <a:t>: </a:t>
              </a:r>
              <a:r>
                <a:rPr lang="en-US" sz="1200" b="1" dirty="0">
                  <a:solidFill>
                    <a:srgbClr val="E1471D"/>
                  </a:solidFill>
                  <a:latin typeface="Calibri" panose="020F0502020204030204" pitchFamily="34" charset="0"/>
                  <a:cs typeface="Calibri" panose="020F0502020204030204" pitchFamily="34" charset="0"/>
                </a:rPr>
                <a:t/>
              </a:r>
              <a:br>
                <a:rPr lang="en-US" sz="1200" b="1" dirty="0">
                  <a:solidFill>
                    <a:srgbClr val="E1471D"/>
                  </a:solidFill>
                  <a:latin typeface="Calibri" panose="020F0502020204030204" pitchFamily="34" charset="0"/>
                  <a:cs typeface="Calibri" panose="020F0502020204030204" pitchFamily="34" charset="0"/>
                </a:rPr>
              </a:br>
              <a:r>
                <a:rPr lang="en-US" sz="1400" b="1" dirty="0">
                  <a:solidFill>
                    <a:srgbClr val="E1471D"/>
                  </a:solidFill>
                  <a:latin typeface="Calibri" panose="020F0502020204030204" pitchFamily="34" charset="0"/>
                  <a:cs typeface="Calibri" panose="020F0502020204030204" pitchFamily="34" charset="0"/>
                </a:rPr>
                <a:t>C797X: 7%</a:t>
              </a:r>
              <a:r>
                <a:rPr lang="en-US" sz="1400" dirty="0">
                  <a:solidFill>
                    <a:srgbClr val="E1471D"/>
                  </a:solidFill>
                  <a:latin typeface="Calibri" panose="020F0502020204030204" pitchFamily="34" charset="0"/>
                  <a:cs typeface="Calibri" panose="020F0502020204030204" pitchFamily="34" charset="0"/>
                </a:rPr>
                <a:t>;</a:t>
              </a:r>
              <a:r>
                <a:rPr lang="en-US" sz="1400" b="1" dirty="0">
                  <a:solidFill>
                    <a:srgbClr val="E1471D"/>
                  </a:solidFill>
                  <a:latin typeface="Calibri" panose="020F0502020204030204" pitchFamily="34" charset="0"/>
                  <a:cs typeface="Calibri" panose="020F0502020204030204" pitchFamily="34" charset="0"/>
                </a:rPr>
                <a:t> </a:t>
              </a:r>
              <a:r>
                <a:rPr lang="en-US" sz="1400" dirty="0">
                  <a:solidFill>
                    <a:srgbClr val="E1471D"/>
                  </a:solidFill>
                  <a:latin typeface="Calibri" panose="020F0502020204030204" pitchFamily="34" charset="0"/>
                  <a:cs typeface="Calibri" panose="020F0502020204030204" pitchFamily="34" charset="0"/>
                </a:rPr>
                <a:t>L718Q+C797S: 1%; </a:t>
              </a:r>
              <a:br>
                <a:rPr lang="en-US" sz="1400" dirty="0">
                  <a:solidFill>
                    <a:srgbClr val="E1471D"/>
                  </a:solidFill>
                  <a:latin typeface="Calibri" panose="020F0502020204030204" pitchFamily="34" charset="0"/>
                  <a:cs typeface="Calibri" panose="020F0502020204030204" pitchFamily="34" charset="0"/>
                </a:rPr>
              </a:br>
              <a:r>
                <a:rPr lang="en-US" sz="1400" dirty="0">
                  <a:solidFill>
                    <a:srgbClr val="E1471D"/>
                  </a:solidFill>
                  <a:latin typeface="Calibri" panose="020F0502020204030204" pitchFamily="34" charset="0"/>
                  <a:cs typeface="Calibri" panose="020F0502020204030204" pitchFamily="34" charset="0"/>
                </a:rPr>
                <a:t>L718Q + ex20ins: 1%; S768I: 1%</a:t>
              </a:r>
            </a:p>
          </p:txBody>
        </p:sp>
      </p:grpSp>
      <p:grpSp>
        <p:nvGrpSpPr>
          <p:cNvPr id="13" name="Group 123">
            <a:extLst>
              <a:ext uri="{FF2B5EF4-FFF2-40B4-BE49-F238E27FC236}">
                <a16:creationId xmlns:a16="http://schemas.microsoft.com/office/drawing/2014/main" xmlns="" id="{5449E01A-3FA1-42A1-8076-E588046EBB39}"/>
              </a:ext>
            </a:extLst>
          </p:cNvPr>
          <p:cNvGrpSpPr>
            <a:grpSpLocks/>
          </p:cNvGrpSpPr>
          <p:nvPr/>
        </p:nvGrpSpPr>
        <p:grpSpPr bwMode="auto">
          <a:xfrm>
            <a:off x="6108001" y="2422915"/>
            <a:ext cx="1724273" cy="646331"/>
            <a:chOff x="3842562" y="3407258"/>
            <a:chExt cx="2248951" cy="718409"/>
          </a:xfrm>
          <a:solidFill>
            <a:schemeClr val="accent2"/>
          </a:solidFill>
        </p:grpSpPr>
        <p:sp>
          <p:nvSpPr>
            <p:cNvPr id="14" name="Rounded Rectangle 253">
              <a:extLst>
                <a:ext uri="{FF2B5EF4-FFF2-40B4-BE49-F238E27FC236}">
                  <a16:creationId xmlns:a16="http://schemas.microsoft.com/office/drawing/2014/main" xmlns="" id="{46F65135-6B00-4F0A-8B2A-A64FD8A457B2}"/>
                </a:ext>
              </a:extLst>
            </p:cNvPr>
            <p:cNvSpPr/>
            <p:nvPr/>
          </p:nvSpPr>
          <p:spPr>
            <a:xfrm>
              <a:off x="4966993" y="3407258"/>
              <a:ext cx="96" cy="718409"/>
            </a:xfrm>
            <a:prstGeom prst="roundRect">
              <a:avLst>
                <a:gd name="adj" fmla="val 23061"/>
              </a:avLst>
            </a:prstGeom>
            <a:noFill/>
            <a:ln>
              <a:noFill/>
            </a:ln>
          </p:spPr>
          <p:txBody>
            <a:bodyPr wrap="none" lIns="0" tIns="0" rIns="0" bIns="0" anchor="ctr">
              <a:spAutoFit/>
            </a:bodyPr>
            <a:lstStyle/>
            <a:p>
              <a:pPr algn="ctr" defTabSz="685783" rtl="0">
                <a:defRPr/>
              </a:pPr>
              <a:endParaRPr lang="en-US" sz="1400" b="1" i="1" dirty="0">
                <a:solidFill>
                  <a:srgbClr val="015873"/>
                </a:solidFill>
                <a:latin typeface="Calibri" panose="020F0502020204030204" pitchFamily="34" charset="0"/>
                <a:cs typeface="Calibri" panose="020F0502020204030204" pitchFamily="34" charset="0"/>
              </a:endParaRPr>
            </a:p>
            <a:p>
              <a:pPr algn="ctr" defTabSz="685783" rtl="0">
                <a:defRPr/>
              </a:pPr>
              <a:endParaRPr lang="en-US" sz="1400" b="1" i="1" dirty="0">
                <a:solidFill>
                  <a:srgbClr val="015873"/>
                </a:solidFill>
                <a:latin typeface="Calibri" panose="020F0502020204030204" pitchFamily="34" charset="0"/>
                <a:cs typeface="Calibri" panose="020F0502020204030204" pitchFamily="34" charset="0"/>
              </a:endParaRPr>
            </a:p>
            <a:p>
              <a:pPr algn="ctr" defTabSz="685783" rtl="0">
                <a:defRPr/>
              </a:pPr>
              <a:endParaRPr lang="en-US" sz="1400" b="1" i="1" dirty="0">
                <a:solidFill>
                  <a:srgbClr val="015873"/>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xmlns="" id="{0DDBC7C0-5222-4400-A264-3B1500188B9A}"/>
                </a:ext>
              </a:extLst>
            </p:cNvPr>
            <p:cNvSpPr/>
            <p:nvPr/>
          </p:nvSpPr>
          <p:spPr>
            <a:xfrm>
              <a:off x="3842562" y="3530190"/>
              <a:ext cx="2248951" cy="478939"/>
            </a:xfrm>
            <a:prstGeom prst="rect">
              <a:avLst/>
            </a:prstGeom>
            <a:noFill/>
            <a:ln>
              <a:noFill/>
            </a:ln>
          </p:spPr>
          <p:txBody>
            <a:bodyPr wrap="none" lIns="0" tIns="0" rIns="0" bIns="0" anchor="ctr">
              <a:spAutoFit/>
            </a:bodyPr>
            <a:lstStyle/>
            <a:p>
              <a:pPr algn="ctr" defTabSz="685783" rtl="0">
                <a:defRPr/>
              </a:pPr>
              <a:r>
                <a:rPr lang="en-US" sz="1400" b="1" i="1" dirty="0">
                  <a:solidFill>
                    <a:srgbClr val="015873"/>
                  </a:solidFill>
                  <a:latin typeface="Calibri" panose="020F0502020204030204" pitchFamily="34" charset="0"/>
                  <a:cs typeface="Calibri" panose="020F0502020204030204" pitchFamily="34" charset="0"/>
                </a:rPr>
                <a:t>HER2 </a:t>
              </a:r>
              <a:r>
                <a:rPr lang="en-US" sz="1400" b="1" dirty="0">
                  <a:solidFill>
                    <a:srgbClr val="015873"/>
                  </a:solidFill>
                  <a:latin typeface="Calibri" panose="020F0502020204030204" pitchFamily="34" charset="0"/>
                  <a:cs typeface="Calibri" panose="020F0502020204030204" pitchFamily="34" charset="0"/>
                </a:rPr>
                <a:t>amplification: 2%</a:t>
              </a:r>
            </a:p>
            <a:p>
              <a:pPr algn="ctr" defTabSz="685783" rtl="0">
                <a:defRPr/>
              </a:pPr>
              <a:r>
                <a:rPr lang="en-US" sz="1400" i="1" dirty="0">
                  <a:solidFill>
                    <a:srgbClr val="015873"/>
                  </a:solidFill>
                  <a:latin typeface="Calibri" panose="020F0502020204030204" pitchFamily="34" charset="0"/>
                  <a:cs typeface="Calibri" panose="020F0502020204030204" pitchFamily="34" charset="0"/>
                </a:rPr>
                <a:t>HER2 </a:t>
              </a:r>
              <a:r>
                <a:rPr lang="en-US" sz="1400" dirty="0">
                  <a:solidFill>
                    <a:srgbClr val="015873"/>
                  </a:solidFill>
                  <a:latin typeface="Calibri" panose="020F0502020204030204" pitchFamily="34" charset="0"/>
                  <a:cs typeface="Calibri" panose="020F0502020204030204" pitchFamily="34" charset="0"/>
                </a:rPr>
                <a:t>mutation: 1%</a:t>
              </a:r>
            </a:p>
          </p:txBody>
        </p:sp>
      </p:grpSp>
      <p:grpSp>
        <p:nvGrpSpPr>
          <p:cNvPr id="16" name="Group 124">
            <a:extLst>
              <a:ext uri="{FF2B5EF4-FFF2-40B4-BE49-F238E27FC236}">
                <a16:creationId xmlns:a16="http://schemas.microsoft.com/office/drawing/2014/main" xmlns="" id="{56D67F8E-DA1B-42E0-A7B4-0EA8D1FEFDC9}"/>
              </a:ext>
            </a:extLst>
          </p:cNvPr>
          <p:cNvGrpSpPr>
            <a:grpSpLocks/>
          </p:cNvGrpSpPr>
          <p:nvPr/>
        </p:nvGrpSpPr>
        <p:grpSpPr bwMode="auto">
          <a:xfrm>
            <a:off x="9616801" y="2377104"/>
            <a:ext cx="2263225" cy="740093"/>
            <a:chOff x="8420885" y="3356332"/>
            <a:chExt cx="2953052" cy="822626"/>
          </a:xfrm>
          <a:solidFill>
            <a:schemeClr val="accent2"/>
          </a:solidFill>
        </p:grpSpPr>
        <p:sp>
          <p:nvSpPr>
            <p:cNvPr id="17" name="Rounded Rectangle 251">
              <a:extLst>
                <a:ext uri="{FF2B5EF4-FFF2-40B4-BE49-F238E27FC236}">
                  <a16:creationId xmlns:a16="http://schemas.microsoft.com/office/drawing/2014/main" xmlns="" id="{EC539DC0-C32D-487C-B078-2134A8FCF1A0}"/>
                </a:ext>
              </a:extLst>
            </p:cNvPr>
            <p:cNvSpPr/>
            <p:nvPr/>
          </p:nvSpPr>
          <p:spPr>
            <a:xfrm>
              <a:off x="8435672" y="3356332"/>
              <a:ext cx="2938265" cy="822626"/>
            </a:xfrm>
            <a:prstGeom prst="roundRect">
              <a:avLst>
                <a:gd name="adj" fmla="val 23061"/>
              </a:avLst>
            </a:prstGeom>
            <a:noFill/>
            <a:ln>
              <a:noFill/>
            </a:ln>
          </p:spPr>
          <p:txBody>
            <a:bodyPr wrap="square" lIns="0" tIns="0" rIns="0" bIns="0" anchor="ctr">
              <a:spAutoFit/>
            </a:bodyPr>
            <a:lstStyle/>
            <a:p>
              <a:pPr algn="ctr" defTabSz="685783" rtl="0">
                <a:defRPr/>
              </a:pPr>
              <a:endParaRPr lang="en-US" sz="1400" b="1" i="1" dirty="0">
                <a:solidFill>
                  <a:srgbClr val="00823B"/>
                </a:solidFill>
                <a:latin typeface="Calibri" panose="020F0502020204030204" pitchFamily="34" charset="0"/>
                <a:cs typeface="Calibri" panose="020F0502020204030204" pitchFamily="34" charset="0"/>
              </a:endParaRPr>
            </a:p>
            <a:p>
              <a:pPr algn="ctr" defTabSz="685783" rtl="0">
                <a:defRPr/>
              </a:pPr>
              <a:endParaRPr lang="en-US" sz="1400" b="1" i="1" dirty="0">
                <a:solidFill>
                  <a:srgbClr val="00823B"/>
                </a:solidFill>
                <a:latin typeface="Calibri" panose="020F0502020204030204" pitchFamily="34" charset="0"/>
                <a:cs typeface="Calibri" panose="020F0502020204030204" pitchFamily="34" charset="0"/>
              </a:endParaRPr>
            </a:p>
            <a:p>
              <a:pPr algn="ctr" defTabSz="685783" rtl="0">
                <a:defRPr/>
              </a:pPr>
              <a:endParaRPr lang="en-US" sz="1400" b="1" i="1" dirty="0">
                <a:solidFill>
                  <a:srgbClr val="00823B"/>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xmlns="" id="{0EF42C6C-D0C1-45B0-A005-70E8AF22A77B}"/>
                </a:ext>
              </a:extLst>
            </p:cNvPr>
            <p:cNvSpPr/>
            <p:nvPr/>
          </p:nvSpPr>
          <p:spPr>
            <a:xfrm>
              <a:off x="8420885" y="3643483"/>
              <a:ext cx="2905373" cy="239470"/>
            </a:xfrm>
            <a:prstGeom prst="rect">
              <a:avLst/>
            </a:prstGeom>
            <a:noFill/>
            <a:ln>
              <a:noFill/>
            </a:ln>
          </p:spPr>
          <p:txBody>
            <a:bodyPr wrap="square" lIns="0" tIns="0" rIns="0" bIns="0" anchor="ctr">
              <a:spAutoFit/>
            </a:bodyPr>
            <a:lstStyle/>
            <a:p>
              <a:pPr algn="ctr" defTabSz="685783" rtl="0">
                <a:defRPr/>
              </a:pPr>
              <a:r>
                <a:rPr lang="en-US" sz="1400" b="1" i="1" dirty="0">
                  <a:solidFill>
                    <a:srgbClr val="00823B"/>
                  </a:solidFill>
                  <a:latin typeface="Calibri" panose="020F0502020204030204" pitchFamily="34" charset="0"/>
                  <a:cs typeface="Calibri" panose="020F0502020204030204" pitchFamily="34" charset="0"/>
                </a:rPr>
                <a:t>MET </a:t>
              </a:r>
              <a:r>
                <a:rPr lang="en-US" sz="1400" b="1" dirty="0">
                  <a:solidFill>
                    <a:srgbClr val="00823B"/>
                  </a:solidFill>
                  <a:latin typeface="Calibri" panose="020F0502020204030204" pitchFamily="34" charset="0"/>
                  <a:cs typeface="Calibri" panose="020F0502020204030204" pitchFamily="34" charset="0"/>
                </a:rPr>
                <a:t>amplification: 15%</a:t>
              </a:r>
            </a:p>
          </p:txBody>
        </p:sp>
      </p:grpSp>
      <p:grpSp>
        <p:nvGrpSpPr>
          <p:cNvPr id="19" name="Group 194">
            <a:extLst>
              <a:ext uri="{FF2B5EF4-FFF2-40B4-BE49-F238E27FC236}">
                <a16:creationId xmlns:a16="http://schemas.microsoft.com/office/drawing/2014/main" xmlns="" id="{348951E0-B3CD-4521-8A5D-0EA293C5BED5}"/>
              </a:ext>
            </a:extLst>
          </p:cNvPr>
          <p:cNvGrpSpPr>
            <a:grpSpLocks/>
          </p:cNvGrpSpPr>
          <p:nvPr/>
        </p:nvGrpSpPr>
        <p:grpSpPr bwMode="auto">
          <a:xfrm>
            <a:off x="3697576" y="3013216"/>
            <a:ext cx="8149373" cy="163832"/>
            <a:chOff x="725818" y="3568924"/>
            <a:chExt cx="10550241" cy="200420"/>
          </a:xfrm>
        </p:grpSpPr>
        <p:cxnSp>
          <p:nvCxnSpPr>
            <p:cNvPr id="20" name="Straight Connector 19">
              <a:extLst>
                <a:ext uri="{FF2B5EF4-FFF2-40B4-BE49-F238E27FC236}">
                  <a16:creationId xmlns:a16="http://schemas.microsoft.com/office/drawing/2014/main" xmlns="" id="{C61C3164-BA6E-45DD-9013-8CF90007838D}"/>
                </a:ext>
              </a:extLst>
            </p:cNvPr>
            <p:cNvCxnSpPr/>
            <p:nvPr/>
          </p:nvCxnSpPr>
          <p:spPr>
            <a:xfrm flipH="1">
              <a:off x="725818" y="3568924"/>
              <a:ext cx="0" cy="200418"/>
            </a:xfrm>
            <a:prstGeom prst="line">
              <a:avLst/>
            </a:prstGeom>
            <a:ln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8B2CFE2C-FE46-4AA8-A323-78A840FB2210}"/>
                </a:ext>
              </a:extLst>
            </p:cNvPr>
            <p:cNvCxnSpPr/>
            <p:nvPr/>
          </p:nvCxnSpPr>
          <p:spPr>
            <a:xfrm flipH="1">
              <a:off x="11276059" y="3568926"/>
              <a:ext cx="0" cy="200418"/>
            </a:xfrm>
            <a:prstGeom prst="line">
              <a:avLst/>
            </a:prstGeom>
            <a:ln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1E82D02F-E28A-4C17-ABCC-C2257BAE1A87}"/>
                </a:ext>
              </a:extLst>
            </p:cNvPr>
            <p:cNvCxnSpPr/>
            <p:nvPr/>
          </p:nvCxnSpPr>
          <p:spPr>
            <a:xfrm>
              <a:off x="734219" y="3769344"/>
              <a:ext cx="10539740" cy="0"/>
            </a:xfrm>
            <a:prstGeom prst="line">
              <a:avLst/>
            </a:prstGeom>
            <a:ln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05FDE291-0B5F-414F-B189-581AF56F0D89}"/>
              </a:ext>
            </a:extLst>
          </p:cNvPr>
          <p:cNvCxnSpPr/>
          <p:nvPr/>
        </p:nvCxnSpPr>
        <p:spPr bwMode="auto">
          <a:xfrm>
            <a:off x="5112028" y="3732832"/>
            <a:ext cx="0" cy="133350"/>
          </a:xfrm>
          <a:prstGeom prst="line">
            <a:avLst/>
          </a:prstGeom>
          <a:ln cap="sq">
            <a:solidFill>
              <a:schemeClr val="bg1"/>
            </a:solidFill>
            <a:miter lim="800000"/>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8680ECD9-C4ED-42E7-A0EB-9D536F4F5185}"/>
              </a:ext>
            </a:extLst>
          </p:cNvPr>
          <p:cNvCxnSpPr>
            <a:cxnSpLocks/>
          </p:cNvCxnSpPr>
          <p:nvPr/>
        </p:nvCxnSpPr>
        <p:spPr bwMode="auto">
          <a:xfrm>
            <a:off x="5112040" y="4608958"/>
            <a:ext cx="809" cy="451205"/>
          </a:xfrm>
          <a:prstGeom prst="line">
            <a:avLst/>
          </a:prstGeom>
          <a:ln cap="sq">
            <a:solidFill>
              <a:schemeClr val="bg1"/>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44B04307-851C-46F7-AE2A-62CDE6505756}"/>
              </a:ext>
            </a:extLst>
          </p:cNvPr>
          <p:cNvCxnSpPr>
            <a:cxnSpLocks/>
          </p:cNvCxnSpPr>
          <p:nvPr/>
        </p:nvCxnSpPr>
        <p:spPr bwMode="auto">
          <a:xfrm>
            <a:off x="6203705" y="4608958"/>
            <a:ext cx="1621" cy="451205"/>
          </a:xfrm>
          <a:prstGeom prst="line">
            <a:avLst/>
          </a:prstGeom>
          <a:ln cap="sq">
            <a:solidFill>
              <a:schemeClr val="bg1"/>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FACD8DAB-056E-40CA-9967-715449B0E11C}"/>
              </a:ext>
            </a:extLst>
          </p:cNvPr>
          <p:cNvCxnSpPr/>
          <p:nvPr/>
        </p:nvCxnSpPr>
        <p:spPr bwMode="auto">
          <a:xfrm flipH="1">
            <a:off x="4549163" y="4009058"/>
            <a:ext cx="212494" cy="0"/>
          </a:xfrm>
          <a:prstGeom prst="line">
            <a:avLst/>
          </a:prstGeom>
          <a:ln cap="sq">
            <a:solidFill>
              <a:schemeClr val="bg1"/>
            </a:solidFill>
            <a:miter lim="800000"/>
            <a:tailEnd type="triangle" w="lg" len="med"/>
          </a:ln>
          <a:effectLst/>
        </p:spPr>
        <p:style>
          <a:lnRef idx="2">
            <a:schemeClr val="accent1"/>
          </a:lnRef>
          <a:fillRef idx="0">
            <a:schemeClr val="accent1"/>
          </a:fillRef>
          <a:effectRef idx="1">
            <a:schemeClr val="accent1"/>
          </a:effectRef>
          <a:fontRef idx="minor">
            <a:schemeClr val="tx1"/>
          </a:fontRef>
        </p:style>
      </p:cxnSp>
      <p:sp>
        <p:nvSpPr>
          <p:cNvPr id="27" name="Left-Right Arrow 220">
            <a:extLst>
              <a:ext uri="{FF2B5EF4-FFF2-40B4-BE49-F238E27FC236}">
                <a16:creationId xmlns:a16="http://schemas.microsoft.com/office/drawing/2014/main" xmlns="" id="{2AB52400-0EB4-4269-B551-C99677D4139B}"/>
              </a:ext>
            </a:extLst>
          </p:cNvPr>
          <p:cNvSpPr/>
          <p:nvPr/>
        </p:nvSpPr>
        <p:spPr bwMode="auto">
          <a:xfrm rot="16200000">
            <a:off x="4986298" y="4090281"/>
            <a:ext cx="251460" cy="126522"/>
          </a:xfrm>
          <a:prstGeom prst="leftRightArrow">
            <a:avLst>
              <a:gd name="adj1" fmla="val 0"/>
              <a:gd name="adj2" fmla="val 0"/>
            </a:avLst>
          </a:prstGeom>
          <a:ln w="25400" cap="sq">
            <a:solidFill>
              <a:schemeClr val="bg1"/>
            </a:solidFill>
            <a:bevel/>
          </a:ln>
        </p:spPr>
        <p:txBody>
          <a:bodyPr wrap="none" anchor="ctr"/>
          <a:lstStyle/>
          <a:p>
            <a:pPr algn="ctr" defTabSz="685783" rtl="0">
              <a:defRPr/>
            </a:pPr>
            <a:endParaRPr lang="en-GB" sz="1200" dirty="0">
              <a:solidFill>
                <a:srgbClr val="455560"/>
              </a:solidFill>
              <a:cs typeface="Arial" panose="020B0604020202020204" pitchFamily="34" charset="0"/>
            </a:endParaRPr>
          </a:p>
        </p:txBody>
      </p:sp>
      <p:sp>
        <p:nvSpPr>
          <p:cNvPr id="28" name="Left-Right Arrow 221">
            <a:extLst>
              <a:ext uri="{FF2B5EF4-FFF2-40B4-BE49-F238E27FC236}">
                <a16:creationId xmlns:a16="http://schemas.microsoft.com/office/drawing/2014/main" xmlns="" id="{83974C2D-A077-4346-A6D4-FFDEFC0BF410}"/>
              </a:ext>
            </a:extLst>
          </p:cNvPr>
          <p:cNvSpPr/>
          <p:nvPr/>
        </p:nvSpPr>
        <p:spPr bwMode="auto">
          <a:xfrm rot="16200000">
            <a:off x="6077965" y="4099708"/>
            <a:ext cx="251460" cy="126522"/>
          </a:xfrm>
          <a:prstGeom prst="leftRightArrow">
            <a:avLst>
              <a:gd name="adj1" fmla="val 0"/>
              <a:gd name="adj2" fmla="val 0"/>
            </a:avLst>
          </a:prstGeom>
          <a:ln w="25400" cap="sq">
            <a:solidFill>
              <a:schemeClr val="bg1"/>
            </a:solidFill>
            <a:bevel/>
          </a:ln>
        </p:spPr>
        <p:txBody>
          <a:bodyPr wrap="none" anchor="ctr"/>
          <a:lstStyle/>
          <a:p>
            <a:pPr algn="ctr" defTabSz="685783" rtl="0">
              <a:defRPr/>
            </a:pPr>
            <a:endParaRPr lang="en-GB" sz="1200" dirty="0">
              <a:solidFill>
                <a:srgbClr val="455560"/>
              </a:solidFill>
              <a:cs typeface="Arial" panose="020B0604020202020204" pitchFamily="34" charset="0"/>
            </a:endParaRPr>
          </a:p>
        </p:txBody>
      </p:sp>
      <p:sp>
        <p:nvSpPr>
          <p:cNvPr id="29" name="Left-Right Arrow 222">
            <a:extLst>
              <a:ext uri="{FF2B5EF4-FFF2-40B4-BE49-F238E27FC236}">
                <a16:creationId xmlns:a16="http://schemas.microsoft.com/office/drawing/2014/main" xmlns="" id="{EC7681DC-5ECF-43E2-89D1-A9D59992DC6B}"/>
              </a:ext>
            </a:extLst>
          </p:cNvPr>
          <p:cNvSpPr/>
          <p:nvPr/>
        </p:nvSpPr>
        <p:spPr bwMode="auto">
          <a:xfrm>
            <a:off x="5363451" y="3944288"/>
            <a:ext cx="244937" cy="129540"/>
          </a:xfrm>
          <a:prstGeom prst="leftRightArrow">
            <a:avLst>
              <a:gd name="adj1" fmla="val 0"/>
              <a:gd name="adj2" fmla="val 0"/>
            </a:avLst>
          </a:prstGeom>
          <a:ln w="25400" cap="sq">
            <a:solidFill>
              <a:schemeClr val="bg1"/>
            </a:solidFill>
            <a:bevel/>
          </a:ln>
        </p:spPr>
        <p:txBody>
          <a:bodyPr wrap="none" anchor="ctr"/>
          <a:lstStyle/>
          <a:p>
            <a:pPr algn="ctr" defTabSz="685783" rtl="0">
              <a:defRPr/>
            </a:pPr>
            <a:endParaRPr lang="en-GB" sz="1200" dirty="0">
              <a:solidFill>
                <a:srgbClr val="455560"/>
              </a:solidFill>
              <a:cs typeface="Arial" panose="020B0604020202020204" pitchFamily="34" charset="0"/>
            </a:endParaRPr>
          </a:p>
        </p:txBody>
      </p:sp>
      <p:sp>
        <p:nvSpPr>
          <p:cNvPr id="30" name="Left-Right Arrow 223">
            <a:extLst>
              <a:ext uri="{FF2B5EF4-FFF2-40B4-BE49-F238E27FC236}">
                <a16:creationId xmlns:a16="http://schemas.microsoft.com/office/drawing/2014/main" xmlns="" id="{D97A83BA-7330-44DA-9981-B082C9510991}"/>
              </a:ext>
            </a:extLst>
          </p:cNvPr>
          <p:cNvSpPr/>
          <p:nvPr/>
        </p:nvSpPr>
        <p:spPr bwMode="auto">
          <a:xfrm>
            <a:off x="5708956" y="4378629"/>
            <a:ext cx="244935" cy="129540"/>
          </a:xfrm>
          <a:prstGeom prst="leftRightArrow">
            <a:avLst>
              <a:gd name="adj1" fmla="val 0"/>
              <a:gd name="adj2" fmla="val 0"/>
            </a:avLst>
          </a:prstGeom>
          <a:ln w="25400" cap="sq">
            <a:solidFill>
              <a:schemeClr val="bg1"/>
            </a:solidFill>
            <a:bevel/>
          </a:ln>
        </p:spPr>
        <p:txBody>
          <a:bodyPr wrap="none" anchor="ctr"/>
          <a:lstStyle/>
          <a:p>
            <a:pPr algn="ctr" defTabSz="685783" rtl="0">
              <a:defRPr/>
            </a:pPr>
            <a:endParaRPr lang="en-GB" sz="1200" dirty="0">
              <a:solidFill>
                <a:srgbClr val="455560"/>
              </a:solidFill>
              <a:cs typeface="Arial" panose="020B0604020202020204" pitchFamily="34" charset="0"/>
            </a:endParaRPr>
          </a:p>
        </p:txBody>
      </p:sp>
      <p:grpSp>
        <p:nvGrpSpPr>
          <p:cNvPr id="31" name="Group 224">
            <a:extLst>
              <a:ext uri="{FF2B5EF4-FFF2-40B4-BE49-F238E27FC236}">
                <a16:creationId xmlns:a16="http://schemas.microsoft.com/office/drawing/2014/main" xmlns="" id="{8EA4A278-07F9-464E-9721-CFBE42A617A1}"/>
              </a:ext>
            </a:extLst>
          </p:cNvPr>
          <p:cNvGrpSpPr>
            <a:grpSpLocks/>
          </p:cNvGrpSpPr>
          <p:nvPr/>
        </p:nvGrpSpPr>
        <p:grpSpPr bwMode="auto">
          <a:xfrm>
            <a:off x="3737856" y="3792663"/>
            <a:ext cx="757516" cy="432792"/>
            <a:chOff x="745420" y="6004565"/>
            <a:chExt cx="987062" cy="545883"/>
          </a:xfrm>
          <a:solidFill>
            <a:schemeClr val="bg2"/>
          </a:solidFill>
        </p:grpSpPr>
        <p:sp>
          <p:nvSpPr>
            <p:cNvPr id="32" name="Oval 31">
              <a:extLst>
                <a:ext uri="{FF2B5EF4-FFF2-40B4-BE49-F238E27FC236}">
                  <a16:creationId xmlns:a16="http://schemas.microsoft.com/office/drawing/2014/main" xmlns="" id="{69B085EE-BEDD-4818-8CB8-E0D2130B46ED}"/>
                </a:ext>
              </a:extLst>
            </p:cNvPr>
            <p:cNvSpPr/>
            <p:nvPr/>
          </p:nvSpPr>
          <p:spPr>
            <a:xfrm>
              <a:off x="745420" y="6004565"/>
              <a:ext cx="987062" cy="545883"/>
            </a:xfrm>
            <a:prstGeom prst="ellipse">
              <a:avLst/>
            </a:prstGeom>
            <a:grpFill/>
            <a:ln>
              <a:solidFill>
                <a:schemeClr val="bg1"/>
              </a:solidFill>
            </a:ln>
          </p:spPr>
          <p:txBody>
            <a:bodyPr anchor="ctr">
              <a:spAutoFit/>
            </a:bodyPr>
            <a:lstStyle/>
            <a:p>
              <a:pPr algn="ctr" defTabSz="685783" rtl="0">
                <a:defRPr/>
              </a:pPr>
              <a:endParaRPr lang="en-GB" sz="1400" b="1" dirty="0">
                <a:solidFill>
                  <a:srgbClr val="FFFFFF"/>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DC312B90-F1E7-4A41-8058-15E8885CC980}"/>
                </a:ext>
              </a:extLst>
            </p:cNvPr>
            <p:cNvSpPr txBox="1"/>
            <p:nvPr/>
          </p:nvSpPr>
          <p:spPr>
            <a:xfrm>
              <a:off x="945167" y="6141639"/>
              <a:ext cx="587572"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mTOR</a:t>
              </a:r>
            </a:p>
          </p:txBody>
        </p:sp>
      </p:grpSp>
      <p:grpSp>
        <p:nvGrpSpPr>
          <p:cNvPr id="34" name="Group 225">
            <a:extLst>
              <a:ext uri="{FF2B5EF4-FFF2-40B4-BE49-F238E27FC236}">
                <a16:creationId xmlns:a16="http://schemas.microsoft.com/office/drawing/2014/main" xmlns="" id="{514B67C9-7A67-4202-BC84-90360051EEB9}"/>
              </a:ext>
            </a:extLst>
          </p:cNvPr>
          <p:cNvGrpSpPr>
            <a:grpSpLocks/>
          </p:cNvGrpSpPr>
          <p:nvPr/>
        </p:nvGrpSpPr>
        <p:grpSpPr bwMode="auto">
          <a:xfrm>
            <a:off x="4732459" y="3776188"/>
            <a:ext cx="749405" cy="432792"/>
            <a:chOff x="2177888" y="6007569"/>
            <a:chExt cx="976493" cy="545883"/>
          </a:xfrm>
          <a:solidFill>
            <a:schemeClr val="bg2"/>
          </a:solidFill>
        </p:grpSpPr>
        <p:sp>
          <p:nvSpPr>
            <p:cNvPr id="35" name="Oval 34">
              <a:extLst>
                <a:ext uri="{FF2B5EF4-FFF2-40B4-BE49-F238E27FC236}">
                  <a16:creationId xmlns:a16="http://schemas.microsoft.com/office/drawing/2014/main" xmlns="" id="{107F74E1-0F4C-427E-BC77-39F12A1B1D52}"/>
                </a:ext>
              </a:extLst>
            </p:cNvPr>
            <p:cNvSpPr/>
            <p:nvPr/>
          </p:nvSpPr>
          <p:spPr>
            <a:xfrm>
              <a:off x="2177888" y="6007569"/>
              <a:ext cx="976493" cy="545883"/>
            </a:xfrm>
            <a:prstGeom prst="ellipse">
              <a:avLst/>
            </a:prstGeom>
            <a:grpFill/>
            <a:ln>
              <a:solidFill>
                <a:schemeClr val="bg1"/>
              </a:solidFill>
            </a:ln>
          </p:spPr>
          <p:txBody>
            <a:bodyPr anchor="ctr">
              <a:spAutoFit/>
            </a:bodyPr>
            <a:lstStyle/>
            <a:p>
              <a:pPr algn="ctr" defTabSz="685783" rtl="0">
                <a:defRPr/>
              </a:pPr>
              <a:endParaRPr lang="en-GB" sz="1400" b="1" dirty="0">
                <a:solidFill>
                  <a:srgbClr val="FFFFFF"/>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D89D31AA-4C21-4279-A7B8-1100ADCB05DC}"/>
                </a:ext>
              </a:extLst>
            </p:cNvPr>
            <p:cNvSpPr txBox="1"/>
            <p:nvPr/>
          </p:nvSpPr>
          <p:spPr>
            <a:xfrm>
              <a:off x="2479728" y="6144639"/>
              <a:ext cx="383380"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AKT</a:t>
              </a:r>
            </a:p>
          </p:txBody>
        </p:sp>
      </p:grpSp>
      <p:grpSp>
        <p:nvGrpSpPr>
          <p:cNvPr id="37" name="Group 226">
            <a:extLst>
              <a:ext uri="{FF2B5EF4-FFF2-40B4-BE49-F238E27FC236}">
                <a16:creationId xmlns:a16="http://schemas.microsoft.com/office/drawing/2014/main" xmlns="" id="{59335F16-B0BD-4922-AF21-3048DE1E6E96}"/>
              </a:ext>
            </a:extLst>
          </p:cNvPr>
          <p:cNvGrpSpPr>
            <a:grpSpLocks/>
          </p:cNvGrpSpPr>
          <p:nvPr/>
        </p:nvGrpSpPr>
        <p:grpSpPr bwMode="auto">
          <a:xfrm>
            <a:off x="5825747" y="3795042"/>
            <a:ext cx="757515" cy="432792"/>
            <a:chOff x="3442024" y="6007569"/>
            <a:chExt cx="987061" cy="545883"/>
          </a:xfrm>
          <a:solidFill>
            <a:schemeClr val="bg2"/>
          </a:solidFill>
        </p:grpSpPr>
        <p:sp>
          <p:nvSpPr>
            <p:cNvPr id="38" name="Oval 37">
              <a:extLst>
                <a:ext uri="{FF2B5EF4-FFF2-40B4-BE49-F238E27FC236}">
                  <a16:creationId xmlns:a16="http://schemas.microsoft.com/office/drawing/2014/main" xmlns="" id="{1B78AB32-8F2C-4C67-964F-BBC97AD62562}"/>
                </a:ext>
              </a:extLst>
            </p:cNvPr>
            <p:cNvSpPr/>
            <p:nvPr/>
          </p:nvSpPr>
          <p:spPr>
            <a:xfrm>
              <a:off x="3442024" y="6007569"/>
              <a:ext cx="987061" cy="545883"/>
            </a:xfrm>
            <a:prstGeom prst="ellipse">
              <a:avLst/>
            </a:prstGeom>
            <a:grpFill/>
            <a:ln>
              <a:solidFill>
                <a:schemeClr val="bg1"/>
              </a:solidFill>
            </a:ln>
          </p:spPr>
          <p:txBody>
            <a:bodyPr anchor="ctr">
              <a:spAutoFit/>
            </a:bodyPr>
            <a:lstStyle/>
            <a:p>
              <a:pPr algn="ctr" defTabSz="685783" rtl="0">
                <a:defRPr/>
              </a:pPr>
              <a:endParaRPr lang="en-GB" sz="1400" b="1" dirty="0">
                <a:solidFill>
                  <a:srgbClr val="FFFFFF"/>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xmlns="" id="{DEA39425-CAC8-4ACC-AD0B-ECEBC27B5FF3}"/>
                </a:ext>
              </a:extLst>
            </p:cNvPr>
            <p:cNvSpPr txBox="1"/>
            <p:nvPr/>
          </p:nvSpPr>
          <p:spPr>
            <a:xfrm>
              <a:off x="3766965" y="6144639"/>
              <a:ext cx="362546"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p53</a:t>
              </a:r>
            </a:p>
          </p:txBody>
        </p:sp>
      </p:grpSp>
      <p:grpSp>
        <p:nvGrpSpPr>
          <p:cNvPr id="40" name="Group 227">
            <a:extLst>
              <a:ext uri="{FF2B5EF4-FFF2-40B4-BE49-F238E27FC236}">
                <a16:creationId xmlns:a16="http://schemas.microsoft.com/office/drawing/2014/main" xmlns="" id="{FBA907EF-4B71-43FD-B8ED-9490130E26D8}"/>
              </a:ext>
            </a:extLst>
          </p:cNvPr>
          <p:cNvGrpSpPr>
            <a:grpSpLocks/>
          </p:cNvGrpSpPr>
          <p:nvPr/>
        </p:nvGrpSpPr>
        <p:grpSpPr bwMode="auto">
          <a:xfrm>
            <a:off x="4732459" y="4302894"/>
            <a:ext cx="749405" cy="432792"/>
            <a:chOff x="2157089" y="6781817"/>
            <a:chExt cx="976493" cy="545883"/>
          </a:xfrm>
          <a:solidFill>
            <a:schemeClr val="bg2"/>
          </a:solidFill>
        </p:grpSpPr>
        <p:sp>
          <p:nvSpPr>
            <p:cNvPr id="41" name="Oval 40">
              <a:extLst>
                <a:ext uri="{FF2B5EF4-FFF2-40B4-BE49-F238E27FC236}">
                  <a16:creationId xmlns:a16="http://schemas.microsoft.com/office/drawing/2014/main" xmlns="" id="{4D3584C8-1BEE-49ED-B138-C85D95BD2689}"/>
                </a:ext>
              </a:extLst>
            </p:cNvPr>
            <p:cNvSpPr/>
            <p:nvPr/>
          </p:nvSpPr>
          <p:spPr>
            <a:xfrm>
              <a:off x="2157089" y="6781817"/>
              <a:ext cx="976493" cy="545883"/>
            </a:xfrm>
            <a:prstGeom prst="ellipse">
              <a:avLst/>
            </a:prstGeom>
            <a:grpFill/>
            <a:ln>
              <a:solidFill>
                <a:schemeClr val="bg1"/>
              </a:solidFill>
            </a:ln>
          </p:spPr>
          <p:txBody>
            <a:bodyPr anchor="ctr">
              <a:spAutoFit/>
            </a:bodyPr>
            <a:lstStyle/>
            <a:p>
              <a:pPr algn="ctr" defTabSz="685783" rtl="0">
                <a:defRPr/>
              </a:pPr>
              <a:endParaRPr lang="en-GB" sz="1400" b="1" dirty="0">
                <a:solidFill>
                  <a:srgbClr val="FFFFFF"/>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C99184FA-2315-4B11-8B06-8FC90EDBFF98}"/>
                </a:ext>
              </a:extLst>
            </p:cNvPr>
            <p:cNvSpPr txBox="1"/>
            <p:nvPr/>
          </p:nvSpPr>
          <p:spPr>
            <a:xfrm>
              <a:off x="2451638" y="6918887"/>
              <a:ext cx="397965"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BIM</a:t>
              </a:r>
            </a:p>
          </p:txBody>
        </p:sp>
      </p:grpSp>
      <p:grpSp>
        <p:nvGrpSpPr>
          <p:cNvPr id="43" name="Group 228">
            <a:extLst>
              <a:ext uri="{FF2B5EF4-FFF2-40B4-BE49-F238E27FC236}">
                <a16:creationId xmlns:a16="http://schemas.microsoft.com/office/drawing/2014/main" xmlns="" id="{5471167D-80F9-42ED-B7FD-757EC15B739D}"/>
              </a:ext>
            </a:extLst>
          </p:cNvPr>
          <p:cNvGrpSpPr>
            <a:grpSpLocks/>
          </p:cNvGrpSpPr>
          <p:nvPr/>
        </p:nvGrpSpPr>
        <p:grpSpPr bwMode="auto">
          <a:xfrm>
            <a:off x="5825747" y="4302898"/>
            <a:ext cx="757515" cy="432792"/>
            <a:chOff x="3442024" y="6781831"/>
            <a:chExt cx="987061" cy="545884"/>
          </a:xfrm>
          <a:solidFill>
            <a:schemeClr val="bg2"/>
          </a:solidFill>
        </p:grpSpPr>
        <p:sp>
          <p:nvSpPr>
            <p:cNvPr id="44" name="Oval 43">
              <a:extLst>
                <a:ext uri="{FF2B5EF4-FFF2-40B4-BE49-F238E27FC236}">
                  <a16:creationId xmlns:a16="http://schemas.microsoft.com/office/drawing/2014/main" xmlns="" id="{4376D211-6068-4BE4-A804-B535424B1D7A}"/>
                </a:ext>
              </a:extLst>
            </p:cNvPr>
            <p:cNvSpPr/>
            <p:nvPr/>
          </p:nvSpPr>
          <p:spPr>
            <a:xfrm>
              <a:off x="3442024" y="6781831"/>
              <a:ext cx="987061" cy="545884"/>
            </a:xfrm>
            <a:prstGeom prst="ellipse">
              <a:avLst/>
            </a:prstGeom>
            <a:grpFill/>
            <a:ln>
              <a:solidFill>
                <a:schemeClr val="bg1"/>
              </a:solidFill>
            </a:ln>
          </p:spPr>
          <p:txBody>
            <a:bodyPr anchor="ctr">
              <a:spAutoFit/>
            </a:bodyPr>
            <a:lstStyle/>
            <a:p>
              <a:pPr algn="ctr" defTabSz="685783" rtl="0">
                <a:defRPr/>
              </a:pPr>
              <a:endParaRPr lang="en-GB" sz="1400" b="1" dirty="0">
                <a:solidFill>
                  <a:srgbClr val="FFFFFF"/>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xmlns="" id="{196544DC-9155-47DC-B516-2882B24FB7E0}"/>
                </a:ext>
              </a:extLst>
            </p:cNvPr>
            <p:cNvSpPr txBox="1"/>
            <p:nvPr/>
          </p:nvSpPr>
          <p:spPr>
            <a:xfrm>
              <a:off x="3700112" y="6918901"/>
              <a:ext cx="470892"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BCL2</a:t>
              </a:r>
            </a:p>
          </p:txBody>
        </p:sp>
      </p:grpSp>
      <p:grpSp>
        <p:nvGrpSpPr>
          <p:cNvPr id="46" name="Group 231">
            <a:extLst>
              <a:ext uri="{FF2B5EF4-FFF2-40B4-BE49-F238E27FC236}">
                <a16:creationId xmlns:a16="http://schemas.microsoft.com/office/drawing/2014/main" xmlns="" id="{9A08C6D3-AEBA-43DE-BDC9-6BCF163AD957}"/>
              </a:ext>
            </a:extLst>
          </p:cNvPr>
          <p:cNvGrpSpPr>
            <a:grpSpLocks/>
          </p:cNvGrpSpPr>
          <p:nvPr/>
        </p:nvGrpSpPr>
        <p:grpSpPr bwMode="auto">
          <a:xfrm>
            <a:off x="4732459" y="3336183"/>
            <a:ext cx="749405" cy="389513"/>
            <a:chOff x="2177888" y="5983212"/>
            <a:chExt cx="976493" cy="491295"/>
          </a:xfrm>
          <a:solidFill>
            <a:schemeClr val="accent6"/>
          </a:solidFill>
        </p:grpSpPr>
        <p:sp>
          <p:nvSpPr>
            <p:cNvPr id="47" name="Oval 46">
              <a:extLst>
                <a:ext uri="{FF2B5EF4-FFF2-40B4-BE49-F238E27FC236}">
                  <a16:creationId xmlns:a16="http://schemas.microsoft.com/office/drawing/2014/main" xmlns="" id="{C792C44D-ED5D-4550-A2E7-C0E2F0096198}"/>
                </a:ext>
              </a:extLst>
            </p:cNvPr>
            <p:cNvSpPr/>
            <p:nvPr/>
          </p:nvSpPr>
          <p:spPr>
            <a:xfrm>
              <a:off x="2177888" y="5983212"/>
              <a:ext cx="976493" cy="491295"/>
            </a:xfrm>
            <a:prstGeom prst="ellipse">
              <a:avLst/>
            </a:prstGeom>
            <a:grpFill/>
            <a:ln>
              <a:solidFill>
                <a:schemeClr val="bg1"/>
              </a:solidFill>
            </a:ln>
          </p:spPr>
          <p:txBody>
            <a:bodyPr anchor="ctr">
              <a:spAutoFit/>
            </a:bodyPr>
            <a:lstStyle/>
            <a:p>
              <a:pPr algn="ctr" defTabSz="685783" rtl="0">
                <a:defRPr/>
              </a:pPr>
              <a:endParaRPr lang="en-GB" sz="1200" b="1" dirty="0">
                <a:solidFill>
                  <a:srgbClr val="455560"/>
                </a:solidFill>
                <a:cs typeface="Arial" panose="020B0604020202020204" pitchFamily="34" charset="0"/>
              </a:endParaRPr>
            </a:p>
          </p:txBody>
        </p:sp>
        <p:sp>
          <p:nvSpPr>
            <p:cNvPr id="48" name="TextBox 47">
              <a:extLst>
                <a:ext uri="{FF2B5EF4-FFF2-40B4-BE49-F238E27FC236}">
                  <a16:creationId xmlns:a16="http://schemas.microsoft.com/office/drawing/2014/main" xmlns="" id="{2A7405AD-DDE3-42DD-9C85-AC0F123EB90F}"/>
                </a:ext>
              </a:extLst>
            </p:cNvPr>
            <p:cNvSpPr txBox="1"/>
            <p:nvPr/>
          </p:nvSpPr>
          <p:spPr>
            <a:xfrm>
              <a:off x="2317136" y="6087850"/>
              <a:ext cx="698000" cy="271741"/>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PIK3CA</a:t>
              </a:r>
            </a:p>
          </p:txBody>
        </p:sp>
      </p:grpSp>
      <p:cxnSp>
        <p:nvCxnSpPr>
          <p:cNvPr id="49" name="Straight Connector 48">
            <a:extLst>
              <a:ext uri="{FF2B5EF4-FFF2-40B4-BE49-F238E27FC236}">
                <a16:creationId xmlns:a16="http://schemas.microsoft.com/office/drawing/2014/main" xmlns="" id="{76E3D491-4B0F-4FC5-A57A-C63346F4033D}"/>
              </a:ext>
            </a:extLst>
          </p:cNvPr>
          <p:cNvCxnSpPr>
            <a:cxnSpLocks/>
          </p:cNvCxnSpPr>
          <p:nvPr/>
        </p:nvCxnSpPr>
        <p:spPr bwMode="auto">
          <a:xfrm flipH="1">
            <a:off x="10730132" y="3781581"/>
            <a:ext cx="806" cy="1297988"/>
          </a:xfrm>
          <a:prstGeom prst="line">
            <a:avLst/>
          </a:prstGeom>
          <a:ln cap="sq">
            <a:solidFill>
              <a:schemeClr val="bg1"/>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xmlns="" id="{C4E6D153-6A48-4410-B1A9-45C3E2B0561A}"/>
              </a:ext>
            </a:extLst>
          </p:cNvPr>
          <p:cNvGrpSpPr/>
          <p:nvPr/>
        </p:nvGrpSpPr>
        <p:grpSpPr bwMode="auto">
          <a:xfrm>
            <a:off x="10418032" y="4327134"/>
            <a:ext cx="622481" cy="432792"/>
            <a:chOff x="2157219" y="6579533"/>
            <a:chExt cx="988403" cy="882878"/>
          </a:xfrm>
          <a:solidFill>
            <a:schemeClr val="tx1"/>
          </a:solidFill>
        </p:grpSpPr>
        <p:sp>
          <p:nvSpPr>
            <p:cNvPr id="51" name="Oval 50">
              <a:extLst>
                <a:ext uri="{FF2B5EF4-FFF2-40B4-BE49-F238E27FC236}">
                  <a16:creationId xmlns:a16="http://schemas.microsoft.com/office/drawing/2014/main" xmlns="" id="{1E370A94-5B2F-4C61-80E4-CE3A998B0CFC}"/>
                </a:ext>
              </a:extLst>
            </p:cNvPr>
            <p:cNvSpPr/>
            <p:nvPr/>
          </p:nvSpPr>
          <p:spPr>
            <a:xfrm>
              <a:off x="2157219" y="6579533"/>
              <a:ext cx="988403" cy="882878"/>
            </a:xfrm>
            <a:prstGeom prst="ellipse">
              <a:avLst/>
            </a:prstGeom>
            <a:solidFill>
              <a:schemeClr val="bg2"/>
            </a:solidFill>
            <a:ln>
              <a:solidFill>
                <a:schemeClr val="bg1"/>
              </a:solidFill>
            </a:ln>
          </p:spPr>
          <p:txBody>
            <a:bodyPr anchor="ctr">
              <a:spAutoFit/>
            </a:bodyPr>
            <a:lstStyle/>
            <a:p>
              <a:pPr algn="ctr" defTabSz="685783" rtl="0">
                <a:defRPr/>
              </a:pPr>
              <a:endParaRPr lang="en-GB" sz="1400" dirty="0">
                <a:solidFill>
                  <a:srgbClr val="000000"/>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xmlns="" id="{4AA856A3-31E2-436F-819A-264F11FD982E}"/>
                </a:ext>
              </a:extLst>
            </p:cNvPr>
            <p:cNvSpPr txBox="1"/>
            <p:nvPr/>
          </p:nvSpPr>
          <p:spPr>
            <a:xfrm>
              <a:off x="2424180" y="6816154"/>
              <a:ext cx="454486" cy="439497"/>
            </a:xfrm>
            <a:prstGeom prst="rect">
              <a:avLst/>
            </a:prstGeom>
            <a:no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ERK</a:t>
              </a:r>
            </a:p>
          </p:txBody>
        </p:sp>
      </p:grpSp>
      <p:cxnSp>
        <p:nvCxnSpPr>
          <p:cNvPr id="53" name="Straight Connector 52">
            <a:extLst>
              <a:ext uri="{FF2B5EF4-FFF2-40B4-BE49-F238E27FC236}">
                <a16:creationId xmlns:a16="http://schemas.microsoft.com/office/drawing/2014/main" xmlns="" id="{1A40705C-7133-4BD0-9FCC-8E525BBB5416}"/>
              </a:ext>
            </a:extLst>
          </p:cNvPr>
          <p:cNvCxnSpPr/>
          <p:nvPr/>
        </p:nvCxnSpPr>
        <p:spPr bwMode="auto">
          <a:xfrm>
            <a:off x="10730938" y="3190870"/>
            <a:ext cx="0" cy="172800"/>
          </a:xfrm>
          <a:prstGeom prst="line">
            <a:avLst/>
          </a:prstGeom>
          <a:ln cap="sq">
            <a:solidFill>
              <a:schemeClr val="bg1"/>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4" name="Explosion 2 132">
            <a:extLst>
              <a:ext uri="{FF2B5EF4-FFF2-40B4-BE49-F238E27FC236}">
                <a16:creationId xmlns:a16="http://schemas.microsoft.com/office/drawing/2014/main" xmlns="" id="{7B001E60-5149-4A00-AA30-E833B6B203FA}"/>
              </a:ext>
            </a:extLst>
          </p:cNvPr>
          <p:cNvSpPr/>
          <p:nvPr/>
        </p:nvSpPr>
        <p:spPr>
          <a:xfrm rot="1800000">
            <a:off x="5388562" y="3161780"/>
            <a:ext cx="195571" cy="674748"/>
          </a:xfrm>
          <a:prstGeom prst="irregularSeal2">
            <a:avLst/>
          </a:prstGeom>
          <a:solidFill>
            <a:schemeClr val="accent5"/>
          </a:solidFill>
          <a:ln w="3175">
            <a:solidFill>
              <a:schemeClr val="bg1"/>
            </a:solidFill>
          </a:ln>
        </p:spPr>
        <p:txBody>
          <a:bodyPr wrap="square" anchor="ctr">
            <a:spAutoFit/>
          </a:bodyPr>
          <a:lstStyle/>
          <a:p>
            <a:pPr algn="ctr" defTabSz="685783" rtl="0">
              <a:defRPr/>
            </a:pPr>
            <a:endParaRPr lang="en-GB" sz="1351" dirty="0">
              <a:solidFill>
                <a:srgbClr val="455560"/>
              </a:solidFill>
              <a:cs typeface="Arial" panose="020B0604020202020204" pitchFamily="34" charset="0"/>
            </a:endParaRPr>
          </a:p>
        </p:txBody>
      </p:sp>
      <p:sp>
        <p:nvSpPr>
          <p:cNvPr id="55" name="Rounded Rectangle 834">
            <a:extLst>
              <a:ext uri="{FF2B5EF4-FFF2-40B4-BE49-F238E27FC236}">
                <a16:creationId xmlns:a16="http://schemas.microsoft.com/office/drawing/2014/main" xmlns="" id="{DD6CD4F9-1A42-4A09-8B13-E782D068A5F8}"/>
              </a:ext>
            </a:extLst>
          </p:cNvPr>
          <p:cNvSpPr/>
          <p:nvPr/>
        </p:nvSpPr>
        <p:spPr>
          <a:xfrm>
            <a:off x="8134909" y="3294042"/>
            <a:ext cx="2261666" cy="319590"/>
          </a:xfrm>
          <a:prstGeom prst="roundRect">
            <a:avLst>
              <a:gd name="adj" fmla="val 13837"/>
            </a:avLst>
          </a:prstGeom>
          <a:noFill/>
          <a:ln>
            <a:noFill/>
          </a:ln>
        </p:spPr>
        <p:txBody>
          <a:bodyPr lIns="54000" tIns="54000" rIns="54000" bIns="54000" anchor="ctr"/>
          <a:lstStyle/>
          <a:p>
            <a:pPr algn="ctr" defTabSz="685783" rtl="0">
              <a:defRPr/>
            </a:pPr>
            <a:r>
              <a:rPr lang="en-GB" sz="1400" b="1" i="1" dirty="0">
                <a:solidFill>
                  <a:srgbClr val="4DA1BB">
                    <a:lumMod val="75000"/>
                  </a:srgbClr>
                </a:solidFill>
                <a:latin typeface="Calibri" panose="020F0502020204030204" pitchFamily="34" charset="0"/>
                <a:ea typeface="Arial Narrow" charset="0"/>
                <a:cs typeface="Calibri" panose="020F0502020204030204" pitchFamily="34" charset="0"/>
              </a:rPr>
              <a:t>BRAF</a:t>
            </a:r>
            <a:r>
              <a:rPr lang="en-GB" sz="1400" b="1" dirty="0">
                <a:solidFill>
                  <a:srgbClr val="4DA1BB">
                    <a:lumMod val="75000"/>
                  </a:srgbClr>
                </a:solidFill>
                <a:latin typeface="Calibri" panose="020F0502020204030204" pitchFamily="34" charset="0"/>
                <a:ea typeface="Arial Narrow" charset="0"/>
                <a:cs typeface="Calibri" panose="020F0502020204030204" pitchFamily="34" charset="0"/>
              </a:rPr>
              <a:t> mutations (V600E): 3%</a:t>
            </a:r>
          </a:p>
        </p:txBody>
      </p:sp>
      <p:sp>
        <p:nvSpPr>
          <p:cNvPr id="56" name="Rounded Rectangle 840">
            <a:extLst>
              <a:ext uri="{FF2B5EF4-FFF2-40B4-BE49-F238E27FC236}">
                <a16:creationId xmlns:a16="http://schemas.microsoft.com/office/drawing/2014/main" xmlns="" id="{C93AEE34-90DA-496A-9878-46777E8AA6E8}"/>
              </a:ext>
            </a:extLst>
          </p:cNvPr>
          <p:cNvSpPr/>
          <p:nvPr/>
        </p:nvSpPr>
        <p:spPr bwMode="auto">
          <a:xfrm>
            <a:off x="8069762" y="2488570"/>
            <a:ext cx="729940" cy="260370"/>
          </a:xfrm>
          <a:prstGeom prst="roundRect">
            <a:avLst/>
          </a:prstGeom>
          <a:solidFill>
            <a:srgbClr val="C00000"/>
          </a:solidFill>
          <a:ln>
            <a:solidFill>
              <a:schemeClr val="bg1"/>
            </a:solidFill>
          </a:ln>
          <a:effectLst/>
        </p:spPr>
        <p:txBody>
          <a:bodyPr anchor="ctr"/>
          <a:lstStyle/>
          <a:p>
            <a:pPr algn="ctr" defTabSz="685783" rtl="0">
              <a:defRPr/>
            </a:pPr>
            <a:endParaRPr lang="en-GB" sz="1400" dirty="0">
              <a:solidFill>
                <a:srgbClr val="FFFFFF"/>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xmlns="" id="{CA723003-5EA4-406F-8C77-03D176AB11E5}"/>
              </a:ext>
            </a:extLst>
          </p:cNvPr>
          <p:cNvSpPr txBox="1"/>
          <p:nvPr/>
        </p:nvSpPr>
        <p:spPr bwMode="auto">
          <a:xfrm>
            <a:off x="8145573" y="2516824"/>
            <a:ext cx="578341" cy="215444"/>
          </a:xfrm>
          <a:prstGeom prst="rect">
            <a:avLst/>
          </a:prstGeom>
          <a:solidFill>
            <a:srgbClr val="C00000"/>
          </a:solidFill>
          <a:ln>
            <a:noFill/>
          </a:ln>
        </p:spPr>
        <p:txBody>
          <a:bodyPr wrap="none" lIns="0" tIns="0" rIns="0" bIns="0">
            <a:spAutoFit/>
          </a:bodyPr>
          <a:lstStyle/>
          <a:p>
            <a:pPr algn="ctr" defTabSz="342891" rtl="0">
              <a:defRPr/>
            </a:pPr>
            <a:r>
              <a:rPr lang="en-GB" sz="1400" b="1" dirty="0">
                <a:solidFill>
                  <a:prstClr val="white"/>
                </a:solidFill>
                <a:latin typeface="Calibri" panose="020F0502020204030204" pitchFamily="34" charset="0"/>
                <a:cs typeface="Calibri" panose="020F0502020204030204" pitchFamily="34" charset="0"/>
              </a:rPr>
              <a:t>SPTBN1</a:t>
            </a:r>
          </a:p>
        </p:txBody>
      </p:sp>
      <p:sp>
        <p:nvSpPr>
          <p:cNvPr id="58" name="Rounded Rectangle 842">
            <a:extLst>
              <a:ext uri="{FF2B5EF4-FFF2-40B4-BE49-F238E27FC236}">
                <a16:creationId xmlns:a16="http://schemas.microsoft.com/office/drawing/2014/main" xmlns="" id="{AF45AE20-1B82-49C8-BC9B-5D2E1F38DF93}"/>
              </a:ext>
            </a:extLst>
          </p:cNvPr>
          <p:cNvSpPr/>
          <p:nvPr/>
        </p:nvSpPr>
        <p:spPr bwMode="auto">
          <a:xfrm>
            <a:off x="8796458" y="2488570"/>
            <a:ext cx="729940" cy="260370"/>
          </a:xfrm>
          <a:prstGeom prst="roundRect">
            <a:avLst/>
          </a:prstGeom>
          <a:solidFill>
            <a:schemeClr val="accent3">
              <a:lumMod val="60000"/>
              <a:lumOff val="40000"/>
            </a:schemeClr>
          </a:solidFill>
          <a:ln>
            <a:solidFill>
              <a:schemeClr val="bg1"/>
            </a:solidFill>
          </a:ln>
          <a:effectLst/>
        </p:spPr>
        <p:txBody>
          <a:bodyPr anchor="ctr"/>
          <a:lstStyle/>
          <a:p>
            <a:pPr algn="ctr" defTabSz="685783" rtl="0">
              <a:defRPr/>
            </a:pPr>
            <a:endParaRPr lang="en-GB" sz="1400" dirty="0">
              <a:solidFill>
                <a:srgbClr val="FFFFFF"/>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xmlns="" id="{B8B2A774-FBDC-4613-A2C7-9C76B4A5E1AC}"/>
              </a:ext>
            </a:extLst>
          </p:cNvPr>
          <p:cNvSpPr txBox="1"/>
          <p:nvPr/>
        </p:nvSpPr>
        <p:spPr bwMode="auto">
          <a:xfrm>
            <a:off x="8804231" y="2516824"/>
            <a:ext cx="709205" cy="215444"/>
          </a:xfrm>
          <a:prstGeom prst="rect">
            <a:avLst/>
          </a:prstGeom>
          <a:noFill/>
          <a:ln>
            <a:noFill/>
          </a:ln>
        </p:spPr>
        <p:txBody>
          <a:bodyPr wrap="square" lIns="0" tIns="0" rIns="0" bIns="0">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ALK</a:t>
            </a:r>
          </a:p>
        </p:txBody>
      </p:sp>
      <p:sp>
        <p:nvSpPr>
          <p:cNvPr id="60" name="Rounded Rectangle 844">
            <a:extLst>
              <a:ext uri="{FF2B5EF4-FFF2-40B4-BE49-F238E27FC236}">
                <a16:creationId xmlns:a16="http://schemas.microsoft.com/office/drawing/2014/main" xmlns="" id="{2AECFF74-BC0B-4C0E-8E0F-DF40B56FD713}"/>
              </a:ext>
            </a:extLst>
          </p:cNvPr>
          <p:cNvSpPr/>
          <p:nvPr/>
        </p:nvSpPr>
        <p:spPr bwMode="auto">
          <a:xfrm>
            <a:off x="8069774" y="2748960"/>
            <a:ext cx="1456635" cy="266817"/>
          </a:xfrm>
          <a:prstGeom prst="roundRect">
            <a:avLst>
              <a:gd name="adj" fmla="val 23061"/>
            </a:avLst>
          </a:prstGeom>
          <a:noFill/>
          <a:ln>
            <a:noFill/>
          </a:ln>
        </p:spPr>
        <p:txBody>
          <a:bodyPr anchor="ctr"/>
          <a:lstStyle/>
          <a:p>
            <a:pPr algn="ctr" defTabSz="685783" rtl="0">
              <a:defRPr/>
            </a:pPr>
            <a:r>
              <a:rPr lang="en-GB" sz="1400" b="1" i="1" dirty="0">
                <a:solidFill>
                  <a:srgbClr val="C00000"/>
                </a:solidFill>
                <a:latin typeface="Calibri" panose="020F0502020204030204" pitchFamily="34" charset="0"/>
                <a:ea typeface="Arial Narrow" charset="0"/>
                <a:cs typeface="Calibri" panose="020F0502020204030204" pitchFamily="34" charset="0"/>
              </a:rPr>
              <a:t>SPTBN1</a:t>
            </a:r>
            <a:r>
              <a:rPr lang="en-GB" sz="1400" b="1" i="1" dirty="0">
                <a:solidFill>
                  <a:prstClr val="black"/>
                </a:solidFill>
                <a:latin typeface="Calibri" panose="020F0502020204030204" pitchFamily="34" charset="0"/>
                <a:ea typeface="Arial Narrow" charset="0"/>
                <a:cs typeface="Calibri" panose="020F0502020204030204" pitchFamily="34" charset="0"/>
              </a:rPr>
              <a:t>-</a:t>
            </a:r>
            <a:r>
              <a:rPr lang="en-GB" sz="1400" b="1" i="1" dirty="0">
                <a:solidFill>
                  <a:srgbClr val="E1471D">
                    <a:lumMod val="60000"/>
                    <a:lumOff val="40000"/>
                  </a:srgbClr>
                </a:solidFill>
                <a:latin typeface="Calibri" panose="020F0502020204030204" pitchFamily="34" charset="0"/>
                <a:ea typeface="Arial Narrow" charset="0"/>
                <a:cs typeface="Calibri" panose="020F0502020204030204" pitchFamily="34" charset="0"/>
              </a:rPr>
              <a:t>ALK</a:t>
            </a:r>
            <a:r>
              <a:rPr lang="en-GB" sz="1400" b="1" dirty="0">
                <a:solidFill>
                  <a:prstClr val="black"/>
                </a:solidFill>
                <a:latin typeface="Calibri" panose="020F0502020204030204" pitchFamily="34" charset="0"/>
                <a:ea typeface="Arial Narrow" charset="0"/>
                <a:cs typeface="Calibri" panose="020F0502020204030204" pitchFamily="34" charset="0"/>
              </a:rPr>
              <a:t>: 1%</a:t>
            </a:r>
          </a:p>
        </p:txBody>
      </p:sp>
      <p:sp>
        <p:nvSpPr>
          <p:cNvPr id="61" name="TextBox 60">
            <a:extLst>
              <a:ext uri="{FF2B5EF4-FFF2-40B4-BE49-F238E27FC236}">
                <a16:creationId xmlns:a16="http://schemas.microsoft.com/office/drawing/2014/main" xmlns="" id="{9493B156-EAA9-4B76-B77E-84DA88B27ECE}"/>
              </a:ext>
            </a:extLst>
          </p:cNvPr>
          <p:cNvSpPr txBox="1"/>
          <p:nvPr/>
        </p:nvSpPr>
        <p:spPr>
          <a:xfrm>
            <a:off x="5910015" y="5069567"/>
            <a:ext cx="590621" cy="215444"/>
          </a:xfrm>
          <a:prstGeom prst="rect">
            <a:avLst/>
          </a:prstGeom>
          <a:noFill/>
          <a:ln>
            <a:noFill/>
          </a:ln>
        </p:spPr>
        <p:txBody>
          <a:bodyPr wrap="none" lIns="0" tIns="0" rIns="0" bIns="0" anchor="ctr">
            <a:spAutoFit/>
          </a:bodyPr>
          <a:lstStyle/>
          <a:p>
            <a:pPr algn="ctr" defTabSz="342891" rtl="0">
              <a:defRPr/>
            </a:pPr>
            <a:r>
              <a:rPr lang="en-GB" sz="1400" b="1" dirty="0">
                <a:solidFill>
                  <a:srgbClr val="000000"/>
                </a:solidFill>
                <a:latin typeface="Calibri" panose="020F0502020204030204" pitchFamily="34" charset="0"/>
                <a:cs typeface="Calibri" panose="020F0502020204030204" pitchFamily="34" charset="0"/>
              </a:rPr>
              <a:t>Survival</a:t>
            </a:r>
          </a:p>
        </p:txBody>
      </p:sp>
      <p:sp>
        <p:nvSpPr>
          <p:cNvPr id="62" name="TextBox 61">
            <a:extLst>
              <a:ext uri="{FF2B5EF4-FFF2-40B4-BE49-F238E27FC236}">
                <a16:creationId xmlns:a16="http://schemas.microsoft.com/office/drawing/2014/main" xmlns="" id="{D87AE9D2-763D-47E7-8384-8B26A731E3D4}"/>
              </a:ext>
            </a:extLst>
          </p:cNvPr>
          <p:cNvSpPr txBox="1"/>
          <p:nvPr/>
        </p:nvSpPr>
        <p:spPr>
          <a:xfrm>
            <a:off x="4742277" y="5069567"/>
            <a:ext cx="741122" cy="215444"/>
          </a:xfrm>
          <a:prstGeom prst="rect">
            <a:avLst/>
          </a:prstGeom>
          <a:noFill/>
          <a:ln>
            <a:noFill/>
          </a:ln>
        </p:spPr>
        <p:txBody>
          <a:bodyPr wrap="none" lIns="0" tIns="0" rIns="0" bIns="0" anchor="ctr">
            <a:spAutoFit/>
          </a:bodyPr>
          <a:lstStyle/>
          <a:p>
            <a:pPr algn="ctr" defTabSz="342891" rtl="0">
              <a:defRPr/>
            </a:pPr>
            <a:r>
              <a:rPr lang="en-GB" sz="1400" b="1" dirty="0">
                <a:solidFill>
                  <a:srgbClr val="000000"/>
                </a:solidFill>
                <a:latin typeface="Calibri" panose="020F0502020204030204" pitchFamily="34" charset="0"/>
                <a:cs typeface="Calibri" panose="020F0502020204030204" pitchFamily="34" charset="0"/>
              </a:rPr>
              <a:t>Apoptosis</a:t>
            </a:r>
          </a:p>
        </p:txBody>
      </p:sp>
      <p:sp>
        <p:nvSpPr>
          <p:cNvPr id="63" name="TextBox 62">
            <a:extLst>
              <a:ext uri="{FF2B5EF4-FFF2-40B4-BE49-F238E27FC236}">
                <a16:creationId xmlns:a16="http://schemas.microsoft.com/office/drawing/2014/main" xmlns="" id="{A3BC9918-6153-412F-B354-ABDDBE572388}"/>
              </a:ext>
            </a:extLst>
          </p:cNvPr>
          <p:cNvSpPr txBox="1"/>
          <p:nvPr/>
        </p:nvSpPr>
        <p:spPr>
          <a:xfrm>
            <a:off x="10264684" y="5098418"/>
            <a:ext cx="930895" cy="215444"/>
          </a:xfrm>
          <a:prstGeom prst="rect">
            <a:avLst/>
          </a:prstGeom>
          <a:noFill/>
          <a:ln>
            <a:noFill/>
          </a:ln>
        </p:spPr>
        <p:txBody>
          <a:bodyPr wrap="none" lIns="0" tIns="0" rIns="0" bIns="0" anchor="ctr">
            <a:spAutoFit/>
          </a:bodyPr>
          <a:lstStyle/>
          <a:p>
            <a:pPr algn="ctr" defTabSz="342891" rtl="0">
              <a:defRPr/>
            </a:pPr>
            <a:r>
              <a:rPr lang="en-GB" sz="1400" b="1" dirty="0">
                <a:solidFill>
                  <a:srgbClr val="000000"/>
                </a:solidFill>
                <a:latin typeface="Calibri" panose="020F0502020204030204" pitchFamily="34" charset="0"/>
                <a:cs typeface="Calibri" panose="020F0502020204030204" pitchFamily="34" charset="0"/>
              </a:rPr>
              <a:t>Proliferation</a:t>
            </a:r>
          </a:p>
        </p:txBody>
      </p:sp>
      <p:sp>
        <p:nvSpPr>
          <p:cNvPr id="64" name="Rounded Rectangle 879">
            <a:extLst>
              <a:ext uri="{FF2B5EF4-FFF2-40B4-BE49-F238E27FC236}">
                <a16:creationId xmlns:a16="http://schemas.microsoft.com/office/drawing/2014/main" xmlns="" id="{00ADB636-2A9B-442B-8F9C-D81806A6C067}"/>
              </a:ext>
            </a:extLst>
          </p:cNvPr>
          <p:cNvSpPr/>
          <p:nvPr/>
        </p:nvSpPr>
        <p:spPr>
          <a:xfrm>
            <a:off x="5638229" y="3386499"/>
            <a:ext cx="1883244" cy="334048"/>
          </a:xfrm>
          <a:prstGeom prst="roundRect">
            <a:avLst>
              <a:gd name="adj" fmla="val 23061"/>
            </a:avLst>
          </a:prstGeom>
          <a:noFill/>
          <a:ln>
            <a:noFill/>
          </a:ln>
        </p:spPr>
        <p:txBody>
          <a:bodyPr lIns="54000" tIns="54000" rIns="54000" bIns="54000" anchor="ctr"/>
          <a:lstStyle/>
          <a:p>
            <a:pPr algn="ctr" defTabSz="685783" rtl="0">
              <a:defRPr/>
            </a:pPr>
            <a:r>
              <a:rPr lang="en-US" sz="1400" b="1" i="1" dirty="0">
                <a:solidFill>
                  <a:srgbClr val="682E74"/>
                </a:solidFill>
                <a:latin typeface="Calibri" panose="020F0502020204030204" pitchFamily="34" charset="0"/>
                <a:cs typeface="Calibri" panose="020F0502020204030204" pitchFamily="34" charset="0"/>
              </a:rPr>
              <a:t>PIK3CA</a:t>
            </a:r>
            <a:r>
              <a:rPr lang="en-US" sz="1400" b="1" dirty="0">
                <a:solidFill>
                  <a:srgbClr val="682E74"/>
                </a:solidFill>
                <a:latin typeface="Calibri" panose="020F0502020204030204" pitchFamily="34" charset="0"/>
                <a:cs typeface="Calibri" panose="020F0502020204030204" pitchFamily="34" charset="0"/>
              </a:rPr>
              <a:t> mutations: 7%</a:t>
            </a:r>
            <a:endParaRPr lang="en-US" sz="1400" b="1" baseline="30000" dirty="0">
              <a:solidFill>
                <a:srgbClr val="682E74"/>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xmlns="" id="{82B41B35-E23E-4487-99BB-C2B9E0D71EB9}"/>
              </a:ext>
            </a:extLst>
          </p:cNvPr>
          <p:cNvSpPr txBox="1"/>
          <p:nvPr/>
        </p:nvSpPr>
        <p:spPr bwMode="auto">
          <a:xfrm>
            <a:off x="3791227" y="1028895"/>
            <a:ext cx="805707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457143" rtl="0">
              <a:spcBef>
                <a:spcPct val="50000"/>
              </a:spcBef>
              <a:spcAft>
                <a:spcPct val="0"/>
              </a:spcAft>
              <a:defRPr/>
            </a:pPr>
            <a:r>
              <a:rPr lang="en-US" sz="1867" b="1" dirty="0">
                <a:solidFill>
                  <a:srgbClr val="000000"/>
                </a:solidFill>
                <a:latin typeface="Calibri" panose="020F0502020204030204" pitchFamily="34" charset="0"/>
                <a:cs typeface="Arial" panose="020B0604020202020204" pitchFamily="34" charset="0"/>
              </a:rPr>
              <a:t>Candidate Acquired Resistance Mechanisms With Osimertinib*</a:t>
            </a:r>
            <a:r>
              <a:rPr lang="en-US" sz="1867" b="1" baseline="30000" dirty="0">
                <a:solidFill>
                  <a:srgbClr val="000000"/>
                </a:solidFill>
                <a:latin typeface="Calibri" panose="020F0502020204030204" pitchFamily="34" charset="0"/>
                <a:cs typeface="Arial" panose="020B0604020202020204" pitchFamily="34" charset="0"/>
              </a:rPr>
              <a:t>3</a:t>
            </a:r>
            <a:endParaRPr lang="en-US" sz="1867" b="1" dirty="0">
              <a:solidFill>
                <a:srgbClr val="000000"/>
              </a:solidFill>
              <a:latin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xmlns="" id="{A4214E64-F1E2-485B-8981-7D815D41F940}"/>
              </a:ext>
            </a:extLst>
          </p:cNvPr>
          <p:cNvGrpSpPr/>
          <p:nvPr/>
        </p:nvGrpSpPr>
        <p:grpSpPr bwMode="auto">
          <a:xfrm>
            <a:off x="10418032" y="3988402"/>
            <a:ext cx="622481" cy="432792"/>
            <a:chOff x="2157219" y="6579533"/>
            <a:chExt cx="988403" cy="882878"/>
          </a:xfrm>
          <a:solidFill>
            <a:schemeClr val="tx1"/>
          </a:solidFill>
        </p:grpSpPr>
        <p:sp>
          <p:nvSpPr>
            <p:cNvPr id="67" name="Oval 66">
              <a:extLst>
                <a:ext uri="{FF2B5EF4-FFF2-40B4-BE49-F238E27FC236}">
                  <a16:creationId xmlns:a16="http://schemas.microsoft.com/office/drawing/2014/main" xmlns="" id="{C08A8CAA-775C-4704-8FB3-DE1AB459ED57}"/>
                </a:ext>
              </a:extLst>
            </p:cNvPr>
            <p:cNvSpPr/>
            <p:nvPr/>
          </p:nvSpPr>
          <p:spPr>
            <a:xfrm>
              <a:off x="2157219" y="6579533"/>
              <a:ext cx="988403" cy="882878"/>
            </a:xfrm>
            <a:prstGeom prst="ellipse">
              <a:avLst/>
            </a:prstGeom>
            <a:solidFill>
              <a:schemeClr val="bg2"/>
            </a:solidFill>
            <a:ln>
              <a:solidFill>
                <a:schemeClr val="bg1"/>
              </a:solidFill>
            </a:ln>
          </p:spPr>
          <p:txBody>
            <a:bodyPr anchor="ctr">
              <a:spAutoFit/>
            </a:bodyPr>
            <a:lstStyle/>
            <a:p>
              <a:pPr algn="ctr" defTabSz="685783" rtl="0">
                <a:defRPr/>
              </a:pPr>
              <a:endParaRPr lang="en-GB" sz="1400" dirty="0">
                <a:solidFill>
                  <a:srgbClr val="000000"/>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xmlns="" id="{94212550-0AB9-4E6D-BFA2-20AD0B007B1E}"/>
                </a:ext>
              </a:extLst>
            </p:cNvPr>
            <p:cNvSpPr txBox="1"/>
            <p:nvPr/>
          </p:nvSpPr>
          <p:spPr>
            <a:xfrm>
              <a:off x="2379745" y="6816154"/>
              <a:ext cx="543353" cy="439497"/>
            </a:xfrm>
            <a:prstGeom prst="rect">
              <a:avLst/>
            </a:prstGeom>
            <a:no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MEK</a:t>
              </a:r>
            </a:p>
          </p:txBody>
        </p:sp>
      </p:grpSp>
      <p:grpSp>
        <p:nvGrpSpPr>
          <p:cNvPr id="69" name="Group 68">
            <a:extLst>
              <a:ext uri="{FF2B5EF4-FFF2-40B4-BE49-F238E27FC236}">
                <a16:creationId xmlns:a16="http://schemas.microsoft.com/office/drawing/2014/main" xmlns="" id="{F3A80AD0-8727-4687-810C-E54930C0B85E}"/>
              </a:ext>
            </a:extLst>
          </p:cNvPr>
          <p:cNvGrpSpPr/>
          <p:nvPr/>
        </p:nvGrpSpPr>
        <p:grpSpPr bwMode="auto">
          <a:xfrm>
            <a:off x="10418032" y="3650388"/>
            <a:ext cx="622481" cy="432792"/>
            <a:chOff x="2157219" y="6579533"/>
            <a:chExt cx="988403" cy="882878"/>
          </a:xfrm>
          <a:solidFill>
            <a:schemeClr val="tx1"/>
          </a:solidFill>
        </p:grpSpPr>
        <p:sp>
          <p:nvSpPr>
            <p:cNvPr id="70" name="Oval 69">
              <a:extLst>
                <a:ext uri="{FF2B5EF4-FFF2-40B4-BE49-F238E27FC236}">
                  <a16:creationId xmlns:a16="http://schemas.microsoft.com/office/drawing/2014/main" xmlns="" id="{186A7044-8340-4AD8-9520-FE939E03D546}"/>
                </a:ext>
              </a:extLst>
            </p:cNvPr>
            <p:cNvSpPr/>
            <p:nvPr/>
          </p:nvSpPr>
          <p:spPr>
            <a:xfrm>
              <a:off x="2157219" y="6579533"/>
              <a:ext cx="988403" cy="882878"/>
            </a:xfrm>
            <a:prstGeom prst="ellipse">
              <a:avLst/>
            </a:prstGeom>
            <a:solidFill>
              <a:schemeClr val="accent2"/>
            </a:solidFill>
            <a:ln>
              <a:solidFill>
                <a:schemeClr val="bg1"/>
              </a:solidFill>
            </a:ln>
          </p:spPr>
          <p:txBody>
            <a:bodyPr anchor="ctr">
              <a:spAutoFit/>
            </a:bodyPr>
            <a:lstStyle/>
            <a:p>
              <a:pPr algn="ctr" defTabSz="685783" rtl="0">
                <a:defRPr/>
              </a:pPr>
              <a:endParaRPr lang="en-GB" sz="1400" dirty="0">
                <a:solidFill>
                  <a:srgbClr val="000000"/>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xmlns="" id="{6F14B0CA-A11A-43CC-9C6E-A47EF5515E81}"/>
                </a:ext>
              </a:extLst>
            </p:cNvPr>
            <p:cNvSpPr txBox="1"/>
            <p:nvPr/>
          </p:nvSpPr>
          <p:spPr>
            <a:xfrm>
              <a:off x="2417832" y="6816154"/>
              <a:ext cx="467182" cy="439497"/>
            </a:xfrm>
            <a:prstGeom prst="rect">
              <a:avLst/>
            </a:prstGeom>
            <a:no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RAS</a:t>
              </a:r>
            </a:p>
          </p:txBody>
        </p:sp>
      </p:grpSp>
      <p:grpSp>
        <p:nvGrpSpPr>
          <p:cNvPr id="72" name="Group 71">
            <a:extLst>
              <a:ext uri="{FF2B5EF4-FFF2-40B4-BE49-F238E27FC236}">
                <a16:creationId xmlns:a16="http://schemas.microsoft.com/office/drawing/2014/main" xmlns="" id="{7790C9C4-EFE8-44FC-ADFC-F98D92983035}"/>
              </a:ext>
            </a:extLst>
          </p:cNvPr>
          <p:cNvGrpSpPr/>
          <p:nvPr/>
        </p:nvGrpSpPr>
        <p:grpSpPr bwMode="auto">
          <a:xfrm>
            <a:off x="10418032" y="3313908"/>
            <a:ext cx="622481" cy="432792"/>
            <a:chOff x="2157219" y="6579533"/>
            <a:chExt cx="988403" cy="882878"/>
          </a:xfrm>
          <a:solidFill>
            <a:schemeClr val="accent2">
              <a:lumMod val="75000"/>
            </a:schemeClr>
          </a:solidFill>
        </p:grpSpPr>
        <p:sp>
          <p:nvSpPr>
            <p:cNvPr id="73" name="Oval 72">
              <a:extLst>
                <a:ext uri="{FF2B5EF4-FFF2-40B4-BE49-F238E27FC236}">
                  <a16:creationId xmlns:a16="http://schemas.microsoft.com/office/drawing/2014/main" xmlns="" id="{C88EE31B-1C39-487C-82B2-F55EB238B7FA}"/>
                </a:ext>
              </a:extLst>
            </p:cNvPr>
            <p:cNvSpPr/>
            <p:nvPr/>
          </p:nvSpPr>
          <p:spPr>
            <a:xfrm>
              <a:off x="2157219" y="6579533"/>
              <a:ext cx="988403" cy="882878"/>
            </a:xfrm>
            <a:prstGeom prst="ellipse">
              <a:avLst/>
            </a:prstGeom>
            <a:grpFill/>
            <a:ln>
              <a:solidFill>
                <a:schemeClr val="bg1"/>
              </a:solidFill>
            </a:ln>
          </p:spPr>
          <p:txBody>
            <a:bodyPr anchor="ctr">
              <a:spAutoFit/>
            </a:bodyPr>
            <a:lstStyle/>
            <a:p>
              <a:pPr algn="ctr" defTabSz="685783" rtl="0">
                <a:defRPr/>
              </a:pPr>
              <a:endParaRPr lang="en-GB" sz="1400" dirty="0">
                <a:solidFill>
                  <a:srgbClr val="000000"/>
                </a:solidFill>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xmlns="" id="{FF1A92E9-986D-481D-BFD9-213EF6517427}"/>
                </a:ext>
              </a:extLst>
            </p:cNvPr>
            <p:cNvSpPr txBox="1"/>
            <p:nvPr/>
          </p:nvSpPr>
          <p:spPr>
            <a:xfrm>
              <a:off x="2420372" y="6816154"/>
              <a:ext cx="462103" cy="439497"/>
            </a:xfrm>
            <a:prstGeom prst="rect">
              <a:avLst/>
            </a:prstGeom>
            <a:grpFill/>
            <a:ln>
              <a:noFill/>
            </a:ln>
          </p:spPr>
          <p:txBody>
            <a:bodyPr wrap="none" lIns="0" tIns="0" rIns="0" bIns="0" anchor="ctr">
              <a:spAutoFit/>
            </a:bodyPr>
            <a:lstStyle/>
            <a:p>
              <a:pPr algn="ctr" defTabSz="342891" rtl="0">
                <a:defRPr/>
              </a:pPr>
              <a:r>
                <a:rPr lang="en-GB" sz="1400" b="1" dirty="0">
                  <a:solidFill>
                    <a:srgbClr val="FFFFFF"/>
                  </a:solidFill>
                  <a:latin typeface="Calibri" panose="020F0502020204030204" pitchFamily="34" charset="0"/>
                  <a:cs typeface="Calibri" panose="020F0502020204030204" pitchFamily="34" charset="0"/>
                </a:rPr>
                <a:t>RAF</a:t>
              </a:r>
            </a:p>
          </p:txBody>
        </p:sp>
      </p:grpSp>
      <p:sp>
        <p:nvSpPr>
          <p:cNvPr id="75" name="Explosion 2 126">
            <a:extLst>
              <a:ext uri="{FF2B5EF4-FFF2-40B4-BE49-F238E27FC236}">
                <a16:creationId xmlns:a16="http://schemas.microsoft.com/office/drawing/2014/main" xmlns="" id="{A73B6414-CC87-4C4F-95CB-471954097406}"/>
              </a:ext>
            </a:extLst>
          </p:cNvPr>
          <p:cNvSpPr/>
          <p:nvPr/>
        </p:nvSpPr>
        <p:spPr>
          <a:xfrm rot="1800000">
            <a:off x="10967808" y="3113435"/>
            <a:ext cx="197008" cy="674748"/>
          </a:xfrm>
          <a:prstGeom prst="irregularSeal2">
            <a:avLst/>
          </a:prstGeom>
          <a:solidFill>
            <a:schemeClr val="accent5"/>
          </a:solidFill>
          <a:ln w="3175">
            <a:solidFill>
              <a:schemeClr val="bg1"/>
            </a:solidFill>
          </a:ln>
        </p:spPr>
        <p:txBody>
          <a:bodyPr wrap="square" anchor="ctr">
            <a:spAutoFit/>
          </a:bodyPr>
          <a:lstStyle/>
          <a:p>
            <a:pPr algn="ctr" defTabSz="685783" rtl="0">
              <a:defRPr/>
            </a:pPr>
            <a:endParaRPr lang="en-GB" sz="1351" dirty="0">
              <a:solidFill>
                <a:srgbClr val="455560"/>
              </a:solidFill>
              <a:cs typeface="Arial" panose="020B0604020202020204" pitchFamily="34" charset="0"/>
            </a:endParaRPr>
          </a:p>
        </p:txBody>
      </p:sp>
      <p:sp>
        <p:nvSpPr>
          <p:cNvPr id="76" name="Explosion 2 127">
            <a:extLst>
              <a:ext uri="{FF2B5EF4-FFF2-40B4-BE49-F238E27FC236}">
                <a16:creationId xmlns:a16="http://schemas.microsoft.com/office/drawing/2014/main" xmlns="" id="{E09C5A57-BCD9-4392-8A1D-169D56C5EFC8}"/>
              </a:ext>
            </a:extLst>
          </p:cNvPr>
          <p:cNvSpPr/>
          <p:nvPr/>
        </p:nvSpPr>
        <p:spPr>
          <a:xfrm rot="1800000">
            <a:off x="10942629" y="3513610"/>
            <a:ext cx="197008" cy="674748"/>
          </a:xfrm>
          <a:prstGeom prst="irregularSeal2">
            <a:avLst/>
          </a:prstGeom>
          <a:solidFill>
            <a:schemeClr val="accent5"/>
          </a:solidFill>
          <a:ln w="3175">
            <a:solidFill>
              <a:schemeClr val="bg1"/>
            </a:solidFill>
          </a:ln>
        </p:spPr>
        <p:txBody>
          <a:bodyPr wrap="square" anchor="ctr">
            <a:spAutoFit/>
          </a:bodyPr>
          <a:lstStyle/>
          <a:p>
            <a:pPr algn="ctr" defTabSz="685783" rtl="0">
              <a:defRPr/>
            </a:pPr>
            <a:endParaRPr lang="en-GB" sz="1351" dirty="0">
              <a:solidFill>
                <a:srgbClr val="455560"/>
              </a:solidFill>
              <a:cs typeface="Arial" panose="020B0604020202020204" pitchFamily="34" charset="0"/>
            </a:endParaRPr>
          </a:p>
        </p:txBody>
      </p:sp>
      <p:sp>
        <p:nvSpPr>
          <p:cNvPr id="77" name="Rounded Rectangle 836">
            <a:extLst>
              <a:ext uri="{FF2B5EF4-FFF2-40B4-BE49-F238E27FC236}">
                <a16:creationId xmlns:a16="http://schemas.microsoft.com/office/drawing/2014/main" xmlns="" id="{35293EF8-894A-4DB8-9216-88B9FC5C18F7}"/>
              </a:ext>
            </a:extLst>
          </p:cNvPr>
          <p:cNvSpPr/>
          <p:nvPr/>
        </p:nvSpPr>
        <p:spPr>
          <a:xfrm>
            <a:off x="8147366" y="3700009"/>
            <a:ext cx="2235035" cy="440239"/>
          </a:xfrm>
          <a:prstGeom prst="roundRect">
            <a:avLst>
              <a:gd name="adj" fmla="val 13837"/>
            </a:avLst>
          </a:prstGeom>
          <a:noFill/>
          <a:ln>
            <a:noFill/>
          </a:ln>
        </p:spPr>
        <p:txBody>
          <a:bodyPr lIns="54000" tIns="54000" rIns="54000" bIns="54000" anchor="ctr"/>
          <a:lstStyle/>
          <a:p>
            <a:pPr algn="ctr" defTabSz="685783" rtl="0">
              <a:defRPr/>
            </a:pPr>
            <a:r>
              <a:rPr lang="en-GB" sz="1400" b="1" i="1" dirty="0">
                <a:solidFill>
                  <a:srgbClr val="4DA1BB"/>
                </a:solidFill>
                <a:latin typeface="Calibri" panose="020F0502020204030204" pitchFamily="34" charset="0"/>
                <a:ea typeface="Arial Narrow" charset="0"/>
                <a:cs typeface="Calibri" panose="020F0502020204030204" pitchFamily="34" charset="0"/>
              </a:rPr>
              <a:t>KRAS</a:t>
            </a:r>
            <a:r>
              <a:rPr lang="en-GB" sz="1400" b="1" dirty="0">
                <a:solidFill>
                  <a:srgbClr val="4DA1BB"/>
                </a:solidFill>
                <a:latin typeface="Calibri" panose="020F0502020204030204" pitchFamily="34" charset="0"/>
                <a:ea typeface="Arial Narrow" charset="0"/>
                <a:cs typeface="Calibri" panose="020F0502020204030204" pitchFamily="34" charset="0"/>
              </a:rPr>
              <a:t> mutations </a:t>
            </a:r>
            <a:br>
              <a:rPr lang="en-GB" sz="1400" b="1" dirty="0">
                <a:solidFill>
                  <a:srgbClr val="4DA1BB"/>
                </a:solidFill>
                <a:latin typeface="Calibri" panose="020F0502020204030204" pitchFamily="34" charset="0"/>
                <a:ea typeface="Arial Narrow" charset="0"/>
                <a:cs typeface="Calibri" panose="020F0502020204030204" pitchFamily="34" charset="0"/>
              </a:rPr>
            </a:br>
            <a:r>
              <a:rPr lang="en-GB" sz="1400" b="1" dirty="0">
                <a:solidFill>
                  <a:srgbClr val="4DA1BB"/>
                </a:solidFill>
                <a:latin typeface="Calibri" panose="020F0502020204030204" pitchFamily="34" charset="0"/>
                <a:ea typeface="Arial Narrow" charset="0"/>
                <a:cs typeface="Calibri" panose="020F0502020204030204" pitchFamily="34" charset="0"/>
              </a:rPr>
              <a:t>(G12D/C, A146T): 3%</a:t>
            </a:r>
          </a:p>
        </p:txBody>
      </p:sp>
      <p:sp>
        <p:nvSpPr>
          <p:cNvPr id="78" name="Rounded Rectangle 836">
            <a:extLst>
              <a:ext uri="{FF2B5EF4-FFF2-40B4-BE49-F238E27FC236}">
                <a16:creationId xmlns:a16="http://schemas.microsoft.com/office/drawing/2014/main" xmlns="" id="{D0B10696-0D91-4B24-A532-1C294BCBE828}"/>
              </a:ext>
            </a:extLst>
          </p:cNvPr>
          <p:cNvSpPr/>
          <p:nvPr/>
        </p:nvSpPr>
        <p:spPr>
          <a:xfrm>
            <a:off x="7545628" y="4205901"/>
            <a:ext cx="2362460" cy="1026846"/>
          </a:xfrm>
          <a:prstGeom prst="roundRect">
            <a:avLst>
              <a:gd name="adj" fmla="val 13837"/>
            </a:avLst>
          </a:prstGeom>
          <a:noFill/>
          <a:ln>
            <a:noFill/>
          </a:ln>
        </p:spPr>
        <p:txBody>
          <a:bodyPr lIns="54000" tIns="54000" rIns="54000" bIns="54000" anchor="ctr"/>
          <a:lstStyle/>
          <a:p>
            <a:pPr algn="ctr" defTabSz="685783" rtl="0">
              <a:defRPr/>
            </a:pPr>
            <a:r>
              <a:rPr lang="en-GB" sz="1400" b="1" dirty="0">
                <a:solidFill>
                  <a:prstClr val="black"/>
                </a:solidFill>
                <a:latin typeface="Calibri" panose="020F0502020204030204" pitchFamily="34" charset="0"/>
                <a:ea typeface="Arial Narrow" charset="0"/>
                <a:cs typeface="Calibri" panose="020F0502020204030204" pitchFamily="34" charset="0"/>
              </a:rPr>
              <a:t>Cell cycle gene alterations</a:t>
            </a:r>
          </a:p>
          <a:p>
            <a:pPr algn="ctr" defTabSz="685783" rtl="0">
              <a:defRPr/>
            </a:pPr>
            <a:r>
              <a:rPr lang="en-GB" sz="1400" i="1" dirty="0">
                <a:solidFill>
                  <a:prstClr val="black"/>
                </a:solidFill>
                <a:latin typeface="Calibri" panose="020F0502020204030204" pitchFamily="34" charset="0"/>
                <a:ea typeface="Arial Narrow" charset="0"/>
                <a:cs typeface="Calibri" panose="020F0502020204030204" pitchFamily="34" charset="0"/>
              </a:rPr>
              <a:t>CCND </a:t>
            </a:r>
            <a:r>
              <a:rPr lang="en-GB" sz="1400" dirty="0">
                <a:solidFill>
                  <a:prstClr val="black"/>
                </a:solidFill>
                <a:latin typeface="Calibri" panose="020F0502020204030204" pitchFamily="34" charset="0"/>
                <a:ea typeface="Arial Narrow" charset="0"/>
                <a:cs typeface="Calibri" panose="020F0502020204030204" pitchFamily="34" charset="0"/>
              </a:rPr>
              <a:t>amp: 3%</a:t>
            </a:r>
          </a:p>
          <a:p>
            <a:pPr algn="ctr" defTabSz="685783" rtl="0">
              <a:defRPr/>
            </a:pPr>
            <a:r>
              <a:rPr lang="en-GB" sz="1400" i="1" dirty="0">
                <a:solidFill>
                  <a:prstClr val="black"/>
                </a:solidFill>
                <a:latin typeface="Calibri" panose="020F0502020204030204" pitchFamily="34" charset="0"/>
                <a:ea typeface="Arial Narrow" charset="0"/>
                <a:cs typeface="Calibri" panose="020F0502020204030204" pitchFamily="34" charset="0"/>
              </a:rPr>
              <a:t>CCNE1 </a:t>
            </a:r>
            <a:r>
              <a:rPr lang="en-GB" sz="1400" dirty="0">
                <a:solidFill>
                  <a:prstClr val="black"/>
                </a:solidFill>
                <a:latin typeface="Calibri" panose="020F0502020204030204" pitchFamily="34" charset="0"/>
                <a:ea typeface="Arial Narrow" charset="0"/>
                <a:cs typeface="Calibri" panose="020F0502020204030204" pitchFamily="34" charset="0"/>
              </a:rPr>
              <a:t>amp: 2%</a:t>
            </a:r>
          </a:p>
          <a:p>
            <a:pPr algn="ctr" defTabSz="685783" rtl="0">
              <a:defRPr/>
            </a:pPr>
            <a:r>
              <a:rPr lang="en-GB" sz="1400" i="1" dirty="0">
                <a:solidFill>
                  <a:prstClr val="black"/>
                </a:solidFill>
                <a:latin typeface="Calibri" panose="020F0502020204030204" pitchFamily="34" charset="0"/>
                <a:ea typeface="Arial Narrow" charset="0"/>
                <a:cs typeface="Calibri" panose="020F0502020204030204" pitchFamily="34" charset="0"/>
              </a:rPr>
              <a:t>CDK4/6 </a:t>
            </a:r>
            <a:r>
              <a:rPr lang="en-GB" sz="1400" dirty="0">
                <a:solidFill>
                  <a:prstClr val="black"/>
                </a:solidFill>
                <a:latin typeface="Calibri" panose="020F0502020204030204" pitchFamily="34" charset="0"/>
                <a:ea typeface="Arial Narrow" charset="0"/>
                <a:cs typeface="Calibri" panose="020F0502020204030204" pitchFamily="34" charset="0"/>
              </a:rPr>
              <a:t>amp: 5%</a:t>
            </a:r>
            <a:endParaRPr lang="en-GB" sz="1400" i="1" dirty="0">
              <a:solidFill>
                <a:prstClr val="black"/>
              </a:solidFill>
              <a:latin typeface="Calibri" panose="020F0502020204030204" pitchFamily="34" charset="0"/>
              <a:ea typeface="Arial Narrow" charset="0"/>
              <a:cs typeface="Calibri" panose="020F0502020204030204" pitchFamily="34" charset="0"/>
            </a:endParaRPr>
          </a:p>
        </p:txBody>
      </p:sp>
      <p:cxnSp>
        <p:nvCxnSpPr>
          <p:cNvPr id="79" name="Straight Connector 78">
            <a:extLst>
              <a:ext uri="{FF2B5EF4-FFF2-40B4-BE49-F238E27FC236}">
                <a16:creationId xmlns:a16="http://schemas.microsoft.com/office/drawing/2014/main" xmlns="" id="{DA35896A-54C0-43CE-9926-93CCEB6B3309}"/>
              </a:ext>
            </a:extLst>
          </p:cNvPr>
          <p:cNvCxnSpPr/>
          <p:nvPr/>
        </p:nvCxnSpPr>
        <p:spPr bwMode="auto">
          <a:xfrm>
            <a:off x="5112029" y="3182671"/>
            <a:ext cx="0" cy="172800"/>
          </a:xfrm>
          <a:prstGeom prst="line">
            <a:avLst/>
          </a:prstGeom>
          <a:ln cap="sq">
            <a:solidFill>
              <a:schemeClr val="bg1"/>
            </a:solidFill>
            <a:miter lim="800000"/>
            <a:tailEnd type="triangle" w="lg" len="med"/>
          </a:ln>
          <a:effectLst/>
        </p:spPr>
        <p:style>
          <a:lnRef idx="2">
            <a:schemeClr val="accent1"/>
          </a:lnRef>
          <a:fillRef idx="0">
            <a:schemeClr val="accent1"/>
          </a:fillRef>
          <a:effectRef idx="1">
            <a:schemeClr val="accent1"/>
          </a:effectRef>
          <a:fontRef idx="minor">
            <a:schemeClr val="tx1"/>
          </a:fontRef>
        </p:style>
      </p:cxnSp>
      <p:sp>
        <p:nvSpPr>
          <p:cNvPr id="80" name="Text Placeholder 6">
            <a:extLst>
              <a:ext uri="{FF2B5EF4-FFF2-40B4-BE49-F238E27FC236}">
                <a16:creationId xmlns:a16="http://schemas.microsoft.com/office/drawing/2014/main" xmlns="" id="{17C96BDD-56DA-4175-B115-948AA9CF2625}"/>
              </a:ext>
            </a:extLst>
          </p:cNvPr>
          <p:cNvSpPr txBox="1">
            <a:spLocks/>
          </p:cNvSpPr>
          <p:nvPr/>
        </p:nvSpPr>
        <p:spPr bwMode="auto">
          <a:xfrm>
            <a:off x="416445" y="6381467"/>
            <a:ext cx="747589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marL="0" indent="0" algn="l" rtl="0" eaLnBrk="1" fontAlgn="base" hangingPunct="1">
              <a:lnSpc>
                <a:spcPct val="90000"/>
              </a:lnSpc>
              <a:spcBef>
                <a:spcPts val="0"/>
              </a:spcBef>
              <a:spcAft>
                <a:spcPts val="700"/>
              </a:spcAft>
              <a:buClr>
                <a:schemeClr val="bg1"/>
              </a:buClr>
              <a:buFont typeface="Wingdings" panose="05000000000000000000" pitchFamily="2" charset="2"/>
              <a:buNone/>
              <a:defRPr sz="1333">
                <a:solidFill>
                  <a:schemeClr val="bg1"/>
                </a:solidFill>
                <a:latin typeface="Calibri" panose="020F0502020204030204" pitchFamily="34" charset="0"/>
                <a:ea typeface="+mn-ea"/>
                <a:cs typeface="+mn-cs"/>
              </a:defRPr>
            </a:lvl1pPr>
            <a:lvl2pPr marL="742932" indent="-285744"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2971"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160"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349"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537"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726"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8914"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103"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buClr>
                <a:srgbClr val="000000"/>
              </a:buClr>
              <a:defRPr/>
            </a:pPr>
            <a:r>
              <a:rPr lang="en-US" altLang="en-US" sz="1200" kern="0" dirty="0">
                <a:solidFill>
                  <a:srgbClr val="455560"/>
                </a:solidFill>
                <a:cs typeface="Arial" panose="020B0604020202020204" pitchFamily="34" charset="0"/>
              </a:rPr>
              <a:t>1. Yu. Clin Cancer Res. 2013;19:2240. 2. </a:t>
            </a:r>
            <a:r>
              <a:rPr lang="en-US" altLang="en-US" sz="1200" dirty="0">
                <a:solidFill>
                  <a:srgbClr val="455560"/>
                </a:solidFill>
                <a:cs typeface="Arial" panose="020B0604020202020204" pitchFamily="34" charset="0"/>
              </a:rPr>
              <a:t>Nakagawa. ASCO 2019. Abstr 9000. 3. </a:t>
            </a:r>
            <a:r>
              <a:rPr lang="en-US" altLang="en-US" sz="1200" kern="0" dirty="0">
                <a:solidFill>
                  <a:srgbClr val="455560"/>
                </a:solidFill>
              </a:rPr>
              <a:t>Ramalingam. ESMO 2018. Abstr LBA50.</a:t>
            </a:r>
          </a:p>
        </p:txBody>
      </p:sp>
      <p:grpSp>
        <p:nvGrpSpPr>
          <p:cNvPr id="81" name="Group 80">
            <a:extLst>
              <a:ext uri="{FF2B5EF4-FFF2-40B4-BE49-F238E27FC236}">
                <a16:creationId xmlns:a16="http://schemas.microsoft.com/office/drawing/2014/main" xmlns="" id="{E6767397-0947-4F44-90B6-541E80FFFDF3}"/>
              </a:ext>
            </a:extLst>
          </p:cNvPr>
          <p:cNvGrpSpPr/>
          <p:nvPr/>
        </p:nvGrpSpPr>
        <p:grpSpPr>
          <a:xfrm>
            <a:off x="8224310" y="1883739"/>
            <a:ext cx="1481490" cy="421797"/>
            <a:chOff x="4890777" y="3558752"/>
            <a:chExt cx="1367157" cy="388279"/>
          </a:xfrm>
        </p:grpSpPr>
        <p:grpSp>
          <p:nvGrpSpPr>
            <p:cNvPr id="82" name="Group 142">
              <a:extLst>
                <a:ext uri="{FF2B5EF4-FFF2-40B4-BE49-F238E27FC236}">
                  <a16:creationId xmlns:a16="http://schemas.microsoft.com/office/drawing/2014/main" xmlns="" id="{30C46833-93FB-4BC6-A39F-FB72ADFE5D5C}"/>
                </a:ext>
              </a:extLst>
            </p:cNvPr>
            <p:cNvGrpSpPr>
              <a:grpSpLocks/>
            </p:cNvGrpSpPr>
            <p:nvPr/>
          </p:nvGrpSpPr>
          <p:grpSpPr bwMode="auto">
            <a:xfrm>
              <a:off x="4890777" y="3564691"/>
              <a:ext cx="83389" cy="175252"/>
              <a:chOff x="5021753" y="2927868"/>
              <a:chExt cx="83398" cy="175731"/>
            </a:xfrm>
          </p:grpSpPr>
          <p:sp>
            <p:nvSpPr>
              <p:cNvPr id="199" name="Oval 143">
                <a:extLst>
                  <a:ext uri="{FF2B5EF4-FFF2-40B4-BE49-F238E27FC236}">
                    <a16:creationId xmlns:a16="http://schemas.microsoft.com/office/drawing/2014/main" xmlns="" id="{1279AB2E-FBEF-48B1-9B03-3F830A7FEE2C}"/>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00" name="Freeform 144">
                <a:extLst>
                  <a:ext uri="{FF2B5EF4-FFF2-40B4-BE49-F238E27FC236}">
                    <a16:creationId xmlns:a16="http://schemas.microsoft.com/office/drawing/2014/main" xmlns="" id="{D28CB384-9882-4F07-96E2-8F46B0E3FED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1" name="Freeform 145">
                <a:extLst>
                  <a:ext uri="{FF2B5EF4-FFF2-40B4-BE49-F238E27FC236}">
                    <a16:creationId xmlns:a16="http://schemas.microsoft.com/office/drawing/2014/main" xmlns="" id="{5619BFA3-B657-43B1-8C0A-3B359664091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3" name="Group 146">
              <a:extLst>
                <a:ext uri="{FF2B5EF4-FFF2-40B4-BE49-F238E27FC236}">
                  <a16:creationId xmlns:a16="http://schemas.microsoft.com/office/drawing/2014/main" xmlns="" id="{68CF5A5E-CFFE-4409-83D5-1C144F5E8EF9}"/>
                </a:ext>
              </a:extLst>
            </p:cNvPr>
            <p:cNvGrpSpPr>
              <a:grpSpLocks/>
            </p:cNvGrpSpPr>
            <p:nvPr/>
          </p:nvGrpSpPr>
          <p:grpSpPr bwMode="auto">
            <a:xfrm>
              <a:off x="4986078" y="3558752"/>
              <a:ext cx="83389" cy="175252"/>
              <a:chOff x="5021753" y="2927868"/>
              <a:chExt cx="83398" cy="175731"/>
            </a:xfrm>
          </p:grpSpPr>
          <p:sp>
            <p:nvSpPr>
              <p:cNvPr id="196" name="Oval 147">
                <a:extLst>
                  <a:ext uri="{FF2B5EF4-FFF2-40B4-BE49-F238E27FC236}">
                    <a16:creationId xmlns:a16="http://schemas.microsoft.com/office/drawing/2014/main" xmlns="" id="{1EC57610-0740-4FF0-829F-9E8223CE0341}"/>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97" name="Freeform 148">
                <a:extLst>
                  <a:ext uri="{FF2B5EF4-FFF2-40B4-BE49-F238E27FC236}">
                    <a16:creationId xmlns:a16="http://schemas.microsoft.com/office/drawing/2014/main" xmlns="" id="{F5BAE710-0DDC-4F9C-9A12-63B83C5BC41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8" name="Freeform 149">
                <a:extLst>
                  <a:ext uri="{FF2B5EF4-FFF2-40B4-BE49-F238E27FC236}">
                    <a16:creationId xmlns:a16="http://schemas.microsoft.com/office/drawing/2014/main" xmlns="" id="{BA5BEBEA-A1E5-4B9F-9698-D3B3F52AB89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4" name="Group 150">
              <a:extLst>
                <a:ext uri="{FF2B5EF4-FFF2-40B4-BE49-F238E27FC236}">
                  <a16:creationId xmlns:a16="http://schemas.microsoft.com/office/drawing/2014/main" xmlns="" id="{DF39C975-C72E-4E58-ACA9-94B1BE52FBC0}"/>
                </a:ext>
              </a:extLst>
            </p:cNvPr>
            <p:cNvGrpSpPr>
              <a:grpSpLocks/>
            </p:cNvGrpSpPr>
            <p:nvPr/>
          </p:nvGrpSpPr>
          <p:grpSpPr bwMode="auto">
            <a:xfrm>
              <a:off x="5078402" y="3564692"/>
              <a:ext cx="83389" cy="175252"/>
              <a:chOff x="5021753" y="2927868"/>
              <a:chExt cx="83398" cy="175731"/>
            </a:xfrm>
          </p:grpSpPr>
          <p:sp>
            <p:nvSpPr>
              <p:cNvPr id="193" name="Oval 151">
                <a:extLst>
                  <a:ext uri="{FF2B5EF4-FFF2-40B4-BE49-F238E27FC236}">
                    <a16:creationId xmlns:a16="http://schemas.microsoft.com/office/drawing/2014/main" xmlns="" id="{567AE79C-64A9-4F0A-B805-89CBD5F8E1A4}"/>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94" name="Freeform 152">
                <a:extLst>
                  <a:ext uri="{FF2B5EF4-FFF2-40B4-BE49-F238E27FC236}">
                    <a16:creationId xmlns:a16="http://schemas.microsoft.com/office/drawing/2014/main" xmlns="" id="{493A2E18-03B4-41FE-871F-C9F3C1C3DB2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5" name="Freeform 153">
                <a:extLst>
                  <a:ext uri="{FF2B5EF4-FFF2-40B4-BE49-F238E27FC236}">
                    <a16:creationId xmlns:a16="http://schemas.microsoft.com/office/drawing/2014/main" xmlns="" id="{D5FDC807-0BED-4B5A-85F7-7EEADCC86F2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5" name="Group 154">
              <a:extLst>
                <a:ext uri="{FF2B5EF4-FFF2-40B4-BE49-F238E27FC236}">
                  <a16:creationId xmlns:a16="http://schemas.microsoft.com/office/drawing/2014/main" xmlns="" id="{26E2ACE4-1CCC-42A1-91AF-379FAE75CBB7}"/>
                </a:ext>
              </a:extLst>
            </p:cNvPr>
            <p:cNvGrpSpPr>
              <a:grpSpLocks/>
            </p:cNvGrpSpPr>
            <p:nvPr/>
          </p:nvGrpSpPr>
          <p:grpSpPr bwMode="auto">
            <a:xfrm>
              <a:off x="5167747" y="3561722"/>
              <a:ext cx="83389" cy="175252"/>
              <a:chOff x="5021753" y="2927868"/>
              <a:chExt cx="83398" cy="175731"/>
            </a:xfrm>
          </p:grpSpPr>
          <p:sp>
            <p:nvSpPr>
              <p:cNvPr id="190" name="Oval 155">
                <a:extLst>
                  <a:ext uri="{FF2B5EF4-FFF2-40B4-BE49-F238E27FC236}">
                    <a16:creationId xmlns:a16="http://schemas.microsoft.com/office/drawing/2014/main" xmlns="" id="{75AA4954-8EF0-45D0-9834-5AFFB5CC2D98}"/>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91" name="Freeform 156">
                <a:extLst>
                  <a:ext uri="{FF2B5EF4-FFF2-40B4-BE49-F238E27FC236}">
                    <a16:creationId xmlns:a16="http://schemas.microsoft.com/office/drawing/2014/main" xmlns="" id="{AAA662FD-C89B-448B-B471-DD66B9B0DAE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2" name="Freeform 157">
                <a:extLst>
                  <a:ext uri="{FF2B5EF4-FFF2-40B4-BE49-F238E27FC236}">
                    <a16:creationId xmlns:a16="http://schemas.microsoft.com/office/drawing/2014/main" xmlns="" id="{6882E45F-135F-41B1-B676-8831E92E99D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6" name="Group 158">
              <a:extLst>
                <a:ext uri="{FF2B5EF4-FFF2-40B4-BE49-F238E27FC236}">
                  <a16:creationId xmlns:a16="http://schemas.microsoft.com/office/drawing/2014/main" xmlns="" id="{6F5EDAB5-699D-4EEC-8FC0-8AE208F6D131}"/>
                </a:ext>
              </a:extLst>
            </p:cNvPr>
            <p:cNvGrpSpPr>
              <a:grpSpLocks/>
            </p:cNvGrpSpPr>
            <p:nvPr/>
          </p:nvGrpSpPr>
          <p:grpSpPr bwMode="auto">
            <a:xfrm>
              <a:off x="5260070" y="3564692"/>
              <a:ext cx="83389" cy="175252"/>
              <a:chOff x="5021753" y="2927868"/>
              <a:chExt cx="83398" cy="175731"/>
            </a:xfrm>
          </p:grpSpPr>
          <p:sp>
            <p:nvSpPr>
              <p:cNvPr id="187" name="Oval 159">
                <a:extLst>
                  <a:ext uri="{FF2B5EF4-FFF2-40B4-BE49-F238E27FC236}">
                    <a16:creationId xmlns:a16="http://schemas.microsoft.com/office/drawing/2014/main" xmlns="" id="{5A763660-A89C-438B-AA4E-ACA01688997B}"/>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88" name="Freeform 160">
                <a:extLst>
                  <a:ext uri="{FF2B5EF4-FFF2-40B4-BE49-F238E27FC236}">
                    <a16:creationId xmlns:a16="http://schemas.microsoft.com/office/drawing/2014/main" xmlns="" id="{24587EF5-13FC-4B3C-94ED-4A73594361C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9" name="Freeform 161">
                <a:extLst>
                  <a:ext uri="{FF2B5EF4-FFF2-40B4-BE49-F238E27FC236}">
                    <a16:creationId xmlns:a16="http://schemas.microsoft.com/office/drawing/2014/main" xmlns="" id="{CA1615E7-6F88-490B-A054-5C7C49D7217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7" name="Group 215">
              <a:extLst>
                <a:ext uri="{FF2B5EF4-FFF2-40B4-BE49-F238E27FC236}">
                  <a16:creationId xmlns:a16="http://schemas.microsoft.com/office/drawing/2014/main" xmlns="" id="{92D5ACD4-FB87-4687-8647-B95048CEC227}"/>
                </a:ext>
              </a:extLst>
            </p:cNvPr>
            <p:cNvGrpSpPr>
              <a:grpSpLocks/>
            </p:cNvGrpSpPr>
            <p:nvPr/>
          </p:nvGrpSpPr>
          <p:grpSpPr bwMode="auto">
            <a:xfrm>
              <a:off x="5629826" y="3571130"/>
              <a:ext cx="83389" cy="175252"/>
              <a:chOff x="5021753" y="2927868"/>
              <a:chExt cx="83398" cy="175731"/>
            </a:xfrm>
          </p:grpSpPr>
          <p:sp>
            <p:nvSpPr>
              <p:cNvPr id="184" name="Oval 216">
                <a:extLst>
                  <a:ext uri="{FF2B5EF4-FFF2-40B4-BE49-F238E27FC236}">
                    <a16:creationId xmlns:a16="http://schemas.microsoft.com/office/drawing/2014/main" xmlns="" id="{CD18589A-26CC-4607-81AB-A7A73474F21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85" name="Freeform 217">
                <a:extLst>
                  <a:ext uri="{FF2B5EF4-FFF2-40B4-BE49-F238E27FC236}">
                    <a16:creationId xmlns:a16="http://schemas.microsoft.com/office/drawing/2014/main" xmlns="" id="{ECEA4212-0D4E-4EFA-93D8-5B15D6B058A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6" name="Freeform 218">
                <a:extLst>
                  <a:ext uri="{FF2B5EF4-FFF2-40B4-BE49-F238E27FC236}">
                    <a16:creationId xmlns:a16="http://schemas.microsoft.com/office/drawing/2014/main" xmlns="" id="{29571E2E-53D2-4A6D-B3FA-67A32E947AE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8" name="Group 219">
              <a:extLst>
                <a:ext uri="{FF2B5EF4-FFF2-40B4-BE49-F238E27FC236}">
                  <a16:creationId xmlns:a16="http://schemas.microsoft.com/office/drawing/2014/main" xmlns="" id="{9189CAD5-B348-46B3-B3F1-15AA8CFEF4B3}"/>
                </a:ext>
              </a:extLst>
            </p:cNvPr>
            <p:cNvGrpSpPr>
              <a:grpSpLocks/>
            </p:cNvGrpSpPr>
            <p:nvPr/>
          </p:nvGrpSpPr>
          <p:grpSpPr bwMode="auto">
            <a:xfrm>
              <a:off x="5537502" y="3571130"/>
              <a:ext cx="83389" cy="175252"/>
              <a:chOff x="5021753" y="2927868"/>
              <a:chExt cx="83398" cy="175731"/>
            </a:xfrm>
          </p:grpSpPr>
          <p:sp>
            <p:nvSpPr>
              <p:cNvPr id="181" name="Oval 220">
                <a:extLst>
                  <a:ext uri="{FF2B5EF4-FFF2-40B4-BE49-F238E27FC236}">
                    <a16:creationId xmlns:a16="http://schemas.microsoft.com/office/drawing/2014/main" xmlns="" id="{4CF01D1B-B94E-423A-AC37-0319D07B72E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82" name="Freeform 221">
                <a:extLst>
                  <a:ext uri="{FF2B5EF4-FFF2-40B4-BE49-F238E27FC236}">
                    <a16:creationId xmlns:a16="http://schemas.microsoft.com/office/drawing/2014/main" xmlns="" id="{50A5FCB6-A564-48A8-B292-139CF9156C2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3" name="Freeform 222">
                <a:extLst>
                  <a:ext uri="{FF2B5EF4-FFF2-40B4-BE49-F238E27FC236}">
                    <a16:creationId xmlns:a16="http://schemas.microsoft.com/office/drawing/2014/main" xmlns="" id="{C2B7A413-68D7-41F9-84AF-8C6E37D3A37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89" name="Group 223">
              <a:extLst>
                <a:ext uri="{FF2B5EF4-FFF2-40B4-BE49-F238E27FC236}">
                  <a16:creationId xmlns:a16="http://schemas.microsoft.com/office/drawing/2014/main" xmlns="" id="{F09881C0-83DC-4A6A-BB88-7308398874CD}"/>
                </a:ext>
              </a:extLst>
            </p:cNvPr>
            <p:cNvGrpSpPr>
              <a:grpSpLocks/>
            </p:cNvGrpSpPr>
            <p:nvPr/>
          </p:nvGrpSpPr>
          <p:grpSpPr bwMode="auto">
            <a:xfrm>
              <a:off x="5448158" y="3571130"/>
              <a:ext cx="83389" cy="175252"/>
              <a:chOff x="5021753" y="2927868"/>
              <a:chExt cx="83398" cy="175731"/>
            </a:xfrm>
          </p:grpSpPr>
          <p:sp>
            <p:nvSpPr>
              <p:cNvPr id="178" name="Oval 224">
                <a:extLst>
                  <a:ext uri="{FF2B5EF4-FFF2-40B4-BE49-F238E27FC236}">
                    <a16:creationId xmlns:a16="http://schemas.microsoft.com/office/drawing/2014/main" xmlns="" id="{37B34545-8B95-4556-BAF8-E2E31526B98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79" name="Freeform 225">
                <a:extLst>
                  <a:ext uri="{FF2B5EF4-FFF2-40B4-BE49-F238E27FC236}">
                    <a16:creationId xmlns:a16="http://schemas.microsoft.com/office/drawing/2014/main" xmlns="" id="{5AE44CF5-4F69-4E90-AD02-1C68F080EA4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0" name="Freeform 226">
                <a:extLst>
                  <a:ext uri="{FF2B5EF4-FFF2-40B4-BE49-F238E27FC236}">
                    <a16:creationId xmlns:a16="http://schemas.microsoft.com/office/drawing/2014/main" xmlns="" id="{67422620-5C75-4317-A49D-D3286321547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0" name="Group 227">
              <a:extLst>
                <a:ext uri="{FF2B5EF4-FFF2-40B4-BE49-F238E27FC236}">
                  <a16:creationId xmlns:a16="http://schemas.microsoft.com/office/drawing/2014/main" xmlns="" id="{D56C6CDC-7C44-4EA0-8DC1-700F5D785275}"/>
                </a:ext>
              </a:extLst>
            </p:cNvPr>
            <p:cNvGrpSpPr>
              <a:grpSpLocks/>
            </p:cNvGrpSpPr>
            <p:nvPr/>
          </p:nvGrpSpPr>
          <p:grpSpPr bwMode="auto">
            <a:xfrm>
              <a:off x="5352856" y="3571130"/>
              <a:ext cx="83389" cy="175252"/>
              <a:chOff x="5021753" y="2927868"/>
              <a:chExt cx="83398" cy="175731"/>
            </a:xfrm>
          </p:grpSpPr>
          <p:sp>
            <p:nvSpPr>
              <p:cNvPr id="175" name="Oval 228">
                <a:extLst>
                  <a:ext uri="{FF2B5EF4-FFF2-40B4-BE49-F238E27FC236}">
                    <a16:creationId xmlns:a16="http://schemas.microsoft.com/office/drawing/2014/main" xmlns="" id="{4887ED40-B14C-4059-971F-CA307433D9A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76" name="Freeform 229">
                <a:extLst>
                  <a:ext uri="{FF2B5EF4-FFF2-40B4-BE49-F238E27FC236}">
                    <a16:creationId xmlns:a16="http://schemas.microsoft.com/office/drawing/2014/main" xmlns="" id="{24F5BAD8-E989-4CD0-A25D-19F68E3C69B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7" name="Freeform 230">
                <a:extLst>
                  <a:ext uri="{FF2B5EF4-FFF2-40B4-BE49-F238E27FC236}">
                    <a16:creationId xmlns:a16="http://schemas.microsoft.com/office/drawing/2014/main" xmlns="" id="{D6298BAE-8E97-4A14-B188-0BD55C6F012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1" name="Group 303">
              <a:extLst>
                <a:ext uri="{FF2B5EF4-FFF2-40B4-BE49-F238E27FC236}">
                  <a16:creationId xmlns:a16="http://schemas.microsoft.com/office/drawing/2014/main" xmlns="" id="{7B25898C-BCF8-48BA-AF4B-3BD064D34F45}"/>
                </a:ext>
              </a:extLst>
            </p:cNvPr>
            <p:cNvGrpSpPr>
              <a:grpSpLocks/>
            </p:cNvGrpSpPr>
            <p:nvPr/>
          </p:nvGrpSpPr>
          <p:grpSpPr bwMode="auto">
            <a:xfrm rot="10800000" flipH="1">
              <a:off x="4891735" y="3756281"/>
              <a:ext cx="83389" cy="175252"/>
              <a:chOff x="5021753" y="2927868"/>
              <a:chExt cx="83398" cy="175731"/>
            </a:xfrm>
          </p:grpSpPr>
          <p:sp>
            <p:nvSpPr>
              <p:cNvPr id="172" name="Oval 304">
                <a:extLst>
                  <a:ext uri="{FF2B5EF4-FFF2-40B4-BE49-F238E27FC236}">
                    <a16:creationId xmlns:a16="http://schemas.microsoft.com/office/drawing/2014/main" xmlns="" id="{DAC5E78F-064D-465B-8479-0E8995EE57D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73" name="Freeform 305">
                <a:extLst>
                  <a:ext uri="{FF2B5EF4-FFF2-40B4-BE49-F238E27FC236}">
                    <a16:creationId xmlns:a16="http://schemas.microsoft.com/office/drawing/2014/main" xmlns="" id="{26FD6215-8E6A-4544-91AD-BACA3491613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4" name="Freeform 306">
                <a:extLst>
                  <a:ext uri="{FF2B5EF4-FFF2-40B4-BE49-F238E27FC236}">
                    <a16:creationId xmlns:a16="http://schemas.microsoft.com/office/drawing/2014/main" xmlns="" id="{33F9D576-882C-4E88-BBA2-BDFB9B3A961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2" name="Group 307">
              <a:extLst>
                <a:ext uri="{FF2B5EF4-FFF2-40B4-BE49-F238E27FC236}">
                  <a16:creationId xmlns:a16="http://schemas.microsoft.com/office/drawing/2014/main" xmlns="" id="{FAB8BFEC-7EF0-49D0-A009-73D65A8F392D}"/>
                </a:ext>
              </a:extLst>
            </p:cNvPr>
            <p:cNvGrpSpPr>
              <a:grpSpLocks/>
            </p:cNvGrpSpPr>
            <p:nvPr/>
          </p:nvGrpSpPr>
          <p:grpSpPr bwMode="auto">
            <a:xfrm rot="10800000" flipH="1">
              <a:off x="4984057" y="3753312"/>
              <a:ext cx="83389" cy="175252"/>
              <a:chOff x="5021753" y="2927868"/>
              <a:chExt cx="83398" cy="175731"/>
            </a:xfrm>
          </p:grpSpPr>
          <p:sp>
            <p:nvSpPr>
              <p:cNvPr id="169" name="Oval 308">
                <a:extLst>
                  <a:ext uri="{FF2B5EF4-FFF2-40B4-BE49-F238E27FC236}">
                    <a16:creationId xmlns:a16="http://schemas.microsoft.com/office/drawing/2014/main" xmlns="" id="{145B262A-5F38-4281-A48A-C0305FA510C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70" name="Freeform 309">
                <a:extLst>
                  <a:ext uri="{FF2B5EF4-FFF2-40B4-BE49-F238E27FC236}">
                    <a16:creationId xmlns:a16="http://schemas.microsoft.com/office/drawing/2014/main" xmlns="" id="{22174F08-14D0-451A-906B-E761D14949E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1" name="Freeform 310">
                <a:extLst>
                  <a:ext uri="{FF2B5EF4-FFF2-40B4-BE49-F238E27FC236}">
                    <a16:creationId xmlns:a16="http://schemas.microsoft.com/office/drawing/2014/main" xmlns="" id="{CA34F432-D192-414B-8D44-6ACF9E3175C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3" name="Group 311">
              <a:extLst>
                <a:ext uri="{FF2B5EF4-FFF2-40B4-BE49-F238E27FC236}">
                  <a16:creationId xmlns:a16="http://schemas.microsoft.com/office/drawing/2014/main" xmlns="" id="{7A863ED3-36C4-4019-8ABD-7A7E9CF6E65F}"/>
                </a:ext>
              </a:extLst>
            </p:cNvPr>
            <p:cNvGrpSpPr>
              <a:grpSpLocks/>
            </p:cNvGrpSpPr>
            <p:nvPr/>
          </p:nvGrpSpPr>
          <p:grpSpPr bwMode="auto">
            <a:xfrm rot="10800000" flipH="1">
              <a:off x="5073404" y="3759253"/>
              <a:ext cx="83389" cy="175252"/>
              <a:chOff x="5021753" y="2927868"/>
              <a:chExt cx="83398" cy="175731"/>
            </a:xfrm>
          </p:grpSpPr>
          <p:sp>
            <p:nvSpPr>
              <p:cNvPr id="166" name="Oval 312">
                <a:extLst>
                  <a:ext uri="{FF2B5EF4-FFF2-40B4-BE49-F238E27FC236}">
                    <a16:creationId xmlns:a16="http://schemas.microsoft.com/office/drawing/2014/main" xmlns="" id="{C5FB8593-7C65-4615-8FD0-C55F8229B2D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67" name="Freeform 313">
                <a:extLst>
                  <a:ext uri="{FF2B5EF4-FFF2-40B4-BE49-F238E27FC236}">
                    <a16:creationId xmlns:a16="http://schemas.microsoft.com/office/drawing/2014/main" xmlns="" id="{A70C6F84-14E2-40FE-A62B-60415CDB0EB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68" name="Freeform 314">
                <a:extLst>
                  <a:ext uri="{FF2B5EF4-FFF2-40B4-BE49-F238E27FC236}">
                    <a16:creationId xmlns:a16="http://schemas.microsoft.com/office/drawing/2014/main" xmlns="" id="{88341C01-C501-403C-B718-45919DA7713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4" name="Group 316">
              <a:extLst>
                <a:ext uri="{FF2B5EF4-FFF2-40B4-BE49-F238E27FC236}">
                  <a16:creationId xmlns:a16="http://schemas.microsoft.com/office/drawing/2014/main" xmlns="" id="{0E1F36EE-27E4-44FE-BF25-D92AF42BF7C1}"/>
                </a:ext>
              </a:extLst>
            </p:cNvPr>
            <p:cNvGrpSpPr>
              <a:grpSpLocks/>
            </p:cNvGrpSpPr>
            <p:nvPr/>
          </p:nvGrpSpPr>
          <p:grpSpPr bwMode="auto">
            <a:xfrm rot="10800000" flipH="1">
              <a:off x="5166224" y="3762718"/>
              <a:ext cx="83389" cy="175252"/>
              <a:chOff x="5021753" y="2927868"/>
              <a:chExt cx="83398" cy="175731"/>
            </a:xfrm>
          </p:grpSpPr>
          <p:sp>
            <p:nvSpPr>
              <p:cNvPr id="163" name="Oval 317">
                <a:extLst>
                  <a:ext uri="{FF2B5EF4-FFF2-40B4-BE49-F238E27FC236}">
                    <a16:creationId xmlns:a16="http://schemas.microsoft.com/office/drawing/2014/main" xmlns="" id="{B5FDD6A6-47B4-4B1D-AA49-68960FAE267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64" name="Freeform 318">
                <a:extLst>
                  <a:ext uri="{FF2B5EF4-FFF2-40B4-BE49-F238E27FC236}">
                    <a16:creationId xmlns:a16="http://schemas.microsoft.com/office/drawing/2014/main" xmlns="" id="{DBE91387-887C-4550-95D1-ACD08BCE6D5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65" name="Freeform 319">
                <a:extLst>
                  <a:ext uri="{FF2B5EF4-FFF2-40B4-BE49-F238E27FC236}">
                    <a16:creationId xmlns:a16="http://schemas.microsoft.com/office/drawing/2014/main" xmlns="" id="{5D02DEEF-ADE9-43BB-811E-7BA8421F9D8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5" name="Group 320">
              <a:extLst>
                <a:ext uri="{FF2B5EF4-FFF2-40B4-BE49-F238E27FC236}">
                  <a16:creationId xmlns:a16="http://schemas.microsoft.com/office/drawing/2014/main" xmlns="" id="{A02771B7-0818-45E3-9433-8A0ED72AD454}"/>
                </a:ext>
              </a:extLst>
            </p:cNvPr>
            <p:cNvGrpSpPr>
              <a:grpSpLocks/>
            </p:cNvGrpSpPr>
            <p:nvPr/>
          </p:nvGrpSpPr>
          <p:grpSpPr bwMode="auto">
            <a:xfrm rot="10800000" flipH="1">
              <a:off x="5259041" y="3760243"/>
              <a:ext cx="83389" cy="175252"/>
              <a:chOff x="5021753" y="2927868"/>
              <a:chExt cx="83398" cy="175731"/>
            </a:xfrm>
          </p:grpSpPr>
          <p:sp>
            <p:nvSpPr>
              <p:cNvPr id="160" name="Oval 321">
                <a:extLst>
                  <a:ext uri="{FF2B5EF4-FFF2-40B4-BE49-F238E27FC236}">
                    <a16:creationId xmlns:a16="http://schemas.microsoft.com/office/drawing/2014/main" xmlns="" id="{7E0A2103-4834-45E1-9F78-A806D8AFE2F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61" name="Freeform 322">
                <a:extLst>
                  <a:ext uri="{FF2B5EF4-FFF2-40B4-BE49-F238E27FC236}">
                    <a16:creationId xmlns:a16="http://schemas.microsoft.com/office/drawing/2014/main" xmlns="" id="{E426B635-414B-4316-991C-FFBDDC204E0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62" name="Freeform 323">
                <a:extLst>
                  <a:ext uri="{FF2B5EF4-FFF2-40B4-BE49-F238E27FC236}">
                    <a16:creationId xmlns:a16="http://schemas.microsoft.com/office/drawing/2014/main" xmlns="" id="{270DDEA7-0ABF-4B81-BF7C-164B3F0A7F6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6" name="Group 376">
              <a:extLst>
                <a:ext uri="{FF2B5EF4-FFF2-40B4-BE49-F238E27FC236}">
                  <a16:creationId xmlns:a16="http://schemas.microsoft.com/office/drawing/2014/main" xmlns="" id="{1ED82794-F619-4CD8-AE71-40EF56EE064F}"/>
                </a:ext>
              </a:extLst>
            </p:cNvPr>
            <p:cNvGrpSpPr>
              <a:grpSpLocks/>
            </p:cNvGrpSpPr>
            <p:nvPr/>
          </p:nvGrpSpPr>
          <p:grpSpPr bwMode="auto">
            <a:xfrm rot="11349086" flipH="1">
              <a:off x="5638226" y="3767667"/>
              <a:ext cx="83389" cy="175252"/>
              <a:chOff x="5021753" y="2927868"/>
              <a:chExt cx="83398" cy="175731"/>
            </a:xfrm>
          </p:grpSpPr>
          <p:sp>
            <p:nvSpPr>
              <p:cNvPr id="157" name="Oval 377">
                <a:extLst>
                  <a:ext uri="{FF2B5EF4-FFF2-40B4-BE49-F238E27FC236}">
                    <a16:creationId xmlns:a16="http://schemas.microsoft.com/office/drawing/2014/main" xmlns="" id="{35B6375D-2450-416C-8402-B513A446922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58" name="Freeform 378">
                <a:extLst>
                  <a:ext uri="{FF2B5EF4-FFF2-40B4-BE49-F238E27FC236}">
                    <a16:creationId xmlns:a16="http://schemas.microsoft.com/office/drawing/2014/main" xmlns="" id="{B2F514FB-7E8C-4B0D-A3B3-E71E03C5C3E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59" name="Freeform 379">
                <a:extLst>
                  <a:ext uri="{FF2B5EF4-FFF2-40B4-BE49-F238E27FC236}">
                    <a16:creationId xmlns:a16="http://schemas.microsoft.com/office/drawing/2014/main" xmlns="" id="{87C30E30-CBE7-4F7C-8CCA-11AAD8CA772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7" name="Group 380">
              <a:extLst>
                <a:ext uri="{FF2B5EF4-FFF2-40B4-BE49-F238E27FC236}">
                  <a16:creationId xmlns:a16="http://schemas.microsoft.com/office/drawing/2014/main" xmlns="" id="{3EEDCCEF-9F09-4A5F-8264-9D3283C4E6C0}"/>
                </a:ext>
              </a:extLst>
            </p:cNvPr>
            <p:cNvGrpSpPr>
              <a:grpSpLocks/>
            </p:cNvGrpSpPr>
            <p:nvPr/>
          </p:nvGrpSpPr>
          <p:grpSpPr bwMode="auto">
            <a:xfrm rot="11349086" flipH="1">
              <a:off x="5548882" y="3767667"/>
              <a:ext cx="83389" cy="175252"/>
              <a:chOff x="5021753" y="2927868"/>
              <a:chExt cx="83398" cy="175731"/>
            </a:xfrm>
          </p:grpSpPr>
          <p:sp>
            <p:nvSpPr>
              <p:cNvPr id="154" name="Oval 381">
                <a:extLst>
                  <a:ext uri="{FF2B5EF4-FFF2-40B4-BE49-F238E27FC236}">
                    <a16:creationId xmlns:a16="http://schemas.microsoft.com/office/drawing/2014/main" xmlns="" id="{3FFCE3B1-2C54-4A39-BE56-BEE60A49211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55" name="Freeform 382">
                <a:extLst>
                  <a:ext uri="{FF2B5EF4-FFF2-40B4-BE49-F238E27FC236}">
                    <a16:creationId xmlns:a16="http://schemas.microsoft.com/office/drawing/2014/main" xmlns="" id="{A7D5BF60-1AF4-4BA2-968C-87B21BECF1B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56" name="Freeform 383">
                <a:extLst>
                  <a:ext uri="{FF2B5EF4-FFF2-40B4-BE49-F238E27FC236}">
                    <a16:creationId xmlns:a16="http://schemas.microsoft.com/office/drawing/2014/main" xmlns="" id="{5088EE21-B73F-41FC-9F2E-8836D1C3604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8" name="Group 384">
              <a:extLst>
                <a:ext uri="{FF2B5EF4-FFF2-40B4-BE49-F238E27FC236}">
                  <a16:creationId xmlns:a16="http://schemas.microsoft.com/office/drawing/2014/main" xmlns="" id="{D7B704B1-181D-4E52-B3A3-C50718F64ED0}"/>
                </a:ext>
              </a:extLst>
            </p:cNvPr>
            <p:cNvGrpSpPr>
              <a:grpSpLocks/>
            </p:cNvGrpSpPr>
            <p:nvPr/>
          </p:nvGrpSpPr>
          <p:grpSpPr bwMode="auto">
            <a:xfrm rot="11349086" flipH="1">
              <a:off x="5459538" y="3767667"/>
              <a:ext cx="83389" cy="175252"/>
              <a:chOff x="5021753" y="2927868"/>
              <a:chExt cx="83398" cy="175731"/>
            </a:xfrm>
          </p:grpSpPr>
          <p:sp>
            <p:nvSpPr>
              <p:cNvPr id="151" name="Oval 385">
                <a:extLst>
                  <a:ext uri="{FF2B5EF4-FFF2-40B4-BE49-F238E27FC236}">
                    <a16:creationId xmlns:a16="http://schemas.microsoft.com/office/drawing/2014/main" xmlns="" id="{8C678D3D-40C3-4D3F-8F51-E6D907D2D2E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52" name="Freeform 386">
                <a:extLst>
                  <a:ext uri="{FF2B5EF4-FFF2-40B4-BE49-F238E27FC236}">
                    <a16:creationId xmlns:a16="http://schemas.microsoft.com/office/drawing/2014/main" xmlns="" id="{BBC6D6C6-21CE-418E-B5F3-2BD6DCFBAB9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53" name="Freeform 387">
                <a:extLst>
                  <a:ext uri="{FF2B5EF4-FFF2-40B4-BE49-F238E27FC236}">
                    <a16:creationId xmlns:a16="http://schemas.microsoft.com/office/drawing/2014/main" xmlns="" id="{5E8546C1-6A78-4137-9464-4F817448DCA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99" name="Group 388">
              <a:extLst>
                <a:ext uri="{FF2B5EF4-FFF2-40B4-BE49-F238E27FC236}">
                  <a16:creationId xmlns:a16="http://schemas.microsoft.com/office/drawing/2014/main" xmlns="" id="{F9FFBF70-67C9-4B3F-8CDC-E5F3797FFAE2}"/>
                </a:ext>
              </a:extLst>
            </p:cNvPr>
            <p:cNvGrpSpPr>
              <a:grpSpLocks/>
            </p:cNvGrpSpPr>
            <p:nvPr/>
          </p:nvGrpSpPr>
          <p:grpSpPr bwMode="auto">
            <a:xfrm rot="11349086" flipH="1">
              <a:off x="5361258" y="3767667"/>
              <a:ext cx="83389" cy="175252"/>
              <a:chOff x="5021753" y="2927868"/>
              <a:chExt cx="83398" cy="175731"/>
            </a:xfrm>
          </p:grpSpPr>
          <p:sp>
            <p:nvSpPr>
              <p:cNvPr id="148" name="Oval 389">
                <a:extLst>
                  <a:ext uri="{FF2B5EF4-FFF2-40B4-BE49-F238E27FC236}">
                    <a16:creationId xmlns:a16="http://schemas.microsoft.com/office/drawing/2014/main" xmlns="" id="{92645C16-2ADE-4A01-916F-46E85702E71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49" name="Freeform 390">
                <a:extLst>
                  <a:ext uri="{FF2B5EF4-FFF2-40B4-BE49-F238E27FC236}">
                    <a16:creationId xmlns:a16="http://schemas.microsoft.com/office/drawing/2014/main" xmlns="" id="{C6016F36-68E1-45ED-9A2E-6D476E688F4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50" name="Freeform 391">
                <a:extLst>
                  <a:ext uri="{FF2B5EF4-FFF2-40B4-BE49-F238E27FC236}">
                    <a16:creationId xmlns:a16="http://schemas.microsoft.com/office/drawing/2014/main" xmlns="" id="{5E277953-4062-4763-8798-8102ED5036D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0" name="Group 215">
              <a:extLst>
                <a:ext uri="{FF2B5EF4-FFF2-40B4-BE49-F238E27FC236}">
                  <a16:creationId xmlns:a16="http://schemas.microsoft.com/office/drawing/2014/main" xmlns="" id="{B140786C-89FA-4262-BD0A-4FD447308AE8}"/>
                </a:ext>
              </a:extLst>
            </p:cNvPr>
            <p:cNvGrpSpPr>
              <a:grpSpLocks/>
            </p:cNvGrpSpPr>
            <p:nvPr/>
          </p:nvGrpSpPr>
          <p:grpSpPr bwMode="auto">
            <a:xfrm>
              <a:off x="5984734" y="3575242"/>
              <a:ext cx="83389" cy="175252"/>
              <a:chOff x="5021753" y="2927868"/>
              <a:chExt cx="83398" cy="175731"/>
            </a:xfrm>
          </p:grpSpPr>
          <p:sp>
            <p:nvSpPr>
              <p:cNvPr id="145" name="Oval 216">
                <a:extLst>
                  <a:ext uri="{FF2B5EF4-FFF2-40B4-BE49-F238E27FC236}">
                    <a16:creationId xmlns:a16="http://schemas.microsoft.com/office/drawing/2014/main" xmlns="" id="{25CE4CE3-73BB-4BF2-BD0A-9A9457DD548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46" name="Freeform 217">
                <a:extLst>
                  <a:ext uri="{FF2B5EF4-FFF2-40B4-BE49-F238E27FC236}">
                    <a16:creationId xmlns:a16="http://schemas.microsoft.com/office/drawing/2014/main" xmlns="" id="{810D5504-F53D-4A62-99A0-0325DBA9011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47" name="Freeform 218">
                <a:extLst>
                  <a:ext uri="{FF2B5EF4-FFF2-40B4-BE49-F238E27FC236}">
                    <a16:creationId xmlns:a16="http://schemas.microsoft.com/office/drawing/2014/main" xmlns="" id="{5429A874-3F44-4680-9926-DC22403FD1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1" name="Group 219">
              <a:extLst>
                <a:ext uri="{FF2B5EF4-FFF2-40B4-BE49-F238E27FC236}">
                  <a16:creationId xmlns:a16="http://schemas.microsoft.com/office/drawing/2014/main" xmlns="" id="{766DF808-FBB0-4C04-81EC-60E36EB9733A}"/>
                </a:ext>
              </a:extLst>
            </p:cNvPr>
            <p:cNvGrpSpPr>
              <a:grpSpLocks/>
            </p:cNvGrpSpPr>
            <p:nvPr/>
          </p:nvGrpSpPr>
          <p:grpSpPr bwMode="auto">
            <a:xfrm>
              <a:off x="5892410" y="3575242"/>
              <a:ext cx="83389" cy="175252"/>
              <a:chOff x="5021753" y="2927868"/>
              <a:chExt cx="83398" cy="175731"/>
            </a:xfrm>
          </p:grpSpPr>
          <p:sp>
            <p:nvSpPr>
              <p:cNvPr id="142" name="Oval 220">
                <a:extLst>
                  <a:ext uri="{FF2B5EF4-FFF2-40B4-BE49-F238E27FC236}">
                    <a16:creationId xmlns:a16="http://schemas.microsoft.com/office/drawing/2014/main" xmlns="" id="{7026A761-13BB-45E6-A11A-74649E5BB64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43" name="Freeform 221">
                <a:extLst>
                  <a:ext uri="{FF2B5EF4-FFF2-40B4-BE49-F238E27FC236}">
                    <a16:creationId xmlns:a16="http://schemas.microsoft.com/office/drawing/2014/main" xmlns="" id="{B76957A7-46B5-4602-AD74-EF038ADB50B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44" name="Freeform 222">
                <a:extLst>
                  <a:ext uri="{FF2B5EF4-FFF2-40B4-BE49-F238E27FC236}">
                    <a16:creationId xmlns:a16="http://schemas.microsoft.com/office/drawing/2014/main" xmlns="" id="{15AAA89C-451F-404F-B08C-DF3FBDAFD8D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2" name="Group 223">
              <a:extLst>
                <a:ext uri="{FF2B5EF4-FFF2-40B4-BE49-F238E27FC236}">
                  <a16:creationId xmlns:a16="http://schemas.microsoft.com/office/drawing/2014/main" xmlns="" id="{7EC54247-BBC0-426F-935C-B52D5E0116D3}"/>
                </a:ext>
              </a:extLst>
            </p:cNvPr>
            <p:cNvGrpSpPr>
              <a:grpSpLocks/>
            </p:cNvGrpSpPr>
            <p:nvPr/>
          </p:nvGrpSpPr>
          <p:grpSpPr bwMode="auto">
            <a:xfrm>
              <a:off x="5803065" y="3575242"/>
              <a:ext cx="83389" cy="175252"/>
              <a:chOff x="5021753" y="2927868"/>
              <a:chExt cx="83398" cy="175731"/>
            </a:xfrm>
          </p:grpSpPr>
          <p:sp>
            <p:nvSpPr>
              <p:cNvPr id="139" name="Oval 224">
                <a:extLst>
                  <a:ext uri="{FF2B5EF4-FFF2-40B4-BE49-F238E27FC236}">
                    <a16:creationId xmlns:a16="http://schemas.microsoft.com/office/drawing/2014/main" xmlns="" id="{78FD1AF8-B9AA-4D04-BC1C-C5FE4B29F4F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40" name="Freeform 225">
                <a:extLst>
                  <a:ext uri="{FF2B5EF4-FFF2-40B4-BE49-F238E27FC236}">
                    <a16:creationId xmlns:a16="http://schemas.microsoft.com/office/drawing/2014/main" xmlns="" id="{574E8778-5AA4-4715-8FA0-E18EFD48BF4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41" name="Freeform 226">
                <a:extLst>
                  <a:ext uri="{FF2B5EF4-FFF2-40B4-BE49-F238E27FC236}">
                    <a16:creationId xmlns:a16="http://schemas.microsoft.com/office/drawing/2014/main" xmlns="" id="{DE79F4D5-35A8-4BB5-8F98-35BFFBBEA60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3" name="Group 227">
              <a:extLst>
                <a:ext uri="{FF2B5EF4-FFF2-40B4-BE49-F238E27FC236}">
                  <a16:creationId xmlns:a16="http://schemas.microsoft.com/office/drawing/2014/main" xmlns="" id="{7A8FC312-624A-4E68-80BC-403989A57116}"/>
                </a:ext>
              </a:extLst>
            </p:cNvPr>
            <p:cNvGrpSpPr>
              <a:grpSpLocks/>
            </p:cNvGrpSpPr>
            <p:nvPr/>
          </p:nvGrpSpPr>
          <p:grpSpPr bwMode="auto">
            <a:xfrm>
              <a:off x="5707764" y="3575242"/>
              <a:ext cx="83389" cy="175252"/>
              <a:chOff x="5021753" y="2927868"/>
              <a:chExt cx="83398" cy="175731"/>
            </a:xfrm>
          </p:grpSpPr>
          <p:sp>
            <p:nvSpPr>
              <p:cNvPr id="136" name="Oval 228">
                <a:extLst>
                  <a:ext uri="{FF2B5EF4-FFF2-40B4-BE49-F238E27FC236}">
                    <a16:creationId xmlns:a16="http://schemas.microsoft.com/office/drawing/2014/main" xmlns="" id="{9912BCE1-BD78-4129-B94E-064191A8125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37" name="Freeform 229">
                <a:extLst>
                  <a:ext uri="{FF2B5EF4-FFF2-40B4-BE49-F238E27FC236}">
                    <a16:creationId xmlns:a16="http://schemas.microsoft.com/office/drawing/2014/main" xmlns="" id="{4FE46BD9-5A84-4543-B5CA-4E9AD67F5BB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38" name="Freeform 230">
                <a:extLst>
                  <a:ext uri="{FF2B5EF4-FFF2-40B4-BE49-F238E27FC236}">
                    <a16:creationId xmlns:a16="http://schemas.microsoft.com/office/drawing/2014/main" xmlns="" id="{6ED6959A-87FE-45A8-82D6-F6C56695445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4" name="Group 376">
              <a:extLst>
                <a:ext uri="{FF2B5EF4-FFF2-40B4-BE49-F238E27FC236}">
                  <a16:creationId xmlns:a16="http://schemas.microsoft.com/office/drawing/2014/main" xmlns="" id="{589A34F9-874E-4180-BE23-07E5862DA245}"/>
                </a:ext>
              </a:extLst>
            </p:cNvPr>
            <p:cNvGrpSpPr>
              <a:grpSpLocks/>
            </p:cNvGrpSpPr>
            <p:nvPr/>
          </p:nvGrpSpPr>
          <p:grpSpPr bwMode="auto">
            <a:xfrm rot="11349086" flipH="1">
              <a:off x="5993134" y="3771779"/>
              <a:ext cx="83389" cy="175252"/>
              <a:chOff x="5021753" y="2927868"/>
              <a:chExt cx="83398" cy="175731"/>
            </a:xfrm>
          </p:grpSpPr>
          <p:sp>
            <p:nvSpPr>
              <p:cNvPr id="133" name="Oval 377">
                <a:extLst>
                  <a:ext uri="{FF2B5EF4-FFF2-40B4-BE49-F238E27FC236}">
                    <a16:creationId xmlns:a16="http://schemas.microsoft.com/office/drawing/2014/main" xmlns="" id="{A9CE6310-B916-4973-8B3D-BC9344DCB49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34" name="Freeform 378">
                <a:extLst>
                  <a:ext uri="{FF2B5EF4-FFF2-40B4-BE49-F238E27FC236}">
                    <a16:creationId xmlns:a16="http://schemas.microsoft.com/office/drawing/2014/main" xmlns="" id="{AAFB3B72-C1F0-4C5B-8A0A-C891E445751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35" name="Freeform 379">
                <a:extLst>
                  <a:ext uri="{FF2B5EF4-FFF2-40B4-BE49-F238E27FC236}">
                    <a16:creationId xmlns:a16="http://schemas.microsoft.com/office/drawing/2014/main" xmlns="" id="{EF02EB7D-AF57-4FA7-A7F0-B841F4F89B0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5" name="Group 380">
              <a:extLst>
                <a:ext uri="{FF2B5EF4-FFF2-40B4-BE49-F238E27FC236}">
                  <a16:creationId xmlns:a16="http://schemas.microsoft.com/office/drawing/2014/main" xmlns="" id="{36078588-48D3-43BA-A7E4-D14830DBB3CE}"/>
                </a:ext>
              </a:extLst>
            </p:cNvPr>
            <p:cNvGrpSpPr>
              <a:grpSpLocks/>
            </p:cNvGrpSpPr>
            <p:nvPr/>
          </p:nvGrpSpPr>
          <p:grpSpPr bwMode="auto">
            <a:xfrm rot="11349086" flipH="1">
              <a:off x="5903791" y="3771779"/>
              <a:ext cx="83389" cy="175252"/>
              <a:chOff x="5021753" y="2927868"/>
              <a:chExt cx="83398" cy="175731"/>
            </a:xfrm>
          </p:grpSpPr>
          <p:sp>
            <p:nvSpPr>
              <p:cNvPr id="130" name="Oval 381">
                <a:extLst>
                  <a:ext uri="{FF2B5EF4-FFF2-40B4-BE49-F238E27FC236}">
                    <a16:creationId xmlns:a16="http://schemas.microsoft.com/office/drawing/2014/main" xmlns="" id="{7887D419-2FDE-4762-853E-D6865A1DCED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31" name="Freeform 382">
                <a:extLst>
                  <a:ext uri="{FF2B5EF4-FFF2-40B4-BE49-F238E27FC236}">
                    <a16:creationId xmlns:a16="http://schemas.microsoft.com/office/drawing/2014/main" xmlns="" id="{8CCC20CE-EC83-4900-80C9-6ACB8F62B00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32" name="Freeform 383">
                <a:extLst>
                  <a:ext uri="{FF2B5EF4-FFF2-40B4-BE49-F238E27FC236}">
                    <a16:creationId xmlns:a16="http://schemas.microsoft.com/office/drawing/2014/main" xmlns="" id="{B105CC69-9E39-4E53-B3C9-9095966C337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6" name="Group 384">
              <a:extLst>
                <a:ext uri="{FF2B5EF4-FFF2-40B4-BE49-F238E27FC236}">
                  <a16:creationId xmlns:a16="http://schemas.microsoft.com/office/drawing/2014/main" xmlns="" id="{DA360A1E-6ABE-4CDE-9279-E160EC41C776}"/>
                </a:ext>
              </a:extLst>
            </p:cNvPr>
            <p:cNvGrpSpPr>
              <a:grpSpLocks/>
            </p:cNvGrpSpPr>
            <p:nvPr/>
          </p:nvGrpSpPr>
          <p:grpSpPr bwMode="auto">
            <a:xfrm rot="11349086" flipH="1">
              <a:off x="5814446" y="3771779"/>
              <a:ext cx="83389" cy="175252"/>
              <a:chOff x="5021753" y="2927868"/>
              <a:chExt cx="83398" cy="175731"/>
            </a:xfrm>
          </p:grpSpPr>
          <p:sp>
            <p:nvSpPr>
              <p:cNvPr id="127" name="Oval 385">
                <a:extLst>
                  <a:ext uri="{FF2B5EF4-FFF2-40B4-BE49-F238E27FC236}">
                    <a16:creationId xmlns:a16="http://schemas.microsoft.com/office/drawing/2014/main" xmlns="" id="{63A97034-2699-45CE-8B67-34DC2EBDCC3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28" name="Freeform 386">
                <a:extLst>
                  <a:ext uri="{FF2B5EF4-FFF2-40B4-BE49-F238E27FC236}">
                    <a16:creationId xmlns:a16="http://schemas.microsoft.com/office/drawing/2014/main" xmlns="" id="{9AC2ADAA-7DFA-4A3C-8650-1EF4D74A421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29" name="Freeform 387">
                <a:extLst>
                  <a:ext uri="{FF2B5EF4-FFF2-40B4-BE49-F238E27FC236}">
                    <a16:creationId xmlns:a16="http://schemas.microsoft.com/office/drawing/2014/main" xmlns="" id="{B418EE51-8C51-4BB5-8461-3558CE194BE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7" name="Group 388">
              <a:extLst>
                <a:ext uri="{FF2B5EF4-FFF2-40B4-BE49-F238E27FC236}">
                  <a16:creationId xmlns:a16="http://schemas.microsoft.com/office/drawing/2014/main" xmlns="" id="{B53E8AD7-3795-4316-9456-470A0472575D}"/>
                </a:ext>
              </a:extLst>
            </p:cNvPr>
            <p:cNvGrpSpPr>
              <a:grpSpLocks/>
            </p:cNvGrpSpPr>
            <p:nvPr/>
          </p:nvGrpSpPr>
          <p:grpSpPr bwMode="auto">
            <a:xfrm rot="11349086" flipH="1">
              <a:off x="5716166" y="3771779"/>
              <a:ext cx="83389" cy="175252"/>
              <a:chOff x="5021753" y="2927868"/>
              <a:chExt cx="83398" cy="175731"/>
            </a:xfrm>
          </p:grpSpPr>
          <p:sp>
            <p:nvSpPr>
              <p:cNvPr id="124" name="Oval 389">
                <a:extLst>
                  <a:ext uri="{FF2B5EF4-FFF2-40B4-BE49-F238E27FC236}">
                    <a16:creationId xmlns:a16="http://schemas.microsoft.com/office/drawing/2014/main" xmlns="" id="{D12D11C8-2AA4-403D-AEA4-1945842FF1F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25" name="Freeform 390">
                <a:extLst>
                  <a:ext uri="{FF2B5EF4-FFF2-40B4-BE49-F238E27FC236}">
                    <a16:creationId xmlns:a16="http://schemas.microsoft.com/office/drawing/2014/main" xmlns="" id="{51436926-B745-4E47-BB20-422955E2A2E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26" name="Freeform 391">
                <a:extLst>
                  <a:ext uri="{FF2B5EF4-FFF2-40B4-BE49-F238E27FC236}">
                    <a16:creationId xmlns:a16="http://schemas.microsoft.com/office/drawing/2014/main" xmlns="" id="{5ED02147-8414-4665-92B0-AB02B697749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8" name="Group 219">
              <a:extLst>
                <a:ext uri="{FF2B5EF4-FFF2-40B4-BE49-F238E27FC236}">
                  <a16:creationId xmlns:a16="http://schemas.microsoft.com/office/drawing/2014/main" xmlns="" id="{1FDF166A-1A50-4B57-8124-88B29706C04F}"/>
                </a:ext>
              </a:extLst>
            </p:cNvPr>
            <p:cNvGrpSpPr>
              <a:grpSpLocks/>
            </p:cNvGrpSpPr>
            <p:nvPr/>
          </p:nvGrpSpPr>
          <p:grpSpPr bwMode="auto">
            <a:xfrm>
              <a:off x="6163165" y="3574936"/>
              <a:ext cx="83389" cy="175252"/>
              <a:chOff x="5021753" y="2927868"/>
              <a:chExt cx="83398" cy="175731"/>
            </a:xfrm>
          </p:grpSpPr>
          <p:sp>
            <p:nvSpPr>
              <p:cNvPr id="121" name="Oval 220">
                <a:extLst>
                  <a:ext uri="{FF2B5EF4-FFF2-40B4-BE49-F238E27FC236}">
                    <a16:creationId xmlns:a16="http://schemas.microsoft.com/office/drawing/2014/main" xmlns="" id="{FB6FB94C-0CE8-4D94-B949-C954C01BC68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22" name="Freeform 221">
                <a:extLst>
                  <a:ext uri="{FF2B5EF4-FFF2-40B4-BE49-F238E27FC236}">
                    <a16:creationId xmlns:a16="http://schemas.microsoft.com/office/drawing/2014/main" xmlns="" id="{977F0F94-74EC-4EF7-A883-0591DD6BB1C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23" name="Freeform 222">
                <a:extLst>
                  <a:ext uri="{FF2B5EF4-FFF2-40B4-BE49-F238E27FC236}">
                    <a16:creationId xmlns:a16="http://schemas.microsoft.com/office/drawing/2014/main" xmlns="" id="{7C21C10F-A826-46DE-BD45-E6C5850FD0D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09" name="Group 223">
              <a:extLst>
                <a:ext uri="{FF2B5EF4-FFF2-40B4-BE49-F238E27FC236}">
                  <a16:creationId xmlns:a16="http://schemas.microsoft.com/office/drawing/2014/main" xmlns="" id="{7831B10B-68FD-471D-9574-37082D3388F4}"/>
                </a:ext>
              </a:extLst>
            </p:cNvPr>
            <p:cNvGrpSpPr>
              <a:grpSpLocks/>
            </p:cNvGrpSpPr>
            <p:nvPr/>
          </p:nvGrpSpPr>
          <p:grpSpPr bwMode="auto">
            <a:xfrm>
              <a:off x="6073820" y="3574936"/>
              <a:ext cx="83389" cy="175252"/>
              <a:chOff x="5021753" y="2927868"/>
              <a:chExt cx="83398" cy="175731"/>
            </a:xfrm>
          </p:grpSpPr>
          <p:sp>
            <p:nvSpPr>
              <p:cNvPr id="118" name="Oval 224">
                <a:extLst>
                  <a:ext uri="{FF2B5EF4-FFF2-40B4-BE49-F238E27FC236}">
                    <a16:creationId xmlns:a16="http://schemas.microsoft.com/office/drawing/2014/main" xmlns="" id="{3298C2F1-F8F5-408F-A601-BFEFA968969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19" name="Freeform 225">
                <a:extLst>
                  <a:ext uri="{FF2B5EF4-FFF2-40B4-BE49-F238E27FC236}">
                    <a16:creationId xmlns:a16="http://schemas.microsoft.com/office/drawing/2014/main" xmlns="" id="{EAF4FBBC-18DB-467C-83F4-9A3608D7F77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20" name="Freeform 226">
                <a:extLst>
                  <a:ext uri="{FF2B5EF4-FFF2-40B4-BE49-F238E27FC236}">
                    <a16:creationId xmlns:a16="http://schemas.microsoft.com/office/drawing/2014/main" xmlns="" id="{517200F2-D69C-4C2D-84F2-F1B681CC6B5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10" name="Group 380">
              <a:extLst>
                <a:ext uri="{FF2B5EF4-FFF2-40B4-BE49-F238E27FC236}">
                  <a16:creationId xmlns:a16="http://schemas.microsoft.com/office/drawing/2014/main" xmlns="" id="{CF43EB84-35C7-453E-9334-75955E156EA1}"/>
                </a:ext>
              </a:extLst>
            </p:cNvPr>
            <p:cNvGrpSpPr>
              <a:grpSpLocks/>
            </p:cNvGrpSpPr>
            <p:nvPr/>
          </p:nvGrpSpPr>
          <p:grpSpPr bwMode="auto">
            <a:xfrm rot="11349086" flipH="1">
              <a:off x="6174545" y="3771474"/>
              <a:ext cx="83389" cy="175252"/>
              <a:chOff x="5021753" y="2927868"/>
              <a:chExt cx="83398" cy="175731"/>
            </a:xfrm>
          </p:grpSpPr>
          <p:sp>
            <p:nvSpPr>
              <p:cNvPr id="115" name="Oval 381">
                <a:extLst>
                  <a:ext uri="{FF2B5EF4-FFF2-40B4-BE49-F238E27FC236}">
                    <a16:creationId xmlns:a16="http://schemas.microsoft.com/office/drawing/2014/main" xmlns="" id="{539C7FD7-2C67-41D2-9A0A-7E390B741BC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16" name="Freeform 382">
                <a:extLst>
                  <a:ext uri="{FF2B5EF4-FFF2-40B4-BE49-F238E27FC236}">
                    <a16:creationId xmlns:a16="http://schemas.microsoft.com/office/drawing/2014/main" xmlns="" id="{20A34204-2B03-4FB1-87AE-24C147A996F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17" name="Freeform 383">
                <a:extLst>
                  <a:ext uri="{FF2B5EF4-FFF2-40B4-BE49-F238E27FC236}">
                    <a16:creationId xmlns:a16="http://schemas.microsoft.com/office/drawing/2014/main" xmlns="" id="{AB00BD3A-BB17-414E-9755-AC2307CBEF7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111" name="Group 384">
              <a:extLst>
                <a:ext uri="{FF2B5EF4-FFF2-40B4-BE49-F238E27FC236}">
                  <a16:creationId xmlns:a16="http://schemas.microsoft.com/office/drawing/2014/main" xmlns="" id="{AAC4DF87-EC44-4F01-B940-867C861DC215}"/>
                </a:ext>
              </a:extLst>
            </p:cNvPr>
            <p:cNvGrpSpPr>
              <a:grpSpLocks/>
            </p:cNvGrpSpPr>
            <p:nvPr/>
          </p:nvGrpSpPr>
          <p:grpSpPr bwMode="auto">
            <a:xfrm rot="11349086" flipH="1">
              <a:off x="6085199" y="3771474"/>
              <a:ext cx="83389" cy="175252"/>
              <a:chOff x="5021753" y="2927868"/>
              <a:chExt cx="83398" cy="175731"/>
            </a:xfrm>
          </p:grpSpPr>
          <p:sp>
            <p:nvSpPr>
              <p:cNvPr id="112" name="Oval 385">
                <a:extLst>
                  <a:ext uri="{FF2B5EF4-FFF2-40B4-BE49-F238E27FC236}">
                    <a16:creationId xmlns:a16="http://schemas.microsoft.com/office/drawing/2014/main" xmlns="" id="{A69BA76C-DC9C-4632-99F6-34DFAB9E3B2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113" name="Freeform 386">
                <a:extLst>
                  <a:ext uri="{FF2B5EF4-FFF2-40B4-BE49-F238E27FC236}">
                    <a16:creationId xmlns:a16="http://schemas.microsoft.com/office/drawing/2014/main" xmlns="" id="{378600CE-F586-4CCE-A7F0-4F200B055A0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14" name="Freeform 387">
                <a:extLst>
                  <a:ext uri="{FF2B5EF4-FFF2-40B4-BE49-F238E27FC236}">
                    <a16:creationId xmlns:a16="http://schemas.microsoft.com/office/drawing/2014/main" xmlns="" id="{E3E6F60D-E722-4DEB-95AD-9CF8CBBE1F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nvGrpSpPr>
          <p:cNvPr id="202" name="Group 201">
            <a:extLst>
              <a:ext uri="{FF2B5EF4-FFF2-40B4-BE49-F238E27FC236}">
                <a16:creationId xmlns:a16="http://schemas.microsoft.com/office/drawing/2014/main" xmlns="" id="{0F0C38AE-68FB-45B5-85BA-459C4226B60D}"/>
              </a:ext>
            </a:extLst>
          </p:cNvPr>
          <p:cNvGrpSpPr/>
          <p:nvPr/>
        </p:nvGrpSpPr>
        <p:grpSpPr>
          <a:xfrm>
            <a:off x="9701582" y="1894055"/>
            <a:ext cx="2288710" cy="427622"/>
            <a:chOff x="9620867" y="2525803"/>
            <a:chExt cx="2294386" cy="427622"/>
          </a:xfrm>
        </p:grpSpPr>
        <p:grpSp>
          <p:nvGrpSpPr>
            <p:cNvPr id="203" name="Group 202">
              <a:extLst>
                <a:ext uri="{FF2B5EF4-FFF2-40B4-BE49-F238E27FC236}">
                  <a16:creationId xmlns:a16="http://schemas.microsoft.com/office/drawing/2014/main" xmlns="" id="{D494DEED-74B1-4A65-8F7A-B19AB1C54B58}"/>
                </a:ext>
              </a:extLst>
            </p:cNvPr>
            <p:cNvGrpSpPr/>
            <p:nvPr/>
          </p:nvGrpSpPr>
          <p:grpSpPr>
            <a:xfrm>
              <a:off x="9620867" y="2525803"/>
              <a:ext cx="1485164" cy="421797"/>
              <a:chOff x="4890777" y="3558752"/>
              <a:chExt cx="1367157" cy="388279"/>
            </a:xfrm>
          </p:grpSpPr>
          <p:grpSp>
            <p:nvGrpSpPr>
              <p:cNvPr id="268" name="Group 142">
                <a:extLst>
                  <a:ext uri="{FF2B5EF4-FFF2-40B4-BE49-F238E27FC236}">
                    <a16:creationId xmlns:a16="http://schemas.microsoft.com/office/drawing/2014/main" xmlns="" id="{2DC2C93F-3CBA-4452-B3BD-59B3E11734FE}"/>
                  </a:ext>
                </a:extLst>
              </p:cNvPr>
              <p:cNvGrpSpPr>
                <a:grpSpLocks/>
              </p:cNvGrpSpPr>
              <p:nvPr/>
            </p:nvGrpSpPr>
            <p:grpSpPr bwMode="auto">
              <a:xfrm>
                <a:off x="4890777" y="3564691"/>
                <a:ext cx="83389" cy="175252"/>
                <a:chOff x="5021753" y="2927868"/>
                <a:chExt cx="83398" cy="175731"/>
              </a:xfrm>
            </p:grpSpPr>
            <p:sp>
              <p:nvSpPr>
                <p:cNvPr id="385" name="Oval 143">
                  <a:extLst>
                    <a:ext uri="{FF2B5EF4-FFF2-40B4-BE49-F238E27FC236}">
                      <a16:creationId xmlns:a16="http://schemas.microsoft.com/office/drawing/2014/main" xmlns="" id="{4F6429FF-4F45-4F52-BF03-9A0C30D205BB}"/>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86" name="Freeform 144">
                  <a:extLst>
                    <a:ext uri="{FF2B5EF4-FFF2-40B4-BE49-F238E27FC236}">
                      <a16:creationId xmlns:a16="http://schemas.microsoft.com/office/drawing/2014/main" xmlns="" id="{0EC8DAB1-B500-41B3-80B2-6C8F496B0CB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87" name="Freeform 145">
                  <a:extLst>
                    <a:ext uri="{FF2B5EF4-FFF2-40B4-BE49-F238E27FC236}">
                      <a16:creationId xmlns:a16="http://schemas.microsoft.com/office/drawing/2014/main" xmlns="" id="{749B351F-4698-4280-9750-B111E6FDC3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69" name="Group 146">
                <a:extLst>
                  <a:ext uri="{FF2B5EF4-FFF2-40B4-BE49-F238E27FC236}">
                    <a16:creationId xmlns:a16="http://schemas.microsoft.com/office/drawing/2014/main" xmlns="" id="{680C7DAF-4F53-448C-B6E9-25286BAB037D}"/>
                  </a:ext>
                </a:extLst>
              </p:cNvPr>
              <p:cNvGrpSpPr>
                <a:grpSpLocks/>
              </p:cNvGrpSpPr>
              <p:nvPr/>
            </p:nvGrpSpPr>
            <p:grpSpPr bwMode="auto">
              <a:xfrm>
                <a:off x="4986078" y="3558752"/>
                <a:ext cx="83389" cy="175252"/>
                <a:chOff x="5021753" y="2927868"/>
                <a:chExt cx="83398" cy="175731"/>
              </a:xfrm>
            </p:grpSpPr>
            <p:sp>
              <p:nvSpPr>
                <p:cNvPr id="382" name="Oval 147">
                  <a:extLst>
                    <a:ext uri="{FF2B5EF4-FFF2-40B4-BE49-F238E27FC236}">
                      <a16:creationId xmlns:a16="http://schemas.microsoft.com/office/drawing/2014/main" xmlns="" id="{EB26FC07-3FD3-4DE2-988B-890D43723257}"/>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83" name="Freeform 148">
                  <a:extLst>
                    <a:ext uri="{FF2B5EF4-FFF2-40B4-BE49-F238E27FC236}">
                      <a16:creationId xmlns:a16="http://schemas.microsoft.com/office/drawing/2014/main" xmlns="" id="{67754815-766B-4490-BD52-9328B7C6971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84" name="Freeform 149">
                  <a:extLst>
                    <a:ext uri="{FF2B5EF4-FFF2-40B4-BE49-F238E27FC236}">
                      <a16:creationId xmlns:a16="http://schemas.microsoft.com/office/drawing/2014/main" xmlns="" id="{67F6A752-305B-4FE6-87FB-94684075515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0" name="Group 150">
                <a:extLst>
                  <a:ext uri="{FF2B5EF4-FFF2-40B4-BE49-F238E27FC236}">
                    <a16:creationId xmlns:a16="http://schemas.microsoft.com/office/drawing/2014/main" xmlns="" id="{6C2F5D77-33CF-4821-97DE-872152CC17C5}"/>
                  </a:ext>
                </a:extLst>
              </p:cNvPr>
              <p:cNvGrpSpPr>
                <a:grpSpLocks/>
              </p:cNvGrpSpPr>
              <p:nvPr/>
            </p:nvGrpSpPr>
            <p:grpSpPr bwMode="auto">
              <a:xfrm>
                <a:off x="5078402" y="3564692"/>
                <a:ext cx="83389" cy="175252"/>
                <a:chOff x="5021753" y="2927868"/>
                <a:chExt cx="83398" cy="175731"/>
              </a:xfrm>
            </p:grpSpPr>
            <p:sp>
              <p:nvSpPr>
                <p:cNvPr id="379" name="Oval 151">
                  <a:extLst>
                    <a:ext uri="{FF2B5EF4-FFF2-40B4-BE49-F238E27FC236}">
                      <a16:creationId xmlns:a16="http://schemas.microsoft.com/office/drawing/2014/main" xmlns="" id="{209DDAED-5E4A-42DE-95A1-28CF869D0FB2}"/>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80" name="Freeform 152">
                  <a:extLst>
                    <a:ext uri="{FF2B5EF4-FFF2-40B4-BE49-F238E27FC236}">
                      <a16:creationId xmlns:a16="http://schemas.microsoft.com/office/drawing/2014/main" xmlns="" id="{BBDE6AC1-7E50-4367-B7D6-75A243CC960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81" name="Freeform 153">
                  <a:extLst>
                    <a:ext uri="{FF2B5EF4-FFF2-40B4-BE49-F238E27FC236}">
                      <a16:creationId xmlns:a16="http://schemas.microsoft.com/office/drawing/2014/main" xmlns="" id="{21150729-6895-4242-A075-350B160AA92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1" name="Group 154">
                <a:extLst>
                  <a:ext uri="{FF2B5EF4-FFF2-40B4-BE49-F238E27FC236}">
                    <a16:creationId xmlns:a16="http://schemas.microsoft.com/office/drawing/2014/main" xmlns="" id="{F68E1843-34E4-4D52-A915-68A0C0FF89DB}"/>
                  </a:ext>
                </a:extLst>
              </p:cNvPr>
              <p:cNvGrpSpPr>
                <a:grpSpLocks/>
              </p:cNvGrpSpPr>
              <p:nvPr/>
            </p:nvGrpSpPr>
            <p:grpSpPr bwMode="auto">
              <a:xfrm>
                <a:off x="5167747" y="3561722"/>
                <a:ext cx="83389" cy="175252"/>
                <a:chOff x="5021753" y="2927868"/>
                <a:chExt cx="83398" cy="175731"/>
              </a:xfrm>
            </p:grpSpPr>
            <p:sp>
              <p:nvSpPr>
                <p:cNvPr id="376" name="Oval 155">
                  <a:extLst>
                    <a:ext uri="{FF2B5EF4-FFF2-40B4-BE49-F238E27FC236}">
                      <a16:creationId xmlns:a16="http://schemas.microsoft.com/office/drawing/2014/main" xmlns="" id="{72580E29-2B68-4F0D-935C-2CB95AE0F789}"/>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77" name="Freeform 156">
                  <a:extLst>
                    <a:ext uri="{FF2B5EF4-FFF2-40B4-BE49-F238E27FC236}">
                      <a16:creationId xmlns:a16="http://schemas.microsoft.com/office/drawing/2014/main" xmlns="" id="{F80FA85D-E7F5-4ADF-8D54-A5D04F7C1DF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78" name="Freeform 157">
                  <a:extLst>
                    <a:ext uri="{FF2B5EF4-FFF2-40B4-BE49-F238E27FC236}">
                      <a16:creationId xmlns:a16="http://schemas.microsoft.com/office/drawing/2014/main" xmlns="" id="{3233D30B-69E3-4B30-9EE5-ED12F403EB3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2" name="Group 158">
                <a:extLst>
                  <a:ext uri="{FF2B5EF4-FFF2-40B4-BE49-F238E27FC236}">
                    <a16:creationId xmlns:a16="http://schemas.microsoft.com/office/drawing/2014/main" xmlns="" id="{8A9113E7-E369-4D23-8D5F-2B3302F2EA93}"/>
                  </a:ext>
                </a:extLst>
              </p:cNvPr>
              <p:cNvGrpSpPr>
                <a:grpSpLocks/>
              </p:cNvGrpSpPr>
              <p:nvPr/>
            </p:nvGrpSpPr>
            <p:grpSpPr bwMode="auto">
              <a:xfrm>
                <a:off x="5260070" y="3564692"/>
                <a:ext cx="83389" cy="175252"/>
                <a:chOff x="5021753" y="2927868"/>
                <a:chExt cx="83398" cy="175731"/>
              </a:xfrm>
            </p:grpSpPr>
            <p:sp>
              <p:nvSpPr>
                <p:cNvPr id="373" name="Oval 159">
                  <a:extLst>
                    <a:ext uri="{FF2B5EF4-FFF2-40B4-BE49-F238E27FC236}">
                      <a16:creationId xmlns:a16="http://schemas.microsoft.com/office/drawing/2014/main" xmlns="" id="{5FA0531D-90E8-4EA4-AEF4-89E67C59710C}"/>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74" name="Freeform 160">
                  <a:extLst>
                    <a:ext uri="{FF2B5EF4-FFF2-40B4-BE49-F238E27FC236}">
                      <a16:creationId xmlns:a16="http://schemas.microsoft.com/office/drawing/2014/main" xmlns="" id="{819D112D-B23B-4707-8E74-024754698EC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75" name="Freeform 161">
                  <a:extLst>
                    <a:ext uri="{FF2B5EF4-FFF2-40B4-BE49-F238E27FC236}">
                      <a16:creationId xmlns:a16="http://schemas.microsoft.com/office/drawing/2014/main" xmlns="" id="{CABD7D8B-95D2-4361-9970-8EA243B581D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3" name="Group 215">
                <a:extLst>
                  <a:ext uri="{FF2B5EF4-FFF2-40B4-BE49-F238E27FC236}">
                    <a16:creationId xmlns:a16="http://schemas.microsoft.com/office/drawing/2014/main" xmlns="" id="{A1663D93-4339-425D-B3BD-429C3D4C19F1}"/>
                  </a:ext>
                </a:extLst>
              </p:cNvPr>
              <p:cNvGrpSpPr>
                <a:grpSpLocks/>
              </p:cNvGrpSpPr>
              <p:nvPr/>
            </p:nvGrpSpPr>
            <p:grpSpPr bwMode="auto">
              <a:xfrm>
                <a:off x="5629826" y="3571130"/>
                <a:ext cx="83389" cy="175252"/>
                <a:chOff x="5021753" y="2927868"/>
                <a:chExt cx="83398" cy="175731"/>
              </a:xfrm>
            </p:grpSpPr>
            <p:sp>
              <p:nvSpPr>
                <p:cNvPr id="370" name="Oval 216">
                  <a:extLst>
                    <a:ext uri="{FF2B5EF4-FFF2-40B4-BE49-F238E27FC236}">
                      <a16:creationId xmlns:a16="http://schemas.microsoft.com/office/drawing/2014/main" xmlns="" id="{E746A24B-5AA6-45E9-BDAC-F68F2127AAB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71" name="Freeform 217">
                  <a:extLst>
                    <a:ext uri="{FF2B5EF4-FFF2-40B4-BE49-F238E27FC236}">
                      <a16:creationId xmlns:a16="http://schemas.microsoft.com/office/drawing/2014/main" xmlns="" id="{96B73B33-B904-4369-81FA-7A5A0CA27F1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72" name="Freeform 218">
                  <a:extLst>
                    <a:ext uri="{FF2B5EF4-FFF2-40B4-BE49-F238E27FC236}">
                      <a16:creationId xmlns:a16="http://schemas.microsoft.com/office/drawing/2014/main" xmlns="" id="{091A0F15-5C83-4A83-B79E-6589F494ECD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4" name="Group 219">
                <a:extLst>
                  <a:ext uri="{FF2B5EF4-FFF2-40B4-BE49-F238E27FC236}">
                    <a16:creationId xmlns:a16="http://schemas.microsoft.com/office/drawing/2014/main" xmlns="" id="{A60215B8-D86B-4D67-9C88-9662F1BCEB07}"/>
                  </a:ext>
                </a:extLst>
              </p:cNvPr>
              <p:cNvGrpSpPr>
                <a:grpSpLocks/>
              </p:cNvGrpSpPr>
              <p:nvPr/>
            </p:nvGrpSpPr>
            <p:grpSpPr bwMode="auto">
              <a:xfrm>
                <a:off x="5537502" y="3571130"/>
                <a:ext cx="83389" cy="175252"/>
                <a:chOff x="5021753" y="2927868"/>
                <a:chExt cx="83398" cy="175731"/>
              </a:xfrm>
            </p:grpSpPr>
            <p:sp>
              <p:nvSpPr>
                <p:cNvPr id="367" name="Oval 220">
                  <a:extLst>
                    <a:ext uri="{FF2B5EF4-FFF2-40B4-BE49-F238E27FC236}">
                      <a16:creationId xmlns:a16="http://schemas.microsoft.com/office/drawing/2014/main" xmlns="" id="{BC1DADB2-EAF6-4A16-A63A-FAE6B0D7EF4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68" name="Freeform 221">
                  <a:extLst>
                    <a:ext uri="{FF2B5EF4-FFF2-40B4-BE49-F238E27FC236}">
                      <a16:creationId xmlns:a16="http://schemas.microsoft.com/office/drawing/2014/main" xmlns="" id="{E3E15091-8F4B-4B15-8C85-20EC3ADBDDF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69" name="Freeform 222">
                  <a:extLst>
                    <a:ext uri="{FF2B5EF4-FFF2-40B4-BE49-F238E27FC236}">
                      <a16:creationId xmlns:a16="http://schemas.microsoft.com/office/drawing/2014/main" xmlns="" id="{DD486DDC-5208-4A73-BD12-FA90F16FEBE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5" name="Group 223">
                <a:extLst>
                  <a:ext uri="{FF2B5EF4-FFF2-40B4-BE49-F238E27FC236}">
                    <a16:creationId xmlns:a16="http://schemas.microsoft.com/office/drawing/2014/main" xmlns="" id="{83A7B230-926C-4296-B94F-8A0732163888}"/>
                  </a:ext>
                </a:extLst>
              </p:cNvPr>
              <p:cNvGrpSpPr>
                <a:grpSpLocks/>
              </p:cNvGrpSpPr>
              <p:nvPr/>
            </p:nvGrpSpPr>
            <p:grpSpPr bwMode="auto">
              <a:xfrm>
                <a:off x="5448158" y="3571130"/>
                <a:ext cx="83389" cy="175252"/>
                <a:chOff x="5021753" y="2927868"/>
                <a:chExt cx="83398" cy="175731"/>
              </a:xfrm>
            </p:grpSpPr>
            <p:sp>
              <p:nvSpPr>
                <p:cNvPr id="364" name="Oval 224">
                  <a:extLst>
                    <a:ext uri="{FF2B5EF4-FFF2-40B4-BE49-F238E27FC236}">
                      <a16:creationId xmlns:a16="http://schemas.microsoft.com/office/drawing/2014/main" xmlns="" id="{BBA88627-6C00-496C-9526-AB6564791C9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65" name="Freeform 225">
                  <a:extLst>
                    <a:ext uri="{FF2B5EF4-FFF2-40B4-BE49-F238E27FC236}">
                      <a16:creationId xmlns:a16="http://schemas.microsoft.com/office/drawing/2014/main" xmlns="" id="{A05A5ED1-6C16-492C-A3DA-9FDF485BA6D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66" name="Freeform 226">
                  <a:extLst>
                    <a:ext uri="{FF2B5EF4-FFF2-40B4-BE49-F238E27FC236}">
                      <a16:creationId xmlns:a16="http://schemas.microsoft.com/office/drawing/2014/main" xmlns="" id="{C63ED27F-F77B-4BA2-9BE3-8A2161DD744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6" name="Group 227">
                <a:extLst>
                  <a:ext uri="{FF2B5EF4-FFF2-40B4-BE49-F238E27FC236}">
                    <a16:creationId xmlns:a16="http://schemas.microsoft.com/office/drawing/2014/main" xmlns="" id="{260D0074-097E-4043-A5A7-ADD9F2580E21}"/>
                  </a:ext>
                </a:extLst>
              </p:cNvPr>
              <p:cNvGrpSpPr>
                <a:grpSpLocks/>
              </p:cNvGrpSpPr>
              <p:nvPr/>
            </p:nvGrpSpPr>
            <p:grpSpPr bwMode="auto">
              <a:xfrm>
                <a:off x="5352856" y="3571130"/>
                <a:ext cx="83389" cy="175252"/>
                <a:chOff x="5021753" y="2927868"/>
                <a:chExt cx="83398" cy="175731"/>
              </a:xfrm>
            </p:grpSpPr>
            <p:sp>
              <p:nvSpPr>
                <p:cNvPr id="361" name="Oval 228">
                  <a:extLst>
                    <a:ext uri="{FF2B5EF4-FFF2-40B4-BE49-F238E27FC236}">
                      <a16:creationId xmlns:a16="http://schemas.microsoft.com/office/drawing/2014/main" xmlns="" id="{149D592A-8FD0-4F06-9854-F6BCA69DB36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62" name="Freeform 229">
                  <a:extLst>
                    <a:ext uri="{FF2B5EF4-FFF2-40B4-BE49-F238E27FC236}">
                      <a16:creationId xmlns:a16="http://schemas.microsoft.com/office/drawing/2014/main" xmlns="" id="{4EB3F8DB-D780-4C19-8D3A-0B379744E9C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63" name="Freeform 230">
                  <a:extLst>
                    <a:ext uri="{FF2B5EF4-FFF2-40B4-BE49-F238E27FC236}">
                      <a16:creationId xmlns:a16="http://schemas.microsoft.com/office/drawing/2014/main" xmlns="" id="{7A9D71E5-74CF-46F9-AD73-469B05DFAE7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7" name="Group 303">
                <a:extLst>
                  <a:ext uri="{FF2B5EF4-FFF2-40B4-BE49-F238E27FC236}">
                    <a16:creationId xmlns:a16="http://schemas.microsoft.com/office/drawing/2014/main" xmlns="" id="{A9E7474A-84C2-4847-90A3-03CA495C6119}"/>
                  </a:ext>
                </a:extLst>
              </p:cNvPr>
              <p:cNvGrpSpPr>
                <a:grpSpLocks/>
              </p:cNvGrpSpPr>
              <p:nvPr/>
            </p:nvGrpSpPr>
            <p:grpSpPr bwMode="auto">
              <a:xfrm rot="10800000" flipH="1">
                <a:off x="4891735" y="3756281"/>
                <a:ext cx="83389" cy="175252"/>
                <a:chOff x="5021753" y="2927868"/>
                <a:chExt cx="83398" cy="175731"/>
              </a:xfrm>
            </p:grpSpPr>
            <p:sp>
              <p:nvSpPr>
                <p:cNvPr id="358" name="Oval 304">
                  <a:extLst>
                    <a:ext uri="{FF2B5EF4-FFF2-40B4-BE49-F238E27FC236}">
                      <a16:creationId xmlns:a16="http://schemas.microsoft.com/office/drawing/2014/main" xmlns="" id="{8C8AF78F-73D1-45DE-8D26-9FE13460F20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59" name="Freeform 305">
                  <a:extLst>
                    <a:ext uri="{FF2B5EF4-FFF2-40B4-BE49-F238E27FC236}">
                      <a16:creationId xmlns:a16="http://schemas.microsoft.com/office/drawing/2014/main" xmlns="" id="{BCA6F4EF-119E-44B3-937A-4457FA0CEAF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60" name="Freeform 306">
                  <a:extLst>
                    <a:ext uri="{FF2B5EF4-FFF2-40B4-BE49-F238E27FC236}">
                      <a16:creationId xmlns:a16="http://schemas.microsoft.com/office/drawing/2014/main" xmlns="" id="{26D5E537-4BFD-4486-82D1-4459AEAEFD1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8" name="Group 307">
                <a:extLst>
                  <a:ext uri="{FF2B5EF4-FFF2-40B4-BE49-F238E27FC236}">
                    <a16:creationId xmlns:a16="http://schemas.microsoft.com/office/drawing/2014/main" xmlns="" id="{1AFA5441-DE7F-4F42-9C23-8F5B5B4FF828}"/>
                  </a:ext>
                </a:extLst>
              </p:cNvPr>
              <p:cNvGrpSpPr>
                <a:grpSpLocks/>
              </p:cNvGrpSpPr>
              <p:nvPr/>
            </p:nvGrpSpPr>
            <p:grpSpPr bwMode="auto">
              <a:xfrm rot="10800000" flipH="1">
                <a:off x="4984057" y="3753312"/>
                <a:ext cx="83389" cy="175252"/>
                <a:chOff x="5021753" y="2927868"/>
                <a:chExt cx="83398" cy="175731"/>
              </a:xfrm>
            </p:grpSpPr>
            <p:sp>
              <p:nvSpPr>
                <p:cNvPr id="355" name="Oval 308">
                  <a:extLst>
                    <a:ext uri="{FF2B5EF4-FFF2-40B4-BE49-F238E27FC236}">
                      <a16:creationId xmlns:a16="http://schemas.microsoft.com/office/drawing/2014/main" xmlns="" id="{01B666CE-5E65-458F-9C0D-2BD57F73F93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56" name="Freeform 309">
                  <a:extLst>
                    <a:ext uri="{FF2B5EF4-FFF2-40B4-BE49-F238E27FC236}">
                      <a16:creationId xmlns:a16="http://schemas.microsoft.com/office/drawing/2014/main" xmlns="" id="{AD1357C0-ECEF-4B3B-B2B1-0E66A90DDBC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57" name="Freeform 310">
                  <a:extLst>
                    <a:ext uri="{FF2B5EF4-FFF2-40B4-BE49-F238E27FC236}">
                      <a16:creationId xmlns:a16="http://schemas.microsoft.com/office/drawing/2014/main" xmlns="" id="{7BA63C75-D8F5-46C6-974D-5E90B6B7D32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79" name="Group 311">
                <a:extLst>
                  <a:ext uri="{FF2B5EF4-FFF2-40B4-BE49-F238E27FC236}">
                    <a16:creationId xmlns:a16="http://schemas.microsoft.com/office/drawing/2014/main" xmlns="" id="{7B34588F-0F79-4058-A8D7-8DE85EAED67E}"/>
                  </a:ext>
                </a:extLst>
              </p:cNvPr>
              <p:cNvGrpSpPr>
                <a:grpSpLocks/>
              </p:cNvGrpSpPr>
              <p:nvPr/>
            </p:nvGrpSpPr>
            <p:grpSpPr bwMode="auto">
              <a:xfrm rot="10800000" flipH="1">
                <a:off x="5073404" y="3759253"/>
                <a:ext cx="83389" cy="175252"/>
                <a:chOff x="5021753" y="2927868"/>
                <a:chExt cx="83398" cy="175731"/>
              </a:xfrm>
            </p:grpSpPr>
            <p:sp>
              <p:nvSpPr>
                <p:cNvPr id="352" name="Oval 312">
                  <a:extLst>
                    <a:ext uri="{FF2B5EF4-FFF2-40B4-BE49-F238E27FC236}">
                      <a16:creationId xmlns:a16="http://schemas.microsoft.com/office/drawing/2014/main" xmlns="" id="{194E0C18-8B4B-4273-8460-97B7B739852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53" name="Freeform 313">
                  <a:extLst>
                    <a:ext uri="{FF2B5EF4-FFF2-40B4-BE49-F238E27FC236}">
                      <a16:creationId xmlns:a16="http://schemas.microsoft.com/office/drawing/2014/main" xmlns="" id="{9FAE2E48-E808-4326-923E-E9D1F0EAC93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54" name="Freeform 314">
                  <a:extLst>
                    <a:ext uri="{FF2B5EF4-FFF2-40B4-BE49-F238E27FC236}">
                      <a16:creationId xmlns:a16="http://schemas.microsoft.com/office/drawing/2014/main" xmlns="" id="{0FC5C87F-BB29-4453-BBEE-039E5D6E7BC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0" name="Group 316">
                <a:extLst>
                  <a:ext uri="{FF2B5EF4-FFF2-40B4-BE49-F238E27FC236}">
                    <a16:creationId xmlns:a16="http://schemas.microsoft.com/office/drawing/2014/main" xmlns="" id="{FC3E7C62-E407-45A9-B9EF-01C5F17E3225}"/>
                  </a:ext>
                </a:extLst>
              </p:cNvPr>
              <p:cNvGrpSpPr>
                <a:grpSpLocks/>
              </p:cNvGrpSpPr>
              <p:nvPr/>
            </p:nvGrpSpPr>
            <p:grpSpPr bwMode="auto">
              <a:xfrm rot="10800000" flipH="1">
                <a:off x="5166224" y="3762718"/>
                <a:ext cx="83389" cy="175252"/>
                <a:chOff x="5021753" y="2927868"/>
                <a:chExt cx="83398" cy="175731"/>
              </a:xfrm>
            </p:grpSpPr>
            <p:sp>
              <p:nvSpPr>
                <p:cNvPr id="349" name="Oval 317">
                  <a:extLst>
                    <a:ext uri="{FF2B5EF4-FFF2-40B4-BE49-F238E27FC236}">
                      <a16:creationId xmlns:a16="http://schemas.microsoft.com/office/drawing/2014/main" xmlns="" id="{48EB4DBF-238E-4378-A31A-27FE8F6B8D4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50" name="Freeform 318">
                  <a:extLst>
                    <a:ext uri="{FF2B5EF4-FFF2-40B4-BE49-F238E27FC236}">
                      <a16:creationId xmlns:a16="http://schemas.microsoft.com/office/drawing/2014/main" xmlns="" id="{9004F796-BF9B-421A-A486-711C56D927F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51" name="Freeform 319">
                  <a:extLst>
                    <a:ext uri="{FF2B5EF4-FFF2-40B4-BE49-F238E27FC236}">
                      <a16:creationId xmlns:a16="http://schemas.microsoft.com/office/drawing/2014/main" xmlns="" id="{8D24F6B3-AD3F-4C73-A6F8-5D8F2A0291C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1" name="Group 320">
                <a:extLst>
                  <a:ext uri="{FF2B5EF4-FFF2-40B4-BE49-F238E27FC236}">
                    <a16:creationId xmlns:a16="http://schemas.microsoft.com/office/drawing/2014/main" xmlns="" id="{B8F69190-5081-4907-814E-D7823D64A088}"/>
                  </a:ext>
                </a:extLst>
              </p:cNvPr>
              <p:cNvGrpSpPr>
                <a:grpSpLocks/>
              </p:cNvGrpSpPr>
              <p:nvPr/>
            </p:nvGrpSpPr>
            <p:grpSpPr bwMode="auto">
              <a:xfrm rot="10800000" flipH="1">
                <a:off x="5259041" y="3760243"/>
                <a:ext cx="83389" cy="175252"/>
                <a:chOff x="5021753" y="2927868"/>
                <a:chExt cx="83398" cy="175731"/>
              </a:xfrm>
            </p:grpSpPr>
            <p:sp>
              <p:nvSpPr>
                <p:cNvPr id="346" name="Oval 321">
                  <a:extLst>
                    <a:ext uri="{FF2B5EF4-FFF2-40B4-BE49-F238E27FC236}">
                      <a16:creationId xmlns:a16="http://schemas.microsoft.com/office/drawing/2014/main" xmlns="" id="{55FE8B0E-3725-414F-8267-C6746C07CF7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47" name="Freeform 322">
                  <a:extLst>
                    <a:ext uri="{FF2B5EF4-FFF2-40B4-BE49-F238E27FC236}">
                      <a16:creationId xmlns:a16="http://schemas.microsoft.com/office/drawing/2014/main" xmlns="" id="{92BE679D-9607-4059-B037-1602D62243C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48" name="Freeform 323">
                  <a:extLst>
                    <a:ext uri="{FF2B5EF4-FFF2-40B4-BE49-F238E27FC236}">
                      <a16:creationId xmlns:a16="http://schemas.microsoft.com/office/drawing/2014/main" xmlns="" id="{4FF10B46-A2C5-46E8-85B4-3BEC69B437A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2" name="Group 376">
                <a:extLst>
                  <a:ext uri="{FF2B5EF4-FFF2-40B4-BE49-F238E27FC236}">
                    <a16:creationId xmlns:a16="http://schemas.microsoft.com/office/drawing/2014/main" xmlns="" id="{58D1296E-20FE-463E-A3DA-FEDD80A26640}"/>
                  </a:ext>
                </a:extLst>
              </p:cNvPr>
              <p:cNvGrpSpPr>
                <a:grpSpLocks/>
              </p:cNvGrpSpPr>
              <p:nvPr/>
            </p:nvGrpSpPr>
            <p:grpSpPr bwMode="auto">
              <a:xfrm rot="11349086" flipH="1">
                <a:off x="5638226" y="3767667"/>
                <a:ext cx="83389" cy="175252"/>
                <a:chOff x="5021753" y="2927868"/>
                <a:chExt cx="83398" cy="175731"/>
              </a:xfrm>
            </p:grpSpPr>
            <p:sp>
              <p:nvSpPr>
                <p:cNvPr id="343" name="Oval 377">
                  <a:extLst>
                    <a:ext uri="{FF2B5EF4-FFF2-40B4-BE49-F238E27FC236}">
                      <a16:creationId xmlns:a16="http://schemas.microsoft.com/office/drawing/2014/main" xmlns="" id="{47EBF9AE-C347-47DD-85DB-62265A05804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44" name="Freeform 378">
                  <a:extLst>
                    <a:ext uri="{FF2B5EF4-FFF2-40B4-BE49-F238E27FC236}">
                      <a16:creationId xmlns:a16="http://schemas.microsoft.com/office/drawing/2014/main" xmlns="" id="{422ADCDA-7281-4AAC-B2D0-1C279A49350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45" name="Freeform 379">
                  <a:extLst>
                    <a:ext uri="{FF2B5EF4-FFF2-40B4-BE49-F238E27FC236}">
                      <a16:creationId xmlns:a16="http://schemas.microsoft.com/office/drawing/2014/main" xmlns="" id="{B2EE13E9-D112-4BAF-BCB4-B517A7D0009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3" name="Group 380">
                <a:extLst>
                  <a:ext uri="{FF2B5EF4-FFF2-40B4-BE49-F238E27FC236}">
                    <a16:creationId xmlns:a16="http://schemas.microsoft.com/office/drawing/2014/main" xmlns="" id="{D50FDBFF-FE4F-40C2-9103-D3C78F4788D8}"/>
                  </a:ext>
                </a:extLst>
              </p:cNvPr>
              <p:cNvGrpSpPr>
                <a:grpSpLocks/>
              </p:cNvGrpSpPr>
              <p:nvPr/>
            </p:nvGrpSpPr>
            <p:grpSpPr bwMode="auto">
              <a:xfrm rot="11349086" flipH="1">
                <a:off x="5548882" y="3767667"/>
                <a:ext cx="83389" cy="175252"/>
                <a:chOff x="5021753" y="2927868"/>
                <a:chExt cx="83398" cy="175731"/>
              </a:xfrm>
            </p:grpSpPr>
            <p:sp>
              <p:nvSpPr>
                <p:cNvPr id="340" name="Oval 381">
                  <a:extLst>
                    <a:ext uri="{FF2B5EF4-FFF2-40B4-BE49-F238E27FC236}">
                      <a16:creationId xmlns:a16="http://schemas.microsoft.com/office/drawing/2014/main" xmlns="" id="{5B70168B-A45F-4391-8533-AF0D39CF0C9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41" name="Freeform 382">
                  <a:extLst>
                    <a:ext uri="{FF2B5EF4-FFF2-40B4-BE49-F238E27FC236}">
                      <a16:creationId xmlns:a16="http://schemas.microsoft.com/office/drawing/2014/main" xmlns="" id="{18EF99E9-998E-4525-9481-5850DACA47E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42" name="Freeform 383">
                  <a:extLst>
                    <a:ext uri="{FF2B5EF4-FFF2-40B4-BE49-F238E27FC236}">
                      <a16:creationId xmlns:a16="http://schemas.microsoft.com/office/drawing/2014/main" xmlns="" id="{03DDEE0B-7136-46F9-9CF3-D211672FB51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4" name="Group 384">
                <a:extLst>
                  <a:ext uri="{FF2B5EF4-FFF2-40B4-BE49-F238E27FC236}">
                    <a16:creationId xmlns:a16="http://schemas.microsoft.com/office/drawing/2014/main" xmlns="" id="{58ACC878-26BB-4F34-9BBC-49004D316F36}"/>
                  </a:ext>
                </a:extLst>
              </p:cNvPr>
              <p:cNvGrpSpPr>
                <a:grpSpLocks/>
              </p:cNvGrpSpPr>
              <p:nvPr/>
            </p:nvGrpSpPr>
            <p:grpSpPr bwMode="auto">
              <a:xfrm rot="11349086" flipH="1">
                <a:off x="5459538" y="3767667"/>
                <a:ext cx="83389" cy="175252"/>
                <a:chOff x="5021753" y="2927868"/>
                <a:chExt cx="83398" cy="175731"/>
              </a:xfrm>
            </p:grpSpPr>
            <p:sp>
              <p:nvSpPr>
                <p:cNvPr id="337" name="Oval 385">
                  <a:extLst>
                    <a:ext uri="{FF2B5EF4-FFF2-40B4-BE49-F238E27FC236}">
                      <a16:creationId xmlns:a16="http://schemas.microsoft.com/office/drawing/2014/main" xmlns="" id="{84EB0480-DAFC-4B0A-B123-92C4109CB4A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38" name="Freeform 386">
                  <a:extLst>
                    <a:ext uri="{FF2B5EF4-FFF2-40B4-BE49-F238E27FC236}">
                      <a16:creationId xmlns:a16="http://schemas.microsoft.com/office/drawing/2014/main" xmlns="" id="{9C451813-1379-40A5-B987-00ED5A34210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39" name="Freeform 387">
                  <a:extLst>
                    <a:ext uri="{FF2B5EF4-FFF2-40B4-BE49-F238E27FC236}">
                      <a16:creationId xmlns:a16="http://schemas.microsoft.com/office/drawing/2014/main" xmlns="" id="{1969DFEC-214F-4CC0-98F8-05AA88CF29E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5" name="Group 388">
                <a:extLst>
                  <a:ext uri="{FF2B5EF4-FFF2-40B4-BE49-F238E27FC236}">
                    <a16:creationId xmlns:a16="http://schemas.microsoft.com/office/drawing/2014/main" xmlns="" id="{962FC6EB-D8DF-48C7-B666-933D734AEC5E}"/>
                  </a:ext>
                </a:extLst>
              </p:cNvPr>
              <p:cNvGrpSpPr>
                <a:grpSpLocks/>
              </p:cNvGrpSpPr>
              <p:nvPr/>
            </p:nvGrpSpPr>
            <p:grpSpPr bwMode="auto">
              <a:xfrm rot="11349086" flipH="1">
                <a:off x="5361258" y="3767667"/>
                <a:ext cx="83389" cy="175252"/>
                <a:chOff x="5021753" y="2927868"/>
                <a:chExt cx="83398" cy="175731"/>
              </a:xfrm>
            </p:grpSpPr>
            <p:sp>
              <p:nvSpPr>
                <p:cNvPr id="334" name="Oval 389">
                  <a:extLst>
                    <a:ext uri="{FF2B5EF4-FFF2-40B4-BE49-F238E27FC236}">
                      <a16:creationId xmlns:a16="http://schemas.microsoft.com/office/drawing/2014/main" xmlns="" id="{BE299B19-8C4A-4D44-9469-A54C38BF25C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35" name="Freeform 390">
                  <a:extLst>
                    <a:ext uri="{FF2B5EF4-FFF2-40B4-BE49-F238E27FC236}">
                      <a16:creationId xmlns:a16="http://schemas.microsoft.com/office/drawing/2014/main" xmlns="" id="{D5FFDBF9-4969-41E4-8F53-D2AAD1CEA66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36" name="Freeform 391">
                  <a:extLst>
                    <a:ext uri="{FF2B5EF4-FFF2-40B4-BE49-F238E27FC236}">
                      <a16:creationId xmlns:a16="http://schemas.microsoft.com/office/drawing/2014/main" xmlns="" id="{B8837312-2506-4AE5-81D5-3E8CD518B8F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6" name="Group 215">
                <a:extLst>
                  <a:ext uri="{FF2B5EF4-FFF2-40B4-BE49-F238E27FC236}">
                    <a16:creationId xmlns:a16="http://schemas.microsoft.com/office/drawing/2014/main" xmlns="" id="{09E9C61B-B0F3-4F3F-A2F5-9A1F14401346}"/>
                  </a:ext>
                </a:extLst>
              </p:cNvPr>
              <p:cNvGrpSpPr>
                <a:grpSpLocks/>
              </p:cNvGrpSpPr>
              <p:nvPr/>
            </p:nvGrpSpPr>
            <p:grpSpPr bwMode="auto">
              <a:xfrm>
                <a:off x="5984734" y="3575242"/>
                <a:ext cx="83389" cy="175252"/>
                <a:chOff x="5021753" y="2927868"/>
                <a:chExt cx="83398" cy="175731"/>
              </a:xfrm>
            </p:grpSpPr>
            <p:sp>
              <p:nvSpPr>
                <p:cNvPr id="331" name="Oval 216">
                  <a:extLst>
                    <a:ext uri="{FF2B5EF4-FFF2-40B4-BE49-F238E27FC236}">
                      <a16:creationId xmlns:a16="http://schemas.microsoft.com/office/drawing/2014/main" xmlns="" id="{A1887777-D0C3-4A4B-BAB3-6C7899B8616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32" name="Freeform 217">
                  <a:extLst>
                    <a:ext uri="{FF2B5EF4-FFF2-40B4-BE49-F238E27FC236}">
                      <a16:creationId xmlns:a16="http://schemas.microsoft.com/office/drawing/2014/main" xmlns="" id="{4707F748-6DED-4722-A68B-D279FEEBDB5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33" name="Freeform 218">
                  <a:extLst>
                    <a:ext uri="{FF2B5EF4-FFF2-40B4-BE49-F238E27FC236}">
                      <a16:creationId xmlns:a16="http://schemas.microsoft.com/office/drawing/2014/main" xmlns="" id="{247F63ED-975B-412C-9E12-07D840A66E9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7" name="Group 219">
                <a:extLst>
                  <a:ext uri="{FF2B5EF4-FFF2-40B4-BE49-F238E27FC236}">
                    <a16:creationId xmlns:a16="http://schemas.microsoft.com/office/drawing/2014/main" xmlns="" id="{C2B47E91-5BBB-4A8B-BA50-4391991B84E9}"/>
                  </a:ext>
                </a:extLst>
              </p:cNvPr>
              <p:cNvGrpSpPr>
                <a:grpSpLocks/>
              </p:cNvGrpSpPr>
              <p:nvPr/>
            </p:nvGrpSpPr>
            <p:grpSpPr bwMode="auto">
              <a:xfrm>
                <a:off x="5892410" y="3575242"/>
                <a:ext cx="83389" cy="175252"/>
                <a:chOff x="5021753" y="2927868"/>
                <a:chExt cx="83398" cy="175731"/>
              </a:xfrm>
            </p:grpSpPr>
            <p:sp>
              <p:nvSpPr>
                <p:cNvPr id="328" name="Oval 220">
                  <a:extLst>
                    <a:ext uri="{FF2B5EF4-FFF2-40B4-BE49-F238E27FC236}">
                      <a16:creationId xmlns:a16="http://schemas.microsoft.com/office/drawing/2014/main" xmlns="" id="{F493487F-9B68-46BB-917D-2C60F024CFB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29" name="Freeform 221">
                  <a:extLst>
                    <a:ext uri="{FF2B5EF4-FFF2-40B4-BE49-F238E27FC236}">
                      <a16:creationId xmlns:a16="http://schemas.microsoft.com/office/drawing/2014/main" xmlns="" id="{3F69C3B2-A9AC-4854-82D6-0D127EADAD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30" name="Freeform 222">
                  <a:extLst>
                    <a:ext uri="{FF2B5EF4-FFF2-40B4-BE49-F238E27FC236}">
                      <a16:creationId xmlns:a16="http://schemas.microsoft.com/office/drawing/2014/main" xmlns="" id="{3BC08FE2-C108-4E1E-9609-CF60B84A9D5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8" name="Group 223">
                <a:extLst>
                  <a:ext uri="{FF2B5EF4-FFF2-40B4-BE49-F238E27FC236}">
                    <a16:creationId xmlns:a16="http://schemas.microsoft.com/office/drawing/2014/main" xmlns="" id="{0A83F0A9-2E46-4C5E-A1F9-E5891A1D79AD}"/>
                  </a:ext>
                </a:extLst>
              </p:cNvPr>
              <p:cNvGrpSpPr>
                <a:grpSpLocks/>
              </p:cNvGrpSpPr>
              <p:nvPr/>
            </p:nvGrpSpPr>
            <p:grpSpPr bwMode="auto">
              <a:xfrm>
                <a:off x="5803065" y="3575242"/>
                <a:ext cx="83389" cy="175252"/>
                <a:chOff x="5021753" y="2927868"/>
                <a:chExt cx="83398" cy="175731"/>
              </a:xfrm>
            </p:grpSpPr>
            <p:sp>
              <p:nvSpPr>
                <p:cNvPr id="325" name="Oval 224">
                  <a:extLst>
                    <a:ext uri="{FF2B5EF4-FFF2-40B4-BE49-F238E27FC236}">
                      <a16:creationId xmlns:a16="http://schemas.microsoft.com/office/drawing/2014/main" xmlns="" id="{F4046681-4772-496D-9EDF-D9A786377B8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26" name="Freeform 225">
                  <a:extLst>
                    <a:ext uri="{FF2B5EF4-FFF2-40B4-BE49-F238E27FC236}">
                      <a16:creationId xmlns:a16="http://schemas.microsoft.com/office/drawing/2014/main" xmlns="" id="{3248C089-4C8A-40E2-B29B-A9793EE1E3D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27" name="Freeform 226">
                  <a:extLst>
                    <a:ext uri="{FF2B5EF4-FFF2-40B4-BE49-F238E27FC236}">
                      <a16:creationId xmlns:a16="http://schemas.microsoft.com/office/drawing/2014/main" xmlns="" id="{81DD50AC-1D3C-4534-8E45-777AF35F1EB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89" name="Group 227">
                <a:extLst>
                  <a:ext uri="{FF2B5EF4-FFF2-40B4-BE49-F238E27FC236}">
                    <a16:creationId xmlns:a16="http://schemas.microsoft.com/office/drawing/2014/main" xmlns="" id="{183622F5-8525-44D3-9976-C9DDFCE91964}"/>
                  </a:ext>
                </a:extLst>
              </p:cNvPr>
              <p:cNvGrpSpPr>
                <a:grpSpLocks/>
              </p:cNvGrpSpPr>
              <p:nvPr/>
            </p:nvGrpSpPr>
            <p:grpSpPr bwMode="auto">
              <a:xfrm>
                <a:off x="5707764" y="3575242"/>
                <a:ext cx="83389" cy="175252"/>
                <a:chOff x="5021753" y="2927868"/>
                <a:chExt cx="83398" cy="175731"/>
              </a:xfrm>
            </p:grpSpPr>
            <p:sp>
              <p:nvSpPr>
                <p:cNvPr id="322" name="Oval 228">
                  <a:extLst>
                    <a:ext uri="{FF2B5EF4-FFF2-40B4-BE49-F238E27FC236}">
                      <a16:creationId xmlns:a16="http://schemas.microsoft.com/office/drawing/2014/main" xmlns="" id="{2DAA73EA-0C63-4295-989F-761A910B152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23" name="Freeform 229">
                  <a:extLst>
                    <a:ext uri="{FF2B5EF4-FFF2-40B4-BE49-F238E27FC236}">
                      <a16:creationId xmlns:a16="http://schemas.microsoft.com/office/drawing/2014/main" xmlns="" id="{E0E1AE20-0226-429E-A5C2-BA048A04A59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24" name="Freeform 230">
                  <a:extLst>
                    <a:ext uri="{FF2B5EF4-FFF2-40B4-BE49-F238E27FC236}">
                      <a16:creationId xmlns:a16="http://schemas.microsoft.com/office/drawing/2014/main" xmlns="" id="{1FA0BC6D-9598-44DF-BFC0-1E3425DD7B7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0" name="Group 376">
                <a:extLst>
                  <a:ext uri="{FF2B5EF4-FFF2-40B4-BE49-F238E27FC236}">
                    <a16:creationId xmlns:a16="http://schemas.microsoft.com/office/drawing/2014/main" xmlns="" id="{BADA7F14-9754-4057-A9F4-B61B0D864792}"/>
                  </a:ext>
                </a:extLst>
              </p:cNvPr>
              <p:cNvGrpSpPr>
                <a:grpSpLocks/>
              </p:cNvGrpSpPr>
              <p:nvPr/>
            </p:nvGrpSpPr>
            <p:grpSpPr bwMode="auto">
              <a:xfrm rot="11349086" flipH="1">
                <a:off x="5993134" y="3771779"/>
                <a:ext cx="83389" cy="175252"/>
                <a:chOff x="5021753" y="2927868"/>
                <a:chExt cx="83398" cy="175731"/>
              </a:xfrm>
            </p:grpSpPr>
            <p:sp>
              <p:nvSpPr>
                <p:cNvPr id="319" name="Oval 377">
                  <a:extLst>
                    <a:ext uri="{FF2B5EF4-FFF2-40B4-BE49-F238E27FC236}">
                      <a16:creationId xmlns:a16="http://schemas.microsoft.com/office/drawing/2014/main" xmlns="" id="{9C08C9FF-4E5F-47E5-81CF-EF29B89F6AE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20" name="Freeform 378">
                  <a:extLst>
                    <a:ext uri="{FF2B5EF4-FFF2-40B4-BE49-F238E27FC236}">
                      <a16:creationId xmlns:a16="http://schemas.microsoft.com/office/drawing/2014/main" xmlns="" id="{BE0234B6-44A1-415E-B8EB-4E31287077D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21" name="Freeform 379">
                  <a:extLst>
                    <a:ext uri="{FF2B5EF4-FFF2-40B4-BE49-F238E27FC236}">
                      <a16:creationId xmlns:a16="http://schemas.microsoft.com/office/drawing/2014/main" xmlns="" id="{17DB4327-6147-4CE7-9481-FB7F80F2CFA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1" name="Group 380">
                <a:extLst>
                  <a:ext uri="{FF2B5EF4-FFF2-40B4-BE49-F238E27FC236}">
                    <a16:creationId xmlns:a16="http://schemas.microsoft.com/office/drawing/2014/main" xmlns="" id="{D0588422-A27F-42F3-85FD-971F7EB57C6B}"/>
                  </a:ext>
                </a:extLst>
              </p:cNvPr>
              <p:cNvGrpSpPr>
                <a:grpSpLocks/>
              </p:cNvGrpSpPr>
              <p:nvPr/>
            </p:nvGrpSpPr>
            <p:grpSpPr bwMode="auto">
              <a:xfrm rot="11349086" flipH="1">
                <a:off x="5903791" y="3771779"/>
                <a:ext cx="83389" cy="175252"/>
                <a:chOff x="5021753" y="2927868"/>
                <a:chExt cx="83398" cy="175731"/>
              </a:xfrm>
            </p:grpSpPr>
            <p:sp>
              <p:nvSpPr>
                <p:cNvPr id="316" name="Oval 381">
                  <a:extLst>
                    <a:ext uri="{FF2B5EF4-FFF2-40B4-BE49-F238E27FC236}">
                      <a16:creationId xmlns:a16="http://schemas.microsoft.com/office/drawing/2014/main" xmlns="" id="{E1482B57-119B-4C84-9749-039150C0382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17" name="Freeform 382">
                  <a:extLst>
                    <a:ext uri="{FF2B5EF4-FFF2-40B4-BE49-F238E27FC236}">
                      <a16:creationId xmlns:a16="http://schemas.microsoft.com/office/drawing/2014/main" xmlns="" id="{F5A44301-2383-4C5D-92D6-BFAB7ED8A36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18" name="Freeform 383">
                  <a:extLst>
                    <a:ext uri="{FF2B5EF4-FFF2-40B4-BE49-F238E27FC236}">
                      <a16:creationId xmlns:a16="http://schemas.microsoft.com/office/drawing/2014/main" xmlns="" id="{1F70007F-F8B8-4884-9F20-12A61184C83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2" name="Group 384">
                <a:extLst>
                  <a:ext uri="{FF2B5EF4-FFF2-40B4-BE49-F238E27FC236}">
                    <a16:creationId xmlns:a16="http://schemas.microsoft.com/office/drawing/2014/main" xmlns="" id="{5330704F-6F81-4369-B2D7-A186F1BE39F0}"/>
                  </a:ext>
                </a:extLst>
              </p:cNvPr>
              <p:cNvGrpSpPr>
                <a:grpSpLocks/>
              </p:cNvGrpSpPr>
              <p:nvPr/>
            </p:nvGrpSpPr>
            <p:grpSpPr bwMode="auto">
              <a:xfrm rot="11349086" flipH="1">
                <a:off x="5814446" y="3771779"/>
                <a:ext cx="83389" cy="175252"/>
                <a:chOff x="5021753" y="2927868"/>
                <a:chExt cx="83398" cy="175731"/>
              </a:xfrm>
            </p:grpSpPr>
            <p:sp>
              <p:nvSpPr>
                <p:cNvPr id="313" name="Oval 385">
                  <a:extLst>
                    <a:ext uri="{FF2B5EF4-FFF2-40B4-BE49-F238E27FC236}">
                      <a16:creationId xmlns:a16="http://schemas.microsoft.com/office/drawing/2014/main" xmlns="" id="{12F459C8-44D1-4B3D-AE70-2E208C8A857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14" name="Freeform 386">
                  <a:extLst>
                    <a:ext uri="{FF2B5EF4-FFF2-40B4-BE49-F238E27FC236}">
                      <a16:creationId xmlns:a16="http://schemas.microsoft.com/office/drawing/2014/main" xmlns="" id="{B286FBBA-9D0C-4AFD-93C7-64D6847F638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15" name="Freeform 387">
                  <a:extLst>
                    <a:ext uri="{FF2B5EF4-FFF2-40B4-BE49-F238E27FC236}">
                      <a16:creationId xmlns:a16="http://schemas.microsoft.com/office/drawing/2014/main" xmlns="" id="{F795606C-9F84-4C5E-B982-B0D70F7575B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3" name="Group 388">
                <a:extLst>
                  <a:ext uri="{FF2B5EF4-FFF2-40B4-BE49-F238E27FC236}">
                    <a16:creationId xmlns:a16="http://schemas.microsoft.com/office/drawing/2014/main" xmlns="" id="{45C1F28A-469F-4755-8BC4-B8B22E8DC155}"/>
                  </a:ext>
                </a:extLst>
              </p:cNvPr>
              <p:cNvGrpSpPr>
                <a:grpSpLocks/>
              </p:cNvGrpSpPr>
              <p:nvPr/>
            </p:nvGrpSpPr>
            <p:grpSpPr bwMode="auto">
              <a:xfrm rot="11349086" flipH="1">
                <a:off x="5716166" y="3771779"/>
                <a:ext cx="83389" cy="175252"/>
                <a:chOff x="5021753" y="2927868"/>
                <a:chExt cx="83398" cy="175731"/>
              </a:xfrm>
            </p:grpSpPr>
            <p:sp>
              <p:nvSpPr>
                <p:cNvPr id="310" name="Oval 389">
                  <a:extLst>
                    <a:ext uri="{FF2B5EF4-FFF2-40B4-BE49-F238E27FC236}">
                      <a16:creationId xmlns:a16="http://schemas.microsoft.com/office/drawing/2014/main" xmlns="" id="{6F52677F-4D45-4965-902E-0761CB9EB8D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11" name="Freeform 390">
                  <a:extLst>
                    <a:ext uri="{FF2B5EF4-FFF2-40B4-BE49-F238E27FC236}">
                      <a16:creationId xmlns:a16="http://schemas.microsoft.com/office/drawing/2014/main" xmlns="" id="{C58AA010-4DB1-4B36-9081-6D4CA917C1F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12" name="Freeform 391">
                  <a:extLst>
                    <a:ext uri="{FF2B5EF4-FFF2-40B4-BE49-F238E27FC236}">
                      <a16:creationId xmlns:a16="http://schemas.microsoft.com/office/drawing/2014/main" xmlns="" id="{E2BA763F-6CB6-448E-AD7E-88F6B3D5C7B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4" name="Group 219">
                <a:extLst>
                  <a:ext uri="{FF2B5EF4-FFF2-40B4-BE49-F238E27FC236}">
                    <a16:creationId xmlns:a16="http://schemas.microsoft.com/office/drawing/2014/main" xmlns="" id="{2C4D8E3F-E17F-4132-9362-C9CC8E8CDC3E}"/>
                  </a:ext>
                </a:extLst>
              </p:cNvPr>
              <p:cNvGrpSpPr>
                <a:grpSpLocks/>
              </p:cNvGrpSpPr>
              <p:nvPr/>
            </p:nvGrpSpPr>
            <p:grpSpPr bwMode="auto">
              <a:xfrm>
                <a:off x="6163165" y="3574936"/>
                <a:ext cx="83389" cy="175252"/>
                <a:chOff x="5021753" y="2927868"/>
                <a:chExt cx="83398" cy="175731"/>
              </a:xfrm>
            </p:grpSpPr>
            <p:sp>
              <p:nvSpPr>
                <p:cNvPr id="307" name="Oval 220">
                  <a:extLst>
                    <a:ext uri="{FF2B5EF4-FFF2-40B4-BE49-F238E27FC236}">
                      <a16:creationId xmlns:a16="http://schemas.microsoft.com/office/drawing/2014/main" xmlns="" id="{53CBF463-BF5F-4EBD-A943-87E0CAF13F9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08" name="Freeform 221">
                  <a:extLst>
                    <a:ext uri="{FF2B5EF4-FFF2-40B4-BE49-F238E27FC236}">
                      <a16:creationId xmlns:a16="http://schemas.microsoft.com/office/drawing/2014/main" xmlns="" id="{F1F556B1-62FE-4284-B20B-CE86E34626F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09" name="Freeform 222">
                  <a:extLst>
                    <a:ext uri="{FF2B5EF4-FFF2-40B4-BE49-F238E27FC236}">
                      <a16:creationId xmlns:a16="http://schemas.microsoft.com/office/drawing/2014/main" xmlns="" id="{CE05D96C-7FF6-4316-A372-AC36CCC9311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5" name="Group 223">
                <a:extLst>
                  <a:ext uri="{FF2B5EF4-FFF2-40B4-BE49-F238E27FC236}">
                    <a16:creationId xmlns:a16="http://schemas.microsoft.com/office/drawing/2014/main" xmlns="" id="{68BC3B21-F9DB-46CB-89C9-5A1339A27848}"/>
                  </a:ext>
                </a:extLst>
              </p:cNvPr>
              <p:cNvGrpSpPr>
                <a:grpSpLocks/>
              </p:cNvGrpSpPr>
              <p:nvPr/>
            </p:nvGrpSpPr>
            <p:grpSpPr bwMode="auto">
              <a:xfrm>
                <a:off x="6073820" y="3574936"/>
                <a:ext cx="83389" cy="175252"/>
                <a:chOff x="5021753" y="2927868"/>
                <a:chExt cx="83398" cy="175731"/>
              </a:xfrm>
            </p:grpSpPr>
            <p:sp>
              <p:nvSpPr>
                <p:cNvPr id="304" name="Oval 224">
                  <a:extLst>
                    <a:ext uri="{FF2B5EF4-FFF2-40B4-BE49-F238E27FC236}">
                      <a16:creationId xmlns:a16="http://schemas.microsoft.com/office/drawing/2014/main" xmlns="" id="{7CEBE964-A35C-428B-81FD-CA37CD11928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05" name="Freeform 225">
                  <a:extLst>
                    <a:ext uri="{FF2B5EF4-FFF2-40B4-BE49-F238E27FC236}">
                      <a16:creationId xmlns:a16="http://schemas.microsoft.com/office/drawing/2014/main" xmlns="" id="{0FBC75E2-FFEB-4BC8-93FD-C7F45DFE999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06" name="Freeform 226">
                  <a:extLst>
                    <a:ext uri="{FF2B5EF4-FFF2-40B4-BE49-F238E27FC236}">
                      <a16:creationId xmlns:a16="http://schemas.microsoft.com/office/drawing/2014/main" xmlns="" id="{575EEF0D-DB74-422C-89F5-10D1E6DB2E7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6" name="Group 380">
                <a:extLst>
                  <a:ext uri="{FF2B5EF4-FFF2-40B4-BE49-F238E27FC236}">
                    <a16:creationId xmlns:a16="http://schemas.microsoft.com/office/drawing/2014/main" xmlns="" id="{1C0BE37E-5D33-4D7C-9F37-2F30EEE4C565}"/>
                  </a:ext>
                </a:extLst>
              </p:cNvPr>
              <p:cNvGrpSpPr>
                <a:grpSpLocks/>
              </p:cNvGrpSpPr>
              <p:nvPr/>
            </p:nvGrpSpPr>
            <p:grpSpPr bwMode="auto">
              <a:xfrm rot="11349086" flipH="1">
                <a:off x="6174545" y="3771474"/>
                <a:ext cx="83389" cy="175252"/>
                <a:chOff x="5021753" y="2927868"/>
                <a:chExt cx="83398" cy="175731"/>
              </a:xfrm>
            </p:grpSpPr>
            <p:sp>
              <p:nvSpPr>
                <p:cNvPr id="301" name="Oval 381">
                  <a:extLst>
                    <a:ext uri="{FF2B5EF4-FFF2-40B4-BE49-F238E27FC236}">
                      <a16:creationId xmlns:a16="http://schemas.microsoft.com/office/drawing/2014/main" xmlns="" id="{A06F45AE-0D08-49D2-A976-CA8CC9B9DF2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302" name="Freeform 382">
                  <a:extLst>
                    <a:ext uri="{FF2B5EF4-FFF2-40B4-BE49-F238E27FC236}">
                      <a16:creationId xmlns:a16="http://schemas.microsoft.com/office/drawing/2014/main" xmlns="" id="{50470151-2C95-4875-BA8C-DDA58353851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03" name="Freeform 383">
                  <a:extLst>
                    <a:ext uri="{FF2B5EF4-FFF2-40B4-BE49-F238E27FC236}">
                      <a16:creationId xmlns:a16="http://schemas.microsoft.com/office/drawing/2014/main" xmlns="" id="{EEFE4558-4119-4B6B-82A3-75D64D4C0C7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97" name="Group 384">
                <a:extLst>
                  <a:ext uri="{FF2B5EF4-FFF2-40B4-BE49-F238E27FC236}">
                    <a16:creationId xmlns:a16="http://schemas.microsoft.com/office/drawing/2014/main" xmlns="" id="{29BA2E94-7BF0-4A1D-80FC-8BC3569C92C9}"/>
                  </a:ext>
                </a:extLst>
              </p:cNvPr>
              <p:cNvGrpSpPr>
                <a:grpSpLocks/>
              </p:cNvGrpSpPr>
              <p:nvPr/>
            </p:nvGrpSpPr>
            <p:grpSpPr bwMode="auto">
              <a:xfrm rot="11349086" flipH="1">
                <a:off x="6085199" y="3771474"/>
                <a:ext cx="83389" cy="175252"/>
                <a:chOff x="5021753" y="2927868"/>
                <a:chExt cx="83398" cy="175731"/>
              </a:xfrm>
            </p:grpSpPr>
            <p:sp>
              <p:nvSpPr>
                <p:cNvPr id="298" name="Oval 385">
                  <a:extLst>
                    <a:ext uri="{FF2B5EF4-FFF2-40B4-BE49-F238E27FC236}">
                      <a16:creationId xmlns:a16="http://schemas.microsoft.com/office/drawing/2014/main" xmlns="" id="{8534341F-1473-458C-839B-DD8D350710C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99" name="Freeform 386">
                  <a:extLst>
                    <a:ext uri="{FF2B5EF4-FFF2-40B4-BE49-F238E27FC236}">
                      <a16:creationId xmlns:a16="http://schemas.microsoft.com/office/drawing/2014/main" xmlns="" id="{C914C3EA-1023-4E7C-8813-08383DF650A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300" name="Freeform 387">
                  <a:extLst>
                    <a:ext uri="{FF2B5EF4-FFF2-40B4-BE49-F238E27FC236}">
                      <a16:creationId xmlns:a16="http://schemas.microsoft.com/office/drawing/2014/main" xmlns="" id="{D5F8C3CE-8546-4553-989B-AA00B8474A1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nvGrpSpPr>
            <p:cNvPr id="204" name="Group 142">
              <a:extLst>
                <a:ext uri="{FF2B5EF4-FFF2-40B4-BE49-F238E27FC236}">
                  <a16:creationId xmlns:a16="http://schemas.microsoft.com/office/drawing/2014/main" xmlns="" id="{851DACED-9F05-4489-9F03-AD603C0B870F}"/>
                </a:ext>
              </a:extLst>
            </p:cNvPr>
            <p:cNvGrpSpPr>
              <a:grpSpLocks/>
            </p:cNvGrpSpPr>
            <p:nvPr/>
          </p:nvGrpSpPr>
          <p:grpSpPr bwMode="auto">
            <a:xfrm>
              <a:off x="11109749" y="2542580"/>
              <a:ext cx="90587" cy="190381"/>
              <a:chOff x="5021753" y="2927868"/>
              <a:chExt cx="83398" cy="175731"/>
            </a:xfrm>
          </p:grpSpPr>
          <p:sp>
            <p:nvSpPr>
              <p:cNvPr id="265" name="Oval 143">
                <a:extLst>
                  <a:ext uri="{FF2B5EF4-FFF2-40B4-BE49-F238E27FC236}">
                    <a16:creationId xmlns:a16="http://schemas.microsoft.com/office/drawing/2014/main" xmlns="" id="{A275C696-9DDE-46E9-A6BD-A569B6C38818}"/>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66" name="Freeform 144">
                <a:extLst>
                  <a:ext uri="{FF2B5EF4-FFF2-40B4-BE49-F238E27FC236}">
                    <a16:creationId xmlns:a16="http://schemas.microsoft.com/office/drawing/2014/main" xmlns="" id="{4628E1B6-7857-4A4E-B1A0-64FC099A447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67" name="Freeform 145">
                <a:extLst>
                  <a:ext uri="{FF2B5EF4-FFF2-40B4-BE49-F238E27FC236}">
                    <a16:creationId xmlns:a16="http://schemas.microsoft.com/office/drawing/2014/main" xmlns="" id="{24765D6E-DA41-466F-8658-025C3798652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05" name="Group 146">
              <a:extLst>
                <a:ext uri="{FF2B5EF4-FFF2-40B4-BE49-F238E27FC236}">
                  <a16:creationId xmlns:a16="http://schemas.microsoft.com/office/drawing/2014/main" xmlns="" id="{EA57F5D2-AF87-49B4-852A-02EEFC261B61}"/>
                </a:ext>
              </a:extLst>
            </p:cNvPr>
            <p:cNvGrpSpPr>
              <a:grpSpLocks/>
            </p:cNvGrpSpPr>
            <p:nvPr/>
          </p:nvGrpSpPr>
          <p:grpSpPr bwMode="auto">
            <a:xfrm>
              <a:off x="11213277" y="2536128"/>
              <a:ext cx="90587" cy="190381"/>
              <a:chOff x="5021753" y="2927868"/>
              <a:chExt cx="83398" cy="175731"/>
            </a:xfrm>
          </p:grpSpPr>
          <p:sp>
            <p:nvSpPr>
              <p:cNvPr id="262" name="Oval 147">
                <a:extLst>
                  <a:ext uri="{FF2B5EF4-FFF2-40B4-BE49-F238E27FC236}">
                    <a16:creationId xmlns:a16="http://schemas.microsoft.com/office/drawing/2014/main" xmlns="" id="{A8745D8C-8E70-4D40-95DC-09EC8816476D}"/>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63" name="Freeform 148">
                <a:extLst>
                  <a:ext uri="{FF2B5EF4-FFF2-40B4-BE49-F238E27FC236}">
                    <a16:creationId xmlns:a16="http://schemas.microsoft.com/office/drawing/2014/main" xmlns="" id="{2D961C6E-7266-4F50-BACD-F58AE4E4CAC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64" name="Freeform 149">
                <a:extLst>
                  <a:ext uri="{FF2B5EF4-FFF2-40B4-BE49-F238E27FC236}">
                    <a16:creationId xmlns:a16="http://schemas.microsoft.com/office/drawing/2014/main" xmlns="" id="{2672C599-D91A-470F-88D0-443030C9379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06" name="Group 150">
              <a:extLst>
                <a:ext uri="{FF2B5EF4-FFF2-40B4-BE49-F238E27FC236}">
                  <a16:creationId xmlns:a16="http://schemas.microsoft.com/office/drawing/2014/main" xmlns="" id="{4CBCBD85-5E0F-4508-AE8F-381A0709AAA0}"/>
                </a:ext>
              </a:extLst>
            </p:cNvPr>
            <p:cNvGrpSpPr>
              <a:grpSpLocks/>
            </p:cNvGrpSpPr>
            <p:nvPr/>
          </p:nvGrpSpPr>
          <p:grpSpPr bwMode="auto">
            <a:xfrm>
              <a:off x="11313570" y="2542581"/>
              <a:ext cx="90587" cy="190381"/>
              <a:chOff x="5021753" y="2927868"/>
              <a:chExt cx="83398" cy="175731"/>
            </a:xfrm>
          </p:grpSpPr>
          <p:sp>
            <p:nvSpPr>
              <p:cNvPr id="259" name="Oval 151">
                <a:extLst>
                  <a:ext uri="{FF2B5EF4-FFF2-40B4-BE49-F238E27FC236}">
                    <a16:creationId xmlns:a16="http://schemas.microsoft.com/office/drawing/2014/main" xmlns="" id="{9BEC994E-FABB-452D-8405-48F62F5E311D}"/>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60" name="Freeform 152">
                <a:extLst>
                  <a:ext uri="{FF2B5EF4-FFF2-40B4-BE49-F238E27FC236}">
                    <a16:creationId xmlns:a16="http://schemas.microsoft.com/office/drawing/2014/main" xmlns="" id="{D28153CA-7505-4353-BBEC-E111A1F1576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61" name="Freeform 153">
                <a:extLst>
                  <a:ext uri="{FF2B5EF4-FFF2-40B4-BE49-F238E27FC236}">
                    <a16:creationId xmlns:a16="http://schemas.microsoft.com/office/drawing/2014/main" xmlns="" id="{8FF8E6EB-07B4-4C39-B4FE-647609403C0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07" name="Group 154">
              <a:extLst>
                <a:ext uri="{FF2B5EF4-FFF2-40B4-BE49-F238E27FC236}">
                  <a16:creationId xmlns:a16="http://schemas.microsoft.com/office/drawing/2014/main" xmlns="" id="{425F1D2B-C534-45C2-9627-7C62C0814D07}"/>
                </a:ext>
              </a:extLst>
            </p:cNvPr>
            <p:cNvGrpSpPr>
              <a:grpSpLocks/>
            </p:cNvGrpSpPr>
            <p:nvPr/>
          </p:nvGrpSpPr>
          <p:grpSpPr bwMode="auto">
            <a:xfrm>
              <a:off x="11410628" y="2539354"/>
              <a:ext cx="90587" cy="190381"/>
              <a:chOff x="5021753" y="2927868"/>
              <a:chExt cx="83398" cy="175731"/>
            </a:xfrm>
          </p:grpSpPr>
          <p:sp>
            <p:nvSpPr>
              <p:cNvPr id="256" name="Oval 155">
                <a:extLst>
                  <a:ext uri="{FF2B5EF4-FFF2-40B4-BE49-F238E27FC236}">
                    <a16:creationId xmlns:a16="http://schemas.microsoft.com/office/drawing/2014/main" xmlns="" id="{F5C37A03-9A18-4E66-BADC-5033662F3FAA}"/>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57" name="Freeform 156">
                <a:extLst>
                  <a:ext uri="{FF2B5EF4-FFF2-40B4-BE49-F238E27FC236}">
                    <a16:creationId xmlns:a16="http://schemas.microsoft.com/office/drawing/2014/main" xmlns="" id="{5CE2AE13-443A-4B33-9C50-A8B2C530279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58" name="Freeform 157">
                <a:extLst>
                  <a:ext uri="{FF2B5EF4-FFF2-40B4-BE49-F238E27FC236}">
                    <a16:creationId xmlns:a16="http://schemas.microsoft.com/office/drawing/2014/main" xmlns="" id="{FDAD15F6-0C0F-4A96-A994-C4765198D51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08" name="Group 158">
              <a:extLst>
                <a:ext uri="{FF2B5EF4-FFF2-40B4-BE49-F238E27FC236}">
                  <a16:creationId xmlns:a16="http://schemas.microsoft.com/office/drawing/2014/main" xmlns="" id="{40139288-AD95-4B9C-908E-8E78B3E7118B}"/>
                </a:ext>
              </a:extLst>
            </p:cNvPr>
            <p:cNvGrpSpPr>
              <a:grpSpLocks/>
            </p:cNvGrpSpPr>
            <p:nvPr/>
          </p:nvGrpSpPr>
          <p:grpSpPr bwMode="auto">
            <a:xfrm>
              <a:off x="11510920" y="2542581"/>
              <a:ext cx="90587" cy="190381"/>
              <a:chOff x="5021753" y="2927868"/>
              <a:chExt cx="83398" cy="175731"/>
            </a:xfrm>
          </p:grpSpPr>
          <p:sp>
            <p:nvSpPr>
              <p:cNvPr id="253" name="Oval 159">
                <a:extLst>
                  <a:ext uri="{FF2B5EF4-FFF2-40B4-BE49-F238E27FC236}">
                    <a16:creationId xmlns:a16="http://schemas.microsoft.com/office/drawing/2014/main" xmlns="" id="{AC1CACC3-62F5-4D5E-A7BA-785880F5288B}"/>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54" name="Freeform 160">
                <a:extLst>
                  <a:ext uri="{FF2B5EF4-FFF2-40B4-BE49-F238E27FC236}">
                    <a16:creationId xmlns:a16="http://schemas.microsoft.com/office/drawing/2014/main" xmlns="" id="{0944B29D-F748-4453-BBD6-2DEDC8BE324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55" name="Freeform 161">
                <a:extLst>
                  <a:ext uri="{FF2B5EF4-FFF2-40B4-BE49-F238E27FC236}">
                    <a16:creationId xmlns:a16="http://schemas.microsoft.com/office/drawing/2014/main" xmlns="" id="{0E3AF7F5-9566-43EE-BE09-60E6E3787B4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09" name="Group 219">
              <a:extLst>
                <a:ext uri="{FF2B5EF4-FFF2-40B4-BE49-F238E27FC236}">
                  <a16:creationId xmlns:a16="http://schemas.microsoft.com/office/drawing/2014/main" xmlns="" id="{0A19341F-049E-4BB4-B02C-8A1B28D217E7}"/>
                </a:ext>
              </a:extLst>
            </p:cNvPr>
            <p:cNvGrpSpPr>
              <a:grpSpLocks/>
            </p:cNvGrpSpPr>
            <p:nvPr/>
          </p:nvGrpSpPr>
          <p:grpSpPr bwMode="auto">
            <a:xfrm>
              <a:off x="11812301" y="2549574"/>
              <a:ext cx="90587" cy="190381"/>
              <a:chOff x="5021753" y="2927868"/>
              <a:chExt cx="83398" cy="175731"/>
            </a:xfrm>
          </p:grpSpPr>
          <p:sp>
            <p:nvSpPr>
              <p:cNvPr id="250" name="Oval 220">
                <a:extLst>
                  <a:ext uri="{FF2B5EF4-FFF2-40B4-BE49-F238E27FC236}">
                    <a16:creationId xmlns:a16="http://schemas.microsoft.com/office/drawing/2014/main" xmlns="" id="{599F5DD4-822C-4F7B-A6CF-CA4E0A433E3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51" name="Freeform 221">
                <a:extLst>
                  <a:ext uri="{FF2B5EF4-FFF2-40B4-BE49-F238E27FC236}">
                    <a16:creationId xmlns:a16="http://schemas.microsoft.com/office/drawing/2014/main" xmlns="" id="{52A3D812-6964-4CC7-84FF-D3052170B31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52" name="Freeform 222">
                <a:extLst>
                  <a:ext uri="{FF2B5EF4-FFF2-40B4-BE49-F238E27FC236}">
                    <a16:creationId xmlns:a16="http://schemas.microsoft.com/office/drawing/2014/main" xmlns="" id="{551D3179-A06C-41D8-B75F-9BED96F72D9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0" name="Group 223">
              <a:extLst>
                <a:ext uri="{FF2B5EF4-FFF2-40B4-BE49-F238E27FC236}">
                  <a16:creationId xmlns:a16="http://schemas.microsoft.com/office/drawing/2014/main" xmlns="" id="{0F480B8E-E8EA-4F77-84DD-6C5691980967}"/>
                </a:ext>
              </a:extLst>
            </p:cNvPr>
            <p:cNvGrpSpPr>
              <a:grpSpLocks/>
            </p:cNvGrpSpPr>
            <p:nvPr/>
          </p:nvGrpSpPr>
          <p:grpSpPr bwMode="auto">
            <a:xfrm>
              <a:off x="11715244" y="2549574"/>
              <a:ext cx="90587" cy="190381"/>
              <a:chOff x="5021753" y="2927868"/>
              <a:chExt cx="83398" cy="175731"/>
            </a:xfrm>
          </p:grpSpPr>
          <p:sp>
            <p:nvSpPr>
              <p:cNvPr id="247" name="Oval 224">
                <a:extLst>
                  <a:ext uri="{FF2B5EF4-FFF2-40B4-BE49-F238E27FC236}">
                    <a16:creationId xmlns:a16="http://schemas.microsoft.com/office/drawing/2014/main" xmlns="" id="{97409616-E3CA-4DE1-8094-5011C99BEF5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48" name="Freeform 225">
                <a:extLst>
                  <a:ext uri="{FF2B5EF4-FFF2-40B4-BE49-F238E27FC236}">
                    <a16:creationId xmlns:a16="http://schemas.microsoft.com/office/drawing/2014/main" xmlns="" id="{8537CDCE-E183-4690-BFAC-6DCC9F91AD1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49" name="Freeform 226">
                <a:extLst>
                  <a:ext uri="{FF2B5EF4-FFF2-40B4-BE49-F238E27FC236}">
                    <a16:creationId xmlns:a16="http://schemas.microsoft.com/office/drawing/2014/main" xmlns="" id="{75E00649-1BFD-4E98-8D21-2FE0E7C293E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1" name="Group 227">
              <a:extLst>
                <a:ext uri="{FF2B5EF4-FFF2-40B4-BE49-F238E27FC236}">
                  <a16:creationId xmlns:a16="http://schemas.microsoft.com/office/drawing/2014/main" xmlns="" id="{5159E6FA-8965-4908-8B6B-6808ECBC9D9D}"/>
                </a:ext>
              </a:extLst>
            </p:cNvPr>
            <p:cNvGrpSpPr>
              <a:grpSpLocks/>
            </p:cNvGrpSpPr>
            <p:nvPr/>
          </p:nvGrpSpPr>
          <p:grpSpPr bwMode="auto">
            <a:xfrm>
              <a:off x="11611716" y="2549574"/>
              <a:ext cx="90587" cy="190381"/>
              <a:chOff x="5021753" y="2927868"/>
              <a:chExt cx="83398" cy="175731"/>
            </a:xfrm>
          </p:grpSpPr>
          <p:sp>
            <p:nvSpPr>
              <p:cNvPr id="244" name="Oval 228">
                <a:extLst>
                  <a:ext uri="{FF2B5EF4-FFF2-40B4-BE49-F238E27FC236}">
                    <a16:creationId xmlns:a16="http://schemas.microsoft.com/office/drawing/2014/main" xmlns="" id="{D3E9E691-527F-435E-B247-D714081E484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45" name="Freeform 229">
                <a:extLst>
                  <a:ext uri="{FF2B5EF4-FFF2-40B4-BE49-F238E27FC236}">
                    <a16:creationId xmlns:a16="http://schemas.microsoft.com/office/drawing/2014/main" xmlns="" id="{4FFBA945-3E44-4DE0-8185-8E16B2EBED9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46" name="Freeform 230">
                <a:extLst>
                  <a:ext uri="{FF2B5EF4-FFF2-40B4-BE49-F238E27FC236}">
                    <a16:creationId xmlns:a16="http://schemas.microsoft.com/office/drawing/2014/main" xmlns="" id="{29AC0CB1-CE84-4266-A166-FA617E933A5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2" name="Group 303">
              <a:extLst>
                <a:ext uri="{FF2B5EF4-FFF2-40B4-BE49-F238E27FC236}">
                  <a16:creationId xmlns:a16="http://schemas.microsoft.com/office/drawing/2014/main" xmlns="" id="{5BD60443-3DFE-4DAA-908F-D8A95068A8B5}"/>
                </a:ext>
              </a:extLst>
            </p:cNvPr>
            <p:cNvGrpSpPr>
              <a:grpSpLocks/>
            </p:cNvGrpSpPr>
            <p:nvPr/>
          </p:nvGrpSpPr>
          <p:grpSpPr bwMode="auto">
            <a:xfrm rot="10800000" flipH="1">
              <a:off x="11110790" y="2750675"/>
              <a:ext cx="90587" cy="190381"/>
              <a:chOff x="5021753" y="2927868"/>
              <a:chExt cx="83398" cy="175731"/>
            </a:xfrm>
          </p:grpSpPr>
          <p:sp>
            <p:nvSpPr>
              <p:cNvPr id="241" name="Oval 304">
                <a:extLst>
                  <a:ext uri="{FF2B5EF4-FFF2-40B4-BE49-F238E27FC236}">
                    <a16:creationId xmlns:a16="http://schemas.microsoft.com/office/drawing/2014/main" xmlns="" id="{FE32FDB6-0A12-4FCE-808F-A3AC3745CC3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42" name="Freeform 305">
                <a:extLst>
                  <a:ext uri="{FF2B5EF4-FFF2-40B4-BE49-F238E27FC236}">
                    <a16:creationId xmlns:a16="http://schemas.microsoft.com/office/drawing/2014/main" xmlns="" id="{FD82EAD7-BFD1-4BCB-8158-424578A67DF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43" name="Freeform 306">
                <a:extLst>
                  <a:ext uri="{FF2B5EF4-FFF2-40B4-BE49-F238E27FC236}">
                    <a16:creationId xmlns:a16="http://schemas.microsoft.com/office/drawing/2014/main" xmlns="" id="{FEC41206-33FD-4707-BE09-7446D00EF7D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3" name="Group 307">
              <a:extLst>
                <a:ext uri="{FF2B5EF4-FFF2-40B4-BE49-F238E27FC236}">
                  <a16:creationId xmlns:a16="http://schemas.microsoft.com/office/drawing/2014/main" xmlns="" id="{00C0D3A8-DAA5-4995-92F6-9D8014129728}"/>
                </a:ext>
              </a:extLst>
            </p:cNvPr>
            <p:cNvGrpSpPr>
              <a:grpSpLocks/>
            </p:cNvGrpSpPr>
            <p:nvPr/>
          </p:nvGrpSpPr>
          <p:grpSpPr bwMode="auto">
            <a:xfrm rot="10800000" flipH="1">
              <a:off x="11211081" y="2747450"/>
              <a:ext cx="90587" cy="190381"/>
              <a:chOff x="5021753" y="2927868"/>
              <a:chExt cx="83398" cy="175731"/>
            </a:xfrm>
          </p:grpSpPr>
          <p:sp>
            <p:nvSpPr>
              <p:cNvPr id="238" name="Oval 308">
                <a:extLst>
                  <a:ext uri="{FF2B5EF4-FFF2-40B4-BE49-F238E27FC236}">
                    <a16:creationId xmlns:a16="http://schemas.microsoft.com/office/drawing/2014/main" xmlns="" id="{92774908-81CB-47CD-9BAB-BDDA738DCFE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39" name="Freeform 309">
                <a:extLst>
                  <a:ext uri="{FF2B5EF4-FFF2-40B4-BE49-F238E27FC236}">
                    <a16:creationId xmlns:a16="http://schemas.microsoft.com/office/drawing/2014/main" xmlns="" id="{6B11CDBE-E534-4A03-A9A9-83F793C6944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40" name="Freeform 310">
                <a:extLst>
                  <a:ext uri="{FF2B5EF4-FFF2-40B4-BE49-F238E27FC236}">
                    <a16:creationId xmlns:a16="http://schemas.microsoft.com/office/drawing/2014/main" xmlns="" id="{564675EA-43CC-4337-B9CB-051CB41A2F3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4" name="Group 311">
              <a:extLst>
                <a:ext uri="{FF2B5EF4-FFF2-40B4-BE49-F238E27FC236}">
                  <a16:creationId xmlns:a16="http://schemas.microsoft.com/office/drawing/2014/main" xmlns="" id="{B290BC58-8B06-4BCE-89F9-706A7F8B8793}"/>
                </a:ext>
              </a:extLst>
            </p:cNvPr>
            <p:cNvGrpSpPr>
              <a:grpSpLocks/>
            </p:cNvGrpSpPr>
            <p:nvPr/>
          </p:nvGrpSpPr>
          <p:grpSpPr bwMode="auto">
            <a:xfrm rot="10800000" flipH="1">
              <a:off x="11308141" y="2753904"/>
              <a:ext cx="90587" cy="190381"/>
              <a:chOff x="5021753" y="2927868"/>
              <a:chExt cx="83398" cy="175731"/>
            </a:xfrm>
          </p:grpSpPr>
          <p:sp>
            <p:nvSpPr>
              <p:cNvPr id="235" name="Oval 312">
                <a:extLst>
                  <a:ext uri="{FF2B5EF4-FFF2-40B4-BE49-F238E27FC236}">
                    <a16:creationId xmlns:a16="http://schemas.microsoft.com/office/drawing/2014/main" xmlns="" id="{701396D3-7AD2-46E9-9EEB-CF5E0C7F4B0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36" name="Freeform 313">
                <a:extLst>
                  <a:ext uri="{FF2B5EF4-FFF2-40B4-BE49-F238E27FC236}">
                    <a16:creationId xmlns:a16="http://schemas.microsoft.com/office/drawing/2014/main" xmlns="" id="{ACE5C158-4064-4889-B8F7-D2112609991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37" name="Freeform 314">
                <a:extLst>
                  <a:ext uri="{FF2B5EF4-FFF2-40B4-BE49-F238E27FC236}">
                    <a16:creationId xmlns:a16="http://schemas.microsoft.com/office/drawing/2014/main" xmlns="" id="{2B07B892-B005-4C4E-8951-AAD946EDA1B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5" name="Group 316">
              <a:extLst>
                <a:ext uri="{FF2B5EF4-FFF2-40B4-BE49-F238E27FC236}">
                  <a16:creationId xmlns:a16="http://schemas.microsoft.com/office/drawing/2014/main" xmlns="" id="{790B460B-B697-47F5-A352-7F36CE8775B2}"/>
                </a:ext>
              </a:extLst>
            </p:cNvPr>
            <p:cNvGrpSpPr>
              <a:grpSpLocks/>
            </p:cNvGrpSpPr>
            <p:nvPr/>
          </p:nvGrpSpPr>
          <p:grpSpPr bwMode="auto">
            <a:xfrm rot="10800000" flipH="1">
              <a:off x="11408973" y="2757668"/>
              <a:ext cx="90587" cy="190381"/>
              <a:chOff x="5021753" y="2927868"/>
              <a:chExt cx="83398" cy="175731"/>
            </a:xfrm>
          </p:grpSpPr>
          <p:sp>
            <p:nvSpPr>
              <p:cNvPr id="232" name="Oval 317">
                <a:extLst>
                  <a:ext uri="{FF2B5EF4-FFF2-40B4-BE49-F238E27FC236}">
                    <a16:creationId xmlns:a16="http://schemas.microsoft.com/office/drawing/2014/main" xmlns="" id="{1DC6E7D2-4DE1-4E83-81B7-C18FF0C3BFD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33" name="Freeform 318">
                <a:extLst>
                  <a:ext uri="{FF2B5EF4-FFF2-40B4-BE49-F238E27FC236}">
                    <a16:creationId xmlns:a16="http://schemas.microsoft.com/office/drawing/2014/main" xmlns="" id="{B871726E-7CA0-46E1-A1DA-9971ABAB12E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34" name="Freeform 319">
                <a:extLst>
                  <a:ext uri="{FF2B5EF4-FFF2-40B4-BE49-F238E27FC236}">
                    <a16:creationId xmlns:a16="http://schemas.microsoft.com/office/drawing/2014/main" xmlns="" id="{9F0A32A2-F1B7-4A40-8560-5DCEDCF30AD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6" name="Group 320">
              <a:extLst>
                <a:ext uri="{FF2B5EF4-FFF2-40B4-BE49-F238E27FC236}">
                  <a16:creationId xmlns:a16="http://schemas.microsoft.com/office/drawing/2014/main" xmlns="" id="{71966236-1648-4CE2-8B4F-6459CD1A6091}"/>
                </a:ext>
              </a:extLst>
            </p:cNvPr>
            <p:cNvGrpSpPr>
              <a:grpSpLocks/>
            </p:cNvGrpSpPr>
            <p:nvPr/>
          </p:nvGrpSpPr>
          <p:grpSpPr bwMode="auto">
            <a:xfrm rot="10800000" flipH="1">
              <a:off x="11509802" y="2754979"/>
              <a:ext cx="90587" cy="190381"/>
              <a:chOff x="5021753" y="2927868"/>
              <a:chExt cx="83398" cy="175731"/>
            </a:xfrm>
          </p:grpSpPr>
          <p:sp>
            <p:nvSpPr>
              <p:cNvPr id="229" name="Oval 321">
                <a:extLst>
                  <a:ext uri="{FF2B5EF4-FFF2-40B4-BE49-F238E27FC236}">
                    <a16:creationId xmlns:a16="http://schemas.microsoft.com/office/drawing/2014/main" xmlns="" id="{20DAF12C-AFE8-4440-915C-461360BA2E1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30" name="Freeform 322">
                <a:extLst>
                  <a:ext uri="{FF2B5EF4-FFF2-40B4-BE49-F238E27FC236}">
                    <a16:creationId xmlns:a16="http://schemas.microsoft.com/office/drawing/2014/main" xmlns="" id="{267D09D5-7B29-473E-8AF1-5FCF6C6CB38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31" name="Freeform 323">
                <a:extLst>
                  <a:ext uri="{FF2B5EF4-FFF2-40B4-BE49-F238E27FC236}">
                    <a16:creationId xmlns:a16="http://schemas.microsoft.com/office/drawing/2014/main" xmlns="" id="{0265C1A3-0C79-4D61-931B-3173EE1BB72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7" name="Group 380">
              <a:extLst>
                <a:ext uri="{FF2B5EF4-FFF2-40B4-BE49-F238E27FC236}">
                  <a16:creationId xmlns:a16="http://schemas.microsoft.com/office/drawing/2014/main" xmlns="" id="{A1B308D5-54EF-438A-9C47-44EDACAF0CB8}"/>
                </a:ext>
              </a:extLst>
            </p:cNvPr>
            <p:cNvGrpSpPr>
              <a:grpSpLocks/>
            </p:cNvGrpSpPr>
            <p:nvPr/>
          </p:nvGrpSpPr>
          <p:grpSpPr bwMode="auto">
            <a:xfrm rot="11349086" flipH="1">
              <a:off x="11824666" y="2763044"/>
              <a:ext cx="90587" cy="190381"/>
              <a:chOff x="5021753" y="2927868"/>
              <a:chExt cx="83398" cy="175731"/>
            </a:xfrm>
          </p:grpSpPr>
          <p:sp>
            <p:nvSpPr>
              <p:cNvPr id="226" name="Oval 381">
                <a:extLst>
                  <a:ext uri="{FF2B5EF4-FFF2-40B4-BE49-F238E27FC236}">
                    <a16:creationId xmlns:a16="http://schemas.microsoft.com/office/drawing/2014/main" xmlns="" id="{E9F3FC2E-378F-41D7-BA0C-82FCDDAFF88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27" name="Freeform 382">
                <a:extLst>
                  <a:ext uri="{FF2B5EF4-FFF2-40B4-BE49-F238E27FC236}">
                    <a16:creationId xmlns:a16="http://schemas.microsoft.com/office/drawing/2014/main" xmlns="" id="{E4374869-8944-4179-AE59-14402CAAC52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28" name="Freeform 383">
                <a:extLst>
                  <a:ext uri="{FF2B5EF4-FFF2-40B4-BE49-F238E27FC236}">
                    <a16:creationId xmlns:a16="http://schemas.microsoft.com/office/drawing/2014/main" xmlns="" id="{36AF547B-AC60-4B78-88B9-9AF1E476308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8" name="Group 384">
              <a:extLst>
                <a:ext uri="{FF2B5EF4-FFF2-40B4-BE49-F238E27FC236}">
                  <a16:creationId xmlns:a16="http://schemas.microsoft.com/office/drawing/2014/main" xmlns="" id="{11BD74B3-88DA-444C-98AA-FA01701DA2E1}"/>
                </a:ext>
              </a:extLst>
            </p:cNvPr>
            <p:cNvGrpSpPr>
              <a:grpSpLocks/>
            </p:cNvGrpSpPr>
            <p:nvPr/>
          </p:nvGrpSpPr>
          <p:grpSpPr bwMode="auto">
            <a:xfrm rot="11349086" flipH="1">
              <a:off x="11727610" y="2763044"/>
              <a:ext cx="90587" cy="190381"/>
              <a:chOff x="5021753" y="2927868"/>
              <a:chExt cx="83398" cy="175731"/>
            </a:xfrm>
          </p:grpSpPr>
          <p:sp>
            <p:nvSpPr>
              <p:cNvPr id="223" name="Oval 385">
                <a:extLst>
                  <a:ext uri="{FF2B5EF4-FFF2-40B4-BE49-F238E27FC236}">
                    <a16:creationId xmlns:a16="http://schemas.microsoft.com/office/drawing/2014/main" xmlns="" id="{3BE40DE7-B5A2-4C52-908B-0E664044152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24" name="Freeform 386">
                <a:extLst>
                  <a:ext uri="{FF2B5EF4-FFF2-40B4-BE49-F238E27FC236}">
                    <a16:creationId xmlns:a16="http://schemas.microsoft.com/office/drawing/2014/main" xmlns="" id="{27F814EC-3F75-4FEE-8E15-36DE1A855C3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25" name="Freeform 387">
                <a:extLst>
                  <a:ext uri="{FF2B5EF4-FFF2-40B4-BE49-F238E27FC236}">
                    <a16:creationId xmlns:a16="http://schemas.microsoft.com/office/drawing/2014/main" xmlns="" id="{C8219103-D176-4509-9AD6-11AAF51B598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219" name="Group 388">
              <a:extLst>
                <a:ext uri="{FF2B5EF4-FFF2-40B4-BE49-F238E27FC236}">
                  <a16:creationId xmlns:a16="http://schemas.microsoft.com/office/drawing/2014/main" xmlns="" id="{3E04235A-CC7A-4EAA-A2ED-54398F8A8A16}"/>
                </a:ext>
              </a:extLst>
            </p:cNvPr>
            <p:cNvGrpSpPr>
              <a:grpSpLocks/>
            </p:cNvGrpSpPr>
            <p:nvPr/>
          </p:nvGrpSpPr>
          <p:grpSpPr bwMode="auto">
            <a:xfrm rot="11349086" flipH="1">
              <a:off x="11620846" y="2763044"/>
              <a:ext cx="90587" cy="190381"/>
              <a:chOff x="5021753" y="2927868"/>
              <a:chExt cx="83398" cy="175731"/>
            </a:xfrm>
          </p:grpSpPr>
          <p:sp>
            <p:nvSpPr>
              <p:cNvPr id="220" name="Oval 389">
                <a:extLst>
                  <a:ext uri="{FF2B5EF4-FFF2-40B4-BE49-F238E27FC236}">
                    <a16:creationId xmlns:a16="http://schemas.microsoft.com/office/drawing/2014/main" xmlns="" id="{AB90E381-E248-4A92-BE0E-8257AA83DFD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221" name="Freeform 390">
                <a:extLst>
                  <a:ext uri="{FF2B5EF4-FFF2-40B4-BE49-F238E27FC236}">
                    <a16:creationId xmlns:a16="http://schemas.microsoft.com/office/drawing/2014/main" xmlns="" id="{AA2C8AFD-6F80-451E-9233-35FCFE638C9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22" name="Freeform 391">
                <a:extLst>
                  <a:ext uri="{FF2B5EF4-FFF2-40B4-BE49-F238E27FC236}">
                    <a16:creationId xmlns:a16="http://schemas.microsoft.com/office/drawing/2014/main" xmlns="" id="{A89BA11C-3F79-4EFE-92E3-B5C4967E99D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nvGrpSpPr>
          <p:cNvPr id="388" name="Group 387">
            <a:extLst>
              <a:ext uri="{FF2B5EF4-FFF2-40B4-BE49-F238E27FC236}">
                <a16:creationId xmlns:a16="http://schemas.microsoft.com/office/drawing/2014/main" xmlns="" id="{38709186-06CE-406E-A530-ECC07FDE9C96}"/>
              </a:ext>
            </a:extLst>
          </p:cNvPr>
          <p:cNvGrpSpPr/>
          <p:nvPr/>
        </p:nvGrpSpPr>
        <p:grpSpPr>
          <a:xfrm>
            <a:off x="3786754" y="1846524"/>
            <a:ext cx="4443927" cy="442436"/>
            <a:chOff x="6095964" y="2645407"/>
            <a:chExt cx="4200206" cy="417135"/>
          </a:xfrm>
        </p:grpSpPr>
        <p:grpSp>
          <p:nvGrpSpPr>
            <p:cNvPr id="389" name="Group 388">
              <a:extLst>
                <a:ext uri="{FF2B5EF4-FFF2-40B4-BE49-F238E27FC236}">
                  <a16:creationId xmlns:a16="http://schemas.microsoft.com/office/drawing/2014/main" xmlns="" id="{1ED1AAC5-350F-4F04-A224-279338416BE3}"/>
                </a:ext>
              </a:extLst>
            </p:cNvPr>
            <p:cNvGrpSpPr/>
            <p:nvPr/>
          </p:nvGrpSpPr>
          <p:grpSpPr>
            <a:xfrm>
              <a:off x="6095964" y="2645407"/>
              <a:ext cx="1400238" cy="397679"/>
              <a:chOff x="4890777" y="3558752"/>
              <a:chExt cx="1367157" cy="388279"/>
            </a:xfrm>
          </p:grpSpPr>
          <p:grpSp>
            <p:nvGrpSpPr>
              <p:cNvPr id="632" name="Group 142">
                <a:extLst>
                  <a:ext uri="{FF2B5EF4-FFF2-40B4-BE49-F238E27FC236}">
                    <a16:creationId xmlns:a16="http://schemas.microsoft.com/office/drawing/2014/main" xmlns="" id="{23B7E7B4-A59E-44AF-B8E0-5413C75F7E3F}"/>
                  </a:ext>
                </a:extLst>
              </p:cNvPr>
              <p:cNvGrpSpPr>
                <a:grpSpLocks/>
              </p:cNvGrpSpPr>
              <p:nvPr/>
            </p:nvGrpSpPr>
            <p:grpSpPr bwMode="auto">
              <a:xfrm>
                <a:off x="4890777" y="3564691"/>
                <a:ext cx="83389" cy="175252"/>
                <a:chOff x="5021753" y="2927868"/>
                <a:chExt cx="83398" cy="175731"/>
              </a:xfrm>
            </p:grpSpPr>
            <p:sp>
              <p:nvSpPr>
                <p:cNvPr id="749" name="Oval 143">
                  <a:extLst>
                    <a:ext uri="{FF2B5EF4-FFF2-40B4-BE49-F238E27FC236}">
                      <a16:creationId xmlns:a16="http://schemas.microsoft.com/office/drawing/2014/main" xmlns="" id="{BB6D25E0-EF8E-4810-92D8-DE65D83174BB}"/>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50" name="Freeform 144">
                  <a:extLst>
                    <a:ext uri="{FF2B5EF4-FFF2-40B4-BE49-F238E27FC236}">
                      <a16:creationId xmlns:a16="http://schemas.microsoft.com/office/drawing/2014/main" xmlns="" id="{F409FB49-E1C2-49FD-A495-A8E772155B6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51" name="Freeform 145">
                  <a:extLst>
                    <a:ext uri="{FF2B5EF4-FFF2-40B4-BE49-F238E27FC236}">
                      <a16:creationId xmlns:a16="http://schemas.microsoft.com/office/drawing/2014/main" xmlns="" id="{653694BF-5EAE-450B-852C-A25339CAC05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3" name="Group 146">
                <a:extLst>
                  <a:ext uri="{FF2B5EF4-FFF2-40B4-BE49-F238E27FC236}">
                    <a16:creationId xmlns:a16="http://schemas.microsoft.com/office/drawing/2014/main" xmlns="" id="{9F50BB67-9BA6-4707-BCDC-CEEE79356707}"/>
                  </a:ext>
                </a:extLst>
              </p:cNvPr>
              <p:cNvGrpSpPr>
                <a:grpSpLocks/>
              </p:cNvGrpSpPr>
              <p:nvPr/>
            </p:nvGrpSpPr>
            <p:grpSpPr bwMode="auto">
              <a:xfrm>
                <a:off x="4986078" y="3558752"/>
                <a:ext cx="83389" cy="175252"/>
                <a:chOff x="5021753" y="2927868"/>
                <a:chExt cx="83398" cy="175731"/>
              </a:xfrm>
            </p:grpSpPr>
            <p:sp>
              <p:nvSpPr>
                <p:cNvPr id="746" name="Oval 147">
                  <a:extLst>
                    <a:ext uri="{FF2B5EF4-FFF2-40B4-BE49-F238E27FC236}">
                      <a16:creationId xmlns:a16="http://schemas.microsoft.com/office/drawing/2014/main" xmlns="" id="{197F58F7-611D-453F-9DA0-F5058FF96A70}"/>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47" name="Freeform 148">
                  <a:extLst>
                    <a:ext uri="{FF2B5EF4-FFF2-40B4-BE49-F238E27FC236}">
                      <a16:creationId xmlns:a16="http://schemas.microsoft.com/office/drawing/2014/main" xmlns="" id="{489CD776-C3B5-4956-BD47-A985133803A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48" name="Freeform 149">
                  <a:extLst>
                    <a:ext uri="{FF2B5EF4-FFF2-40B4-BE49-F238E27FC236}">
                      <a16:creationId xmlns:a16="http://schemas.microsoft.com/office/drawing/2014/main" xmlns="" id="{DB7A8461-F4F0-4FC9-9B4D-B32C75DC8D8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4" name="Group 150">
                <a:extLst>
                  <a:ext uri="{FF2B5EF4-FFF2-40B4-BE49-F238E27FC236}">
                    <a16:creationId xmlns:a16="http://schemas.microsoft.com/office/drawing/2014/main" xmlns="" id="{044CEFB8-21C8-46E8-AB92-0B78092EF63E}"/>
                  </a:ext>
                </a:extLst>
              </p:cNvPr>
              <p:cNvGrpSpPr>
                <a:grpSpLocks/>
              </p:cNvGrpSpPr>
              <p:nvPr/>
            </p:nvGrpSpPr>
            <p:grpSpPr bwMode="auto">
              <a:xfrm>
                <a:off x="5078402" y="3564692"/>
                <a:ext cx="83389" cy="175252"/>
                <a:chOff x="5021753" y="2927868"/>
                <a:chExt cx="83398" cy="175731"/>
              </a:xfrm>
            </p:grpSpPr>
            <p:sp>
              <p:nvSpPr>
                <p:cNvPr id="743" name="Oval 151">
                  <a:extLst>
                    <a:ext uri="{FF2B5EF4-FFF2-40B4-BE49-F238E27FC236}">
                      <a16:creationId xmlns:a16="http://schemas.microsoft.com/office/drawing/2014/main" xmlns="" id="{9D44AEE4-F65B-4D60-95D5-E8099FE27A01}"/>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44" name="Freeform 152">
                  <a:extLst>
                    <a:ext uri="{FF2B5EF4-FFF2-40B4-BE49-F238E27FC236}">
                      <a16:creationId xmlns:a16="http://schemas.microsoft.com/office/drawing/2014/main" xmlns="" id="{944C1819-0EC4-4F27-932B-924EB9E5A44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45" name="Freeform 153">
                  <a:extLst>
                    <a:ext uri="{FF2B5EF4-FFF2-40B4-BE49-F238E27FC236}">
                      <a16:creationId xmlns:a16="http://schemas.microsoft.com/office/drawing/2014/main" xmlns="" id="{A25CABC2-840F-4A1D-B5B5-1B322868101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5" name="Group 154">
                <a:extLst>
                  <a:ext uri="{FF2B5EF4-FFF2-40B4-BE49-F238E27FC236}">
                    <a16:creationId xmlns:a16="http://schemas.microsoft.com/office/drawing/2014/main" xmlns="" id="{B55F1CF4-6638-432C-9D7D-9482EC54D67E}"/>
                  </a:ext>
                </a:extLst>
              </p:cNvPr>
              <p:cNvGrpSpPr>
                <a:grpSpLocks/>
              </p:cNvGrpSpPr>
              <p:nvPr/>
            </p:nvGrpSpPr>
            <p:grpSpPr bwMode="auto">
              <a:xfrm>
                <a:off x="5167747" y="3561722"/>
                <a:ext cx="83389" cy="175252"/>
                <a:chOff x="5021753" y="2927868"/>
                <a:chExt cx="83398" cy="175731"/>
              </a:xfrm>
            </p:grpSpPr>
            <p:sp>
              <p:nvSpPr>
                <p:cNvPr id="740" name="Oval 155">
                  <a:extLst>
                    <a:ext uri="{FF2B5EF4-FFF2-40B4-BE49-F238E27FC236}">
                      <a16:creationId xmlns:a16="http://schemas.microsoft.com/office/drawing/2014/main" xmlns="" id="{691B4E82-88E0-4773-BDE4-8D411C86A585}"/>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41" name="Freeform 156">
                  <a:extLst>
                    <a:ext uri="{FF2B5EF4-FFF2-40B4-BE49-F238E27FC236}">
                      <a16:creationId xmlns:a16="http://schemas.microsoft.com/office/drawing/2014/main" xmlns="" id="{5498F3FF-5216-4362-AAB9-25831E4A7DD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42" name="Freeform 157">
                  <a:extLst>
                    <a:ext uri="{FF2B5EF4-FFF2-40B4-BE49-F238E27FC236}">
                      <a16:creationId xmlns:a16="http://schemas.microsoft.com/office/drawing/2014/main" xmlns="" id="{928F02F1-911D-4D89-B07A-FC84FDF308C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6" name="Group 158">
                <a:extLst>
                  <a:ext uri="{FF2B5EF4-FFF2-40B4-BE49-F238E27FC236}">
                    <a16:creationId xmlns:a16="http://schemas.microsoft.com/office/drawing/2014/main" xmlns="" id="{43DAB61A-13D9-47DA-A955-0B91082066A3}"/>
                  </a:ext>
                </a:extLst>
              </p:cNvPr>
              <p:cNvGrpSpPr>
                <a:grpSpLocks/>
              </p:cNvGrpSpPr>
              <p:nvPr/>
            </p:nvGrpSpPr>
            <p:grpSpPr bwMode="auto">
              <a:xfrm>
                <a:off x="5260070" y="3564692"/>
                <a:ext cx="83389" cy="175252"/>
                <a:chOff x="5021753" y="2927868"/>
                <a:chExt cx="83398" cy="175731"/>
              </a:xfrm>
            </p:grpSpPr>
            <p:sp>
              <p:nvSpPr>
                <p:cNvPr id="737" name="Oval 159">
                  <a:extLst>
                    <a:ext uri="{FF2B5EF4-FFF2-40B4-BE49-F238E27FC236}">
                      <a16:creationId xmlns:a16="http://schemas.microsoft.com/office/drawing/2014/main" xmlns="" id="{8E4E866C-6580-4D00-A323-946AA7268A6E}"/>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38" name="Freeform 160">
                  <a:extLst>
                    <a:ext uri="{FF2B5EF4-FFF2-40B4-BE49-F238E27FC236}">
                      <a16:creationId xmlns:a16="http://schemas.microsoft.com/office/drawing/2014/main" xmlns="" id="{E3975254-79AD-4611-8449-9F2EA146528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39" name="Freeform 161">
                  <a:extLst>
                    <a:ext uri="{FF2B5EF4-FFF2-40B4-BE49-F238E27FC236}">
                      <a16:creationId xmlns:a16="http://schemas.microsoft.com/office/drawing/2014/main" xmlns="" id="{076C4C41-4D7F-44E2-9286-6287F695CBA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7" name="Group 215">
                <a:extLst>
                  <a:ext uri="{FF2B5EF4-FFF2-40B4-BE49-F238E27FC236}">
                    <a16:creationId xmlns:a16="http://schemas.microsoft.com/office/drawing/2014/main" xmlns="" id="{AEFD37AC-8008-498F-9026-5824DEBE5F49}"/>
                  </a:ext>
                </a:extLst>
              </p:cNvPr>
              <p:cNvGrpSpPr>
                <a:grpSpLocks/>
              </p:cNvGrpSpPr>
              <p:nvPr/>
            </p:nvGrpSpPr>
            <p:grpSpPr bwMode="auto">
              <a:xfrm>
                <a:off x="5629826" y="3571130"/>
                <a:ext cx="83389" cy="175252"/>
                <a:chOff x="5021753" y="2927868"/>
                <a:chExt cx="83398" cy="175731"/>
              </a:xfrm>
            </p:grpSpPr>
            <p:sp>
              <p:nvSpPr>
                <p:cNvPr id="734" name="Oval 216">
                  <a:extLst>
                    <a:ext uri="{FF2B5EF4-FFF2-40B4-BE49-F238E27FC236}">
                      <a16:creationId xmlns:a16="http://schemas.microsoft.com/office/drawing/2014/main" xmlns="" id="{63C863A0-BFAF-41CC-AA95-81538B67DB5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35" name="Freeform 217">
                  <a:extLst>
                    <a:ext uri="{FF2B5EF4-FFF2-40B4-BE49-F238E27FC236}">
                      <a16:creationId xmlns:a16="http://schemas.microsoft.com/office/drawing/2014/main" xmlns="" id="{1B02DA8F-25E4-48D2-BAD8-FBAA4985E7A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36" name="Freeform 218">
                  <a:extLst>
                    <a:ext uri="{FF2B5EF4-FFF2-40B4-BE49-F238E27FC236}">
                      <a16:creationId xmlns:a16="http://schemas.microsoft.com/office/drawing/2014/main" xmlns="" id="{46CBDB15-F72F-428A-9729-EE0777678BA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8" name="Group 219">
                <a:extLst>
                  <a:ext uri="{FF2B5EF4-FFF2-40B4-BE49-F238E27FC236}">
                    <a16:creationId xmlns:a16="http://schemas.microsoft.com/office/drawing/2014/main" xmlns="" id="{A95AED86-562E-48C8-B188-9526886B610A}"/>
                  </a:ext>
                </a:extLst>
              </p:cNvPr>
              <p:cNvGrpSpPr>
                <a:grpSpLocks/>
              </p:cNvGrpSpPr>
              <p:nvPr/>
            </p:nvGrpSpPr>
            <p:grpSpPr bwMode="auto">
              <a:xfrm>
                <a:off x="5537502" y="3571130"/>
                <a:ext cx="83389" cy="175252"/>
                <a:chOff x="5021753" y="2927868"/>
                <a:chExt cx="83398" cy="175731"/>
              </a:xfrm>
            </p:grpSpPr>
            <p:sp>
              <p:nvSpPr>
                <p:cNvPr id="731" name="Oval 220">
                  <a:extLst>
                    <a:ext uri="{FF2B5EF4-FFF2-40B4-BE49-F238E27FC236}">
                      <a16:creationId xmlns:a16="http://schemas.microsoft.com/office/drawing/2014/main" xmlns="" id="{22CAC6BB-2971-4A1B-9745-AC4B1941D02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32" name="Freeform 221">
                  <a:extLst>
                    <a:ext uri="{FF2B5EF4-FFF2-40B4-BE49-F238E27FC236}">
                      <a16:creationId xmlns:a16="http://schemas.microsoft.com/office/drawing/2014/main" xmlns="" id="{40017B13-3058-4BCB-AB19-7C7A8209448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33" name="Freeform 222">
                  <a:extLst>
                    <a:ext uri="{FF2B5EF4-FFF2-40B4-BE49-F238E27FC236}">
                      <a16:creationId xmlns:a16="http://schemas.microsoft.com/office/drawing/2014/main" xmlns="" id="{3BC2E300-C00E-496A-9CA6-D5A56F59494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39" name="Group 223">
                <a:extLst>
                  <a:ext uri="{FF2B5EF4-FFF2-40B4-BE49-F238E27FC236}">
                    <a16:creationId xmlns:a16="http://schemas.microsoft.com/office/drawing/2014/main" xmlns="" id="{E39F7809-66F2-4DE8-8AE7-FCF351BCED5C}"/>
                  </a:ext>
                </a:extLst>
              </p:cNvPr>
              <p:cNvGrpSpPr>
                <a:grpSpLocks/>
              </p:cNvGrpSpPr>
              <p:nvPr/>
            </p:nvGrpSpPr>
            <p:grpSpPr bwMode="auto">
              <a:xfrm>
                <a:off x="5448158" y="3571130"/>
                <a:ext cx="83389" cy="175252"/>
                <a:chOff x="5021753" y="2927868"/>
                <a:chExt cx="83398" cy="175731"/>
              </a:xfrm>
            </p:grpSpPr>
            <p:sp>
              <p:nvSpPr>
                <p:cNvPr id="728" name="Oval 224">
                  <a:extLst>
                    <a:ext uri="{FF2B5EF4-FFF2-40B4-BE49-F238E27FC236}">
                      <a16:creationId xmlns:a16="http://schemas.microsoft.com/office/drawing/2014/main" xmlns="" id="{6D66ECD0-820D-4194-B5A5-5971CF9D805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29" name="Freeform 225">
                  <a:extLst>
                    <a:ext uri="{FF2B5EF4-FFF2-40B4-BE49-F238E27FC236}">
                      <a16:creationId xmlns:a16="http://schemas.microsoft.com/office/drawing/2014/main" xmlns="" id="{EA2A0B3D-1E28-4D51-9462-A89E67260FC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30" name="Freeform 226">
                  <a:extLst>
                    <a:ext uri="{FF2B5EF4-FFF2-40B4-BE49-F238E27FC236}">
                      <a16:creationId xmlns:a16="http://schemas.microsoft.com/office/drawing/2014/main" xmlns="" id="{6E0204E5-B726-450E-99A3-22B2C065161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0" name="Group 227">
                <a:extLst>
                  <a:ext uri="{FF2B5EF4-FFF2-40B4-BE49-F238E27FC236}">
                    <a16:creationId xmlns:a16="http://schemas.microsoft.com/office/drawing/2014/main" xmlns="" id="{F8B74E96-F979-41EB-A722-FF74621C45A4}"/>
                  </a:ext>
                </a:extLst>
              </p:cNvPr>
              <p:cNvGrpSpPr>
                <a:grpSpLocks/>
              </p:cNvGrpSpPr>
              <p:nvPr/>
            </p:nvGrpSpPr>
            <p:grpSpPr bwMode="auto">
              <a:xfrm>
                <a:off x="5352856" y="3571130"/>
                <a:ext cx="83389" cy="175252"/>
                <a:chOff x="5021753" y="2927868"/>
                <a:chExt cx="83398" cy="175731"/>
              </a:xfrm>
            </p:grpSpPr>
            <p:sp>
              <p:nvSpPr>
                <p:cNvPr id="725" name="Oval 228">
                  <a:extLst>
                    <a:ext uri="{FF2B5EF4-FFF2-40B4-BE49-F238E27FC236}">
                      <a16:creationId xmlns:a16="http://schemas.microsoft.com/office/drawing/2014/main" xmlns="" id="{699CBDCF-2370-4054-843C-4A93B952D5D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26" name="Freeform 229">
                  <a:extLst>
                    <a:ext uri="{FF2B5EF4-FFF2-40B4-BE49-F238E27FC236}">
                      <a16:creationId xmlns:a16="http://schemas.microsoft.com/office/drawing/2014/main" xmlns="" id="{49EA52C0-1A3F-420C-BDCA-5D803E50807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27" name="Freeform 230">
                  <a:extLst>
                    <a:ext uri="{FF2B5EF4-FFF2-40B4-BE49-F238E27FC236}">
                      <a16:creationId xmlns:a16="http://schemas.microsoft.com/office/drawing/2014/main" xmlns="" id="{9A542F4D-5215-41DE-99DA-89B8EC394FE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1" name="Group 303">
                <a:extLst>
                  <a:ext uri="{FF2B5EF4-FFF2-40B4-BE49-F238E27FC236}">
                    <a16:creationId xmlns:a16="http://schemas.microsoft.com/office/drawing/2014/main" xmlns="" id="{C9E92F87-C7CA-4499-A44A-2663AC967089}"/>
                  </a:ext>
                </a:extLst>
              </p:cNvPr>
              <p:cNvGrpSpPr>
                <a:grpSpLocks/>
              </p:cNvGrpSpPr>
              <p:nvPr/>
            </p:nvGrpSpPr>
            <p:grpSpPr bwMode="auto">
              <a:xfrm rot="10800000" flipH="1">
                <a:off x="4891735" y="3756281"/>
                <a:ext cx="83389" cy="175252"/>
                <a:chOff x="5021753" y="2927868"/>
                <a:chExt cx="83398" cy="175731"/>
              </a:xfrm>
            </p:grpSpPr>
            <p:sp>
              <p:nvSpPr>
                <p:cNvPr id="722" name="Oval 304">
                  <a:extLst>
                    <a:ext uri="{FF2B5EF4-FFF2-40B4-BE49-F238E27FC236}">
                      <a16:creationId xmlns:a16="http://schemas.microsoft.com/office/drawing/2014/main" xmlns="" id="{54085F94-7934-4D64-A2AC-4847CCE6356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23" name="Freeform 305">
                  <a:extLst>
                    <a:ext uri="{FF2B5EF4-FFF2-40B4-BE49-F238E27FC236}">
                      <a16:creationId xmlns:a16="http://schemas.microsoft.com/office/drawing/2014/main" xmlns="" id="{F43AFE9C-8562-4D66-ABA7-B9B39822F68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24" name="Freeform 306">
                  <a:extLst>
                    <a:ext uri="{FF2B5EF4-FFF2-40B4-BE49-F238E27FC236}">
                      <a16:creationId xmlns:a16="http://schemas.microsoft.com/office/drawing/2014/main" xmlns="" id="{B4456FE5-0DEE-45BD-8803-9A9AC271F15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2" name="Group 307">
                <a:extLst>
                  <a:ext uri="{FF2B5EF4-FFF2-40B4-BE49-F238E27FC236}">
                    <a16:creationId xmlns:a16="http://schemas.microsoft.com/office/drawing/2014/main" xmlns="" id="{21BEDD2F-7A0C-40A0-8245-30ED5F6672C4}"/>
                  </a:ext>
                </a:extLst>
              </p:cNvPr>
              <p:cNvGrpSpPr>
                <a:grpSpLocks/>
              </p:cNvGrpSpPr>
              <p:nvPr/>
            </p:nvGrpSpPr>
            <p:grpSpPr bwMode="auto">
              <a:xfrm rot="10800000" flipH="1">
                <a:off x="4984057" y="3753312"/>
                <a:ext cx="83389" cy="175252"/>
                <a:chOff x="5021753" y="2927868"/>
                <a:chExt cx="83398" cy="175731"/>
              </a:xfrm>
            </p:grpSpPr>
            <p:sp>
              <p:nvSpPr>
                <p:cNvPr id="719" name="Oval 308">
                  <a:extLst>
                    <a:ext uri="{FF2B5EF4-FFF2-40B4-BE49-F238E27FC236}">
                      <a16:creationId xmlns:a16="http://schemas.microsoft.com/office/drawing/2014/main" xmlns="" id="{19719760-46AB-4242-9C04-4B5A54C9896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20" name="Freeform 309">
                  <a:extLst>
                    <a:ext uri="{FF2B5EF4-FFF2-40B4-BE49-F238E27FC236}">
                      <a16:creationId xmlns:a16="http://schemas.microsoft.com/office/drawing/2014/main" xmlns="" id="{DE98E301-5A4C-478A-82E6-791F079144C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21" name="Freeform 310">
                  <a:extLst>
                    <a:ext uri="{FF2B5EF4-FFF2-40B4-BE49-F238E27FC236}">
                      <a16:creationId xmlns:a16="http://schemas.microsoft.com/office/drawing/2014/main" xmlns="" id="{B1C09C03-F5EC-49A2-A27E-6D61052CF70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3" name="Group 311">
                <a:extLst>
                  <a:ext uri="{FF2B5EF4-FFF2-40B4-BE49-F238E27FC236}">
                    <a16:creationId xmlns:a16="http://schemas.microsoft.com/office/drawing/2014/main" xmlns="" id="{6951AA5C-1FCC-4AD7-AB3A-6C5BF13B0447}"/>
                  </a:ext>
                </a:extLst>
              </p:cNvPr>
              <p:cNvGrpSpPr>
                <a:grpSpLocks/>
              </p:cNvGrpSpPr>
              <p:nvPr/>
            </p:nvGrpSpPr>
            <p:grpSpPr bwMode="auto">
              <a:xfrm rot="10800000" flipH="1">
                <a:off x="5073404" y="3759253"/>
                <a:ext cx="83389" cy="175252"/>
                <a:chOff x="5021753" y="2927868"/>
                <a:chExt cx="83398" cy="175731"/>
              </a:xfrm>
            </p:grpSpPr>
            <p:sp>
              <p:nvSpPr>
                <p:cNvPr id="716" name="Oval 312">
                  <a:extLst>
                    <a:ext uri="{FF2B5EF4-FFF2-40B4-BE49-F238E27FC236}">
                      <a16:creationId xmlns:a16="http://schemas.microsoft.com/office/drawing/2014/main" xmlns="" id="{CD6DDDCD-D0AA-417F-B30C-AB6891EC46D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17" name="Freeform 313">
                  <a:extLst>
                    <a:ext uri="{FF2B5EF4-FFF2-40B4-BE49-F238E27FC236}">
                      <a16:creationId xmlns:a16="http://schemas.microsoft.com/office/drawing/2014/main" xmlns="" id="{A56D05CD-1BFB-42C7-8678-94BC272A658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18" name="Freeform 314">
                  <a:extLst>
                    <a:ext uri="{FF2B5EF4-FFF2-40B4-BE49-F238E27FC236}">
                      <a16:creationId xmlns:a16="http://schemas.microsoft.com/office/drawing/2014/main" xmlns="" id="{D7BF6275-AFA7-44AA-BBA3-92BCFC9E2FF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4" name="Group 316">
                <a:extLst>
                  <a:ext uri="{FF2B5EF4-FFF2-40B4-BE49-F238E27FC236}">
                    <a16:creationId xmlns:a16="http://schemas.microsoft.com/office/drawing/2014/main" xmlns="" id="{FC36E920-895D-49C9-9149-B77A5E684C0D}"/>
                  </a:ext>
                </a:extLst>
              </p:cNvPr>
              <p:cNvGrpSpPr>
                <a:grpSpLocks/>
              </p:cNvGrpSpPr>
              <p:nvPr/>
            </p:nvGrpSpPr>
            <p:grpSpPr bwMode="auto">
              <a:xfrm rot="10800000" flipH="1">
                <a:off x="5166224" y="3762718"/>
                <a:ext cx="83389" cy="175252"/>
                <a:chOff x="5021753" y="2927868"/>
                <a:chExt cx="83398" cy="175731"/>
              </a:xfrm>
            </p:grpSpPr>
            <p:sp>
              <p:nvSpPr>
                <p:cNvPr id="713" name="Oval 317">
                  <a:extLst>
                    <a:ext uri="{FF2B5EF4-FFF2-40B4-BE49-F238E27FC236}">
                      <a16:creationId xmlns:a16="http://schemas.microsoft.com/office/drawing/2014/main" xmlns="" id="{A3D7C82B-4EC5-4D77-95A9-D83822187F1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14" name="Freeform 318">
                  <a:extLst>
                    <a:ext uri="{FF2B5EF4-FFF2-40B4-BE49-F238E27FC236}">
                      <a16:creationId xmlns:a16="http://schemas.microsoft.com/office/drawing/2014/main" xmlns="" id="{B66C7AA0-C44E-404A-974A-56CF8D6342D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15" name="Freeform 319">
                  <a:extLst>
                    <a:ext uri="{FF2B5EF4-FFF2-40B4-BE49-F238E27FC236}">
                      <a16:creationId xmlns:a16="http://schemas.microsoft.com/office/drawing/2014/main" xmlns="" id="{962AD152-4B00-41CC-9603-540F9641B7A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5" name="Group 320">
                <a:extLst>
                  <a:ext uri="{FF2B5EF4-FFF2-40B4-BE49-F238E27FC236}">
                    <a16:creationId xmlns:a16="http://schemas.microsoft.com/office/drawing/2014/main" xmlns="" id="{8B73A7C2-A92C-43C0-863D-BF1951DFD009}"/>
                  </a:ext>
                </a:extLst>
              </p:cNvPr>
              <p:cNvGrpSpPr>
                <a:grpSpLocks/>
              </p:cNvGrpSpPr>
              <p:nvPr/>
            </p:nvGrpSpPr>
            <p:grpSpPr bwMode="auto">
              <a:xfrm rot="10800000" flipH="1">
                <a:off x="5259041" y="3760243"/>
                <a:ext cx="83389" cy="175252"/>
                <a:chOff x="5021753" y="2927868"/>
                <a:chExt cx="83398" cy="175731"/>
              </a:xfrm>
            </p:grpSpPr>
            <p:sp>
              <p:nvSpPr>
                <p:cNvPr id="710" name="Oval 321">
                  <a:extLst>
                    <a:ext uri="{FF2B5EF4-FFF2-40B4-BE49-F238E27FC236}">
                      <a16:creationId xmlns:a16="http://schemas.microsoft.com/office/drawing/2014/main" xmlns="" id="{E8F59E5E-BA67-432E-9BD3-0B6E2D1700A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11" name="Freeform 322">
                  <a:extLst>
                    <a:ext uri="{FF2B5EF4-FFF2-40B4-BE49-F238E27FC236}">
                      <a16:creationId xmlns:a16="http://schemas.microsoft.com/office/drawing/2014/main" xmlns="" id="{48C09340-DEF1-4749-8980-3322BF9D65B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12" name="Freeform 323">
                  <a:extLst>
                    <a:ext uri="{FF2B5EF4-FFF2-40B4-BE49-F238E27FC236}">
                      <a16:creationId xmlns:a16="http://schemas.microsoft.com/office/drawing/2014/main" xmlns="" id="{DA79206F-7F7A-47A6-ABEF-C9A49F6F201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6" name="Group 376">
                <a:extLst>
                  <a:ext uri="{FF2B5EF4-FFF2-40B4-BE49-F238E27FC236}">
                    <a16:creationId xmlns:a16="http://schemas.microsoft.com/office/drawing/2014/main" xmlns="" id="{C2C95B4F-E373-44F7-8B5A-2E9646B1B3FB}"/>
                  </a:ext>
                </a:extLst>
              </p:cNvPr>
              <p:cNvGrpSpPr>
                <a:grpSpLocks/>
              </p:cNvGrpSpPr>
              <p:nvPr/>
            </p:nvGrpSpPr>
            <p:grpSpPr bwMode="auto">
              <a:xfrm rot="11349086" flipH="1">
                <a:off x="5638226" y="3767667"/>
                <a:ext cx="83389" cy="175252"/>
                <a:chOff x="5021753" y="2927868"/>
                <a:chExt cx="83398" cy="175731"/>
              </a:xfrm>
            </p:grpSpPr>
            <p:sp>
              <p:nvSpPr>
                <p:cNvPr id="707" name="Oval 377">
                  <a:extLst>
                    <a:ext uri="{FF2B5EF4-FFF2-40B4-BE49-F238E27FC236}">
                      <a16:creationId xmlns:a16="http://schemas.microsoft.com/office/drawing/2014/main" xmlns="" id="{16E1DBFC-4C64-470C-B7EF-621E8DF6871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08" name="Freeform 378">
                  <a:extLst>
                    <a:ext uri="{FF2B5EF4-FFF2-40B4-BE49-F238E27FC236}">
                      <a16:creationId xmlns:a16="http://schemas.microsoft.com/office/drawing/2014/main" xmlns="" id="{A974D2EF-9AE0-4D52-ACCF-88263248CE6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09" name="Freeform 379">
                  <a:extLst>
                    <a:ext uri="{FF2B5EF4-FFF2-40B4-BE49-F238E27FC236}">
                      <a16:creationId xmlns:a16="http://schemas.microsoft.com/office/drawing/2014/main" xmlns="" id="{D174D19F-A6F5-4D89-8DB2-E7D6F409C22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7" name="Group 380">
                <a:extLst>
                  <a:ext uri="{FF2B5EF4-FFF2-40B4-BE49-F238E27FC236}">
                    <a16:creationId xmlns:a16="http://schemas.microsoft.com/office/drawing/2014/main" xmlns="" id="{8154805D-8E02-4DEB-9BFE-2C526CCA56AA}"/>
                  </a:ext>
                </a:extLst>
              </p:cNvPr>
              <p:cNvGrpSpPr>
                <a:grpSpLocks/>
              </p:cNvGrpSpPr>
              <p:nvPr/>
            </p:nvGrpSpPr>
            <p:grpSpPr bwMode="auto">
              <a:xfrm rot="11349086" flipH="1">
                <a:off x="5548882" y="3767667"/>
                <a:ext cx="83389" cy="175252"/>
                <a:chOff x="5021753" y="2927868"/>
                <a:chExt cx="83398" cy="175731"/>
              </a:xfrm>
            </p:grpSpPr>
            <p:sp>
              <p:nvSpPr>
                <p:cNvPr id="704" name="Oval 381">
                  <a:extLst>
                    <a:ext uri="{FF2B5EF4-FFF2-40B4-BE49-F238E27FC236}">
                      <a16:creationId xmlns:a16="http://schemas.microsoft.com/office/drawing/2014/main" xmlns="" id="{45A179E0-0242-4715-93B8-5EEA304B09F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05" name="Freeform 382">
                  <a:extLst>
                    <a:ext uri="{FF2B5EF4-FFF2-40B4-BE49-F238E27FC236}">
                      <a16:creationId xmlns:a16="http://schemas.microsoft.com/office/drawing/2014/main" xmlns="" id="{EA1DFF88-2FA4-4819-8029-C54B48EF361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06" name="Freeform 383">
                  <a:extLst>
                    <a:ext uri="{FF2B5EF4-FFF2-40B4-BE49-F238E27FC236}">
                      <a16:creationId xmlns:a16="http://schemas.microsoft.com/office/drawing/2014/main" xmlns="" id="{56A4C0A6-2BB8-4454-9105-93F0CA53399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8" name="Group 384">
                <a:extLst>
                  <a:ext uri="{FF2B5EF4-FFF2-40B4-BE49-F238E27FC236}">
                    <a16:creationId xmlns:a16="http://schemas.microsoft.com/office/drawing/2014/main" xmlns="" id="{9A11C1C1-B0C9-4A9D-95EC-2CF595DF6A16}"/>
                  </a:ext>
                </a:extLst>
              </p:cNvPr>
              <p:cNvGrpSpPr>
                <a:grpSpLocks/>
              </p:cNvGrpSpPr>
              <p:nvPr/>
            </p:nvGrpSpPr>
            <p:grpSpPr bwMode="auto">
              <a:xfrm rot="11349086" flipH="1">
                <a:off x="5459538" y="3767667"/>
                <a:ext cx="83389" cy="175252"/>
                <a:chOff x="5021753" y="2927868"/>
                <a:chExt cx="83398" cy="175731"/>
              </a:xfrm>
            </p:grpSpPr>
            <p:sp>
              <p:nvSpPr>
                <p:cNvPr id="701" name="Oval 385">
                  <a:extLst>
                    <a:ext uri="{FF2B5EF4-FFF2-40B4-BE49-F238E27FC236}">
                      <a16:creationId xmlns:a16="http://schemas.microsoft.com/office/drawing/2014/main" xmlns="" id="{89A31E58-862F-4DB2-8863-B49E948851C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702" name="Freeform 386">
                  <a:extLst>
                    <a:ext uri="{FF2B5EF4-FFF2-40B4-BE49-F238E27FC236}">
                      <a16:creationId xmlns:a16="http://schemas.microsoft.com/office/drawing/2014/main" xmlns="" id="{4E920AF2-D672-4DEE-879E-D2D47F50A5D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03" name="Freeform 387">
                  <a:extLst>
                    <a:ext uri="{FF2B5EF4-FFF2-40B4-BE49-F238E27FC236}">
                      <a16:creationId xmlns:a16="http://schemas.microsoft.com/office/drawing/2014/main" xmlns="" id="{413C6833-0C3C-42E3-9F47-383A57EF7D0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49" name="Group 388">
                <a:extLst>
                  <a:ext uri="{FF2B5EF4-FFF2-40B4-BE49-F238E27FC236}">
                    <a16:creationId xmlns:a16="http://schemas.microsoft.com/office/drawing/2014/main" xmlns="" id="{FF83F84D-7E75-469A-887D-A6A5B74FD260}"/>
                  </a:ext>
                </a:extLst>
              </p:cNvPr>
              <p:cNvGrpSpPr>
                <a:grpSpLocks/>
              </p:cNvGrpSpPr>
              <p:nvPr/>
            </p:nvGrpSpPr>
            <p:grpSpPr bwMode="auto">
              <a:xfrm rot="11349086" flipH="1">
                <a:off x="5361258" y="3767667"/>
                <a:ext cx="83389" cy="175252"/>
                <a:chOff x="5021753" y="2927868"/>
                <a:chExt cx="83398" cy="175731"/>
              </a:xfrm>
            </p:grpSpPr>
            <p:sp>
              <p:nvSpPr>
                <p:cNvPr id="698" name="Oval 389">
                  <a:extLst>
                    <a:ext uri="{FF2B5EF4-FFF2-40B4-BE49-F238E27FC236}">
                      <a16:creationId xmlns:a16="http://schemas.microsoft.com/office/drawing/2014/main" xmlns="" id="{CC76F4F9-758A-4165-9586-3CFEFF45B73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99" name="Freeform 390">
                  <a:extLst>
                    <a:ext uri="{FF2B5EF4-FFF2-40B4-BE49-F238E27FC236}">
                      <a16:creationId xmlns:a16="http://schemas.microsoft.com/office/drawing/2014/main" xmlns="" id="{4B8BB7C8-6132-4A0F-A58E-48CBD9677DF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700" name="Freeform 391">
                  <a:extLst>
                    <a:ext uri="{FF2B5EF4-FFF2-40B4-BE49-F238E27FC236}">
                      <a16:creationId xmlns:a16="http://schemas.microsoft.com/office/drawing/2014/main" xmlns="" id="{B5944716-12E4-4406-9ABB-0F3A86706C8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0" name="Group 215">
                <a:extLst>
                  <a:ext uri="{FF2B5EF4-FFF2-40B4-BE49-F238E27FC236}">
                    <a16:creationId xmlns:a16="http://schemas.microsoft.com/office/drawing/2014/main" xmlns="" id="{37E2D79F-DA11-4AC8-8B02-F9476D6BBB4F}"/>
                  </a:ext>
                </a:extLst>
              </p:cNvPr>
              <p:cNvGrpSpPr>
                <a:grpSpLocks/>
              </p:cNvGrpSpPr>
              <p:nvPr/>
            </p:nvGrpSpPr>
            <p:grpSpPr bwMode="auto">
              <a:xfrm>
                <a:off x="5984734" y="3575242"/>
                <a:ext cx="83389" cy="175252"/>
                <a:chOff x="5021753" y="2927868"/>
                <a:chExt cx="83398" cy="175731"/>
              </a:xfrm>
            </p:grpSpPr>
            <p:sp>
              <p:nvSpPr>
                <p:cNvPr id="695" name="Oval 216">
                  <a:extLst>
                    <a:ext uri="{FF2B5EF4-FFF2-40B4-BE49-F238E27FC236}">
                      <a16:creationId xmlns:a16="http://schemas.microsoft.com/office/drawing/2014/main" xmlns="" id="{0E9FAAA2-5891-485C-A4A0-3F5E31766E9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96" name="Freeform 217">
                  <a:extLst>
                    <a:ext uri="{FF2B5EF4-FFF2-40B4-BE49-F238E27FC236}">
                      <a16:creationId xmlns:a16="http://schemas.microsoft.com/office/drawing/2014/main" xmlns="" id="{5BC7E355-B13E-4BFF-AD48-AD58DAA5B24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97" name="Freeform 218">
                  <a:extLst>
                    <a:ext uri="{FF2B5EF4-FFF2-40B4-BE49-F238E27FC236}">
                      <a16:creationId xmlns:a16="http://schemas.microsoft.com/office/drawing/2014/main" xmlns="" id="{554F235A-5378-45E3-A281-EB2E631F6CD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1" name="Group 219">
                <a:extLst>
                  <a:ext uri="{FF2B5EF4-FFF2-40B4-BE49-F238E27FC236}">
                    <a16:creationId xmlns:a16="http://schemas.microsoft.com/office/drawing/2014/main" xmlns="" id="{3CB6F184-884C-4BF1-A163-0F474BE3D6AF}"/>
                  </a:ext>
                </a:extLst>
              </p:cNvPr>
              <p:cNvGrpSpPr>
                <a:grpSpLocks/>
              </p:cNvGrpSpPr>
              <p:nvPr/>
            </p:nvGrpSpPr>
            <p:grpSpPr bwMode="auto">
              <a:xfrm>
                <a:off x="5892410" y="3575242"/>
                <a:ext cx="83389" cy="175252"/>
                <a:chOff x="5021753" y="2927868"/>
                <a:chExt cx="83398" cy="175731"/>
              </a:xfrm>
            </p:grpSpPr>
            <p:sp>
              <p:nvSpPr>
                <p:cNvPr id="692" name="Oval 220">
                  <a:extLst>
                    <a:ext uri="{FF2B5EF4-FFF2-40B4-BE49-F238E27FC236}">
                      <a16:creationId xmlns:a16="http://schemas.microsoft.com/office/drawing/2014/main" xmlns="" id="{04286E80-7E43-48A9-BC57-DEF1C3B11FA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93" name="Freeform 221">
                  <a:extLst>
                    <a:ext uri="{FF2B5EF4-FFF2-40B4-BE49-F238E27FC236}">
                      <a16:creationId xmlns:a16="http://schemas.microsoft.com/office/drawing/2014/main" xmlns="" id="{528E8F90-7B98-45FD-8530-4B7EF522C0C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94" name="Freeform 222">
                  <a:extLst>
                    <a:ext uri="{FF2B5EF4-FFF2-40B4-BE49-F238E27FC236}">
                      <a16:creationId xmlns:a16="http://schemas.microsoft.com/office/drawing/2014/main" xmlns="" id="{C2195A9A-BE46-4699-A615-63FDA58836B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2" name="Group 223">
                <a:extLst>
                  <a:ext uri="{FF2B5EF4-FFF2-40B4-BE49-F238E27FC236}">
                    <a16:creationId xmlns:a16="http://schemas.microsoft.com/office/drawing/2014/main" xmlns="" id="{7AC79891-28C8-402D-9096-E719ACBAF03B}"/>
                  </a:ext>
                </a:extLst>
              </p:cNvPr>
              <p:cNvGrpSpPr>
                <a:grpSpLocks/>
              </p:cNvGrpSpPr>
              <p:nvPr/>
            </p:nvGrpSpPr>
            <p:grpSpPr bwMode="auto">
              <a:xfrm>
                <a:off x="5803065" y="3575242"/>
                <a:ext cx="83389" cy="175252"/>
                <a:chOff x="5021753" y="2927868"/>
                <a:chExt cx="83398" cy="175731"/>
              </a:xfrm>
            </p:grpSpPr>
            <p:sp>
              <p:nvSpPr>
                <p:cNvPr id="689" name="Oval 224">
                  <a:extLst>
                    <a:ext uri="{FF2B5EF4-FFF2-40B4-BE49-F238E27FC236}">
                      <a16:creationId xmlns:a16="http://schemas.microsoft.com/office/drawing/2014/main" xmlns="" id="{E0D56480-5976-4680-AB49-4E97C6C95CD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90" name="Freeform 225">
                  <a:extLst>
                    <a:ext uri="{FF2B5EF4-FFF2-40B4-BE49-F238E27FC236}">
                      <a16:creationId xmlns:a16="http://schemas.microsoft.com/office/drawing/2014/main" xmlns="" id="{736F8046-0A08-4E63-A6B2-CFD4BD1BCCB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91" name="Freeform 226">
                  <a:extLst>
                    <a:ext uri="{FF2B5EF4-FFF2-40B4-BE49-F238E27FC236}">
                      <a16:creationId xmlns:a16="http://schemas.microsoft.com/office/drawing/2014/main" xmlns="" id="{1BBD8C58-B8D6-4C85-800E-BFB654FB6C8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3" name="Group 227">
                <a:extLst>
                  <a:ext uri="{FF2B5EF4-FFF2-40B4-BE49-F238E27FC236}">
                    <a16:creationId xmlns:a16="http://schemas.microsoft.com/office/drawing/2014/main" xmlns="" id="{107A1DB1-6E09-407E-86D5-F4A653773339}"/>
                  </a:ext>
                </a:extLst>
              </p:cNvPr>
              <p:cNvGrpSpPr>
                <a:grpSpLocks/>
              </p:cNvGrpSpPr>
              <p:nvPr/>
            </p:nvGrpSpPr>
            <p:grpSpPr bwMode="auto">
              <a:xfrm>
                <a:off x="5707764" y="3575242"/>
                <a:ext cx="83389" cy="175252"/>
                <a:chOff x="5021753" y="2927868"/>
                <a:chExt cx="83398" cy="175731"/>
              </a:xfrm>
            </p:grpSpPr>
            <p:sp>
              <p:nvSpPr>
                <p:cNvPr id="686" name="Oval 228">
                  <a:extLst>
                    <a:ext uri="{FF2B5EF4-FFF2-40B4-BE49-F238E27FC236}">
                      <a16:creationId xmlns:a16="http://schemas.microsoft.com/office/drawing/2014/main" xmlns="" id="{DC1AD556-8BB9-4A1B-9AD7-1FF965EBF82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87" name="Freeform 229">
                  <a:extLst>
                    <a:ext uri="{FF2B5EF4-FFF2-40B4-BE49-F238E27FC236}">
                      <a16:creationId xmlns:a16="http://schemas.microsoft.com/office/drawing/2014/main" xmlns="" id="{B3D0989D-5A0F-4942-B3B3-10B0DB0C4EB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88" name="Freeform 230">
                  <a:extLst>
                    <a:ext uri="{FF2B5EF4-FFF2-40B4-BE49-F238E27FC236}">
                      <a16:creationId xmlns:a16="http://schemas.microsoft.com/office/drawing/2014/main" xmlns="" id="{9F4E500E-A2BA-4A5E-BC5A-51CC354A2EE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4" name="Group 376">
                <a:extLst>
                  <a:ext uri="{FF2B5EF4-FFF2-40B4-BE49-F238E27FC236}">
                    <a16:creationId xmlns:a16="http://schemas.microsoft.com/office/drawing/2014/main" xmlns="" id="{9884CCA4-0EAF-49A7-9920-A3DF72F87828}"/>
                  </a:ext>
                </a:extLst>
              </p:cNvPr>
              <p:cNvGrpSpPr>
                <a:grpSpLocks/>
              </p:cNvGrpSpPr>
              <p:nvPr/>
            </p:nvGrpSpPr>
            <p:grpSpPr bwMode="auto">
              <a:xfrm rot="11349086" flipH="1">
                <a:off x="5993134" y="3771779"/>
                <a:ext cx="83389" cy="175252"/>
                <a:chOff x="5021753" y="2927868"/>
                <a:chExt cx="83398" cy="175731"/>
              </a:xfrm>
            </p:grpSpPr>
            <p:sp>
              <p:nvSpPr>
                <p:cNvPr id="683" name="Oval 377">
                  <a:extLst>
                    <a:ext uri="{FF2B5EF4-FFF2-40B4-BE49-F238E27FC236}">
                      <a16:creationId xmlns:a16="http://schemas.microsoft.com/office/drawing/2014/main" xmlns="" id="{A7297789-FB64-4E9C-923F-635502C953E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84" name="Freeform 378">
                  <a:extLst>
                    <a:ext uri="{FF2B5EF4-FFF2-40B4-BE49-F238E27FC236}">
                      <a16:creationId xmlns:a16="http://schemas.microsoft.com/office/drawing/2014/main" xmlns="" id="{5C1B5AD2-97BB-4BA6-822B-108CA03151C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85" name="Freeform 379">
                  <a:extLst>
                    <a:ext uri="{FF2B5EF4-FFF2-40B4-BE49-F238E27FC236}">
                      <a16:creationId xmlns:a16="http://schemas.microsoft.com/office/drawing/2014/main" xmlns="" id="{5CBFB71F-DE39-4FC4-8F50-B9EEFAC6AC8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5" name="Group 380">
                <a:extLst>
                  <a:ext uri="{FF2B5EF4-FFF2-40B4-BE49-F238E27FC236}">
                    <a16:creationId xmlns:a16="http://schemas.microsoft.com/office/drawing/2014/main" xmlns="" id="{EBF4E394-7A99-4B36-83BD-4232F0FDC444}"/>
                  </a:ext>
                </a:extLst>
              </p:cNvPr>
              <p:cNvGrpSpPr>
                <a:grpSpLocks/>
              </p:cNvGrpSpPr>
              <p:nvPr/>
            </p:nvGrpSpPr>
            <p:grpSpPr bwMode="auto">
              <a:xfrm rot="11349086" flipH="1">
                <a:off x="5903791" y="3771779"/>
                <a:ext cx="83389" cy="175252"/>
                <a:chOff x="5021753" y="2927868"/>
                <a:chExt cx="83398" cy="175731"/>
              </a:xfrm>
            </p:grpSpPr>
            <p:sp>
              <p:nvSpPr>
                <p:cNvPr id="680" name="Oval 381">
                  <a:extLst>
                    <a:ext uri="{FF2B5EF4-FFF2-40B4-BE49-F238E27FC236}">
                      <a16:creationId xmlns:a16="http://schemas.microsoft.com/office/drawing/2014/main" xmlns="" id="{BC02C7E0-685F-4B88-A179-C0A2FB64CB9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81" name="Freeform 382">
                  <a:extLst>
                    <a:ext uri="{FF2B5EF4-FFF2-40B4-BE49-F238E27FC236}">
                      <a16:creationId xmlns:a16="http://schemas.microsoft.com/office/drawing/2014/main" xmlns="" id="{8F4F1C3E-ED30-4620-859D-7D49247C7AB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82" name="Freeform 383">
                  <a:extLst>
                    <a:ext uri="{FF2B5EF4-FFF2-40B4-BE49-F238E27FC236}">
                      <a16:creationId xmlns:a16="http://schemas.microsoft.com/office/drawing/2014/main" xmlns="" id="{89335022-3127-4044-A1DB-055D6BB6A6A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6" name="Group 384">
                <a:extLst>
                  <a:ext uri="{FF2B5EF4-FFF2-40B4-BE49-F238E27FC236}">
                    <a16:creationId xmlns:a16="http://schemas.microsoft.com/office/drawing/2014/main" xmlns="" id="{C3DA8B93-F9C2-4ED5-9BCE-7ACEE3A79C22}"/>
                  </a:ext>
                </a:extLst>
              </p:cNvPr>
              <p:cNvGrpSpPr>
                <a:grpSpLocks/>
              </p:cNvGrpSpPr>
              <p:nvPr/>
            </p:nvGrpSpPr>
            <p:grpSpPr bwMode="auto">
              <a:xfrm rot="11349086" flipH="1">
                <a:off x="5814446" y="3771779"/>
                <a:ext cx="83389" cy="175252"/>
                <a:chOff x="5021753" y="2927868"/>
                <a:chExt cx="83398" cy="175731"/>
              </a:xfrm>
            </p:grpSpPr>
            <p:sp>
              <p:nvSpPr>
                <p:cNvPr id="677" name="Oval 385">
                  <a:extLst>
                    <a:ext uri="{FF2B5EF4-FFF2-40B4-BE49-F238E27FC236}">
                      <a16:creationId xmlns:a16="http://schemas.microsoft.com/office/drawing/2014/main" xmlns="" id="{C9BB37CE-2EFD-4D5E-BFA2-C328195F64F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78" name="Freeform 386">
                  <a:extLst>
                    <a:ext uri="{FF2B5EF4-FFF2-40B4-BE49-F238E27FC236}">
                      <a16:creationId xmlns:a16="http://schemas.microsoft.com/office/drawing/2014/main" xmlns="" id="{3B21DC3F-4D23-47C8-A3D7-7BDCAC0793A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79" name="Freeform 387">
                  <a:extLst>
                    <a:ext uri="{FF2B5EF4-FFF2-40B4-BE49-F238E27FC236}">
                      <a16:creationId xmlns:a16="http://schemas.microsoft.com/office/drawing/2014/main" xmlns="" id="{80AF52CC-2605-4761-BEE9-802A2A02934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7" name="Group 388">
                <a:extLst>
                  <a:ext uri="{FF2B5EF4-FFF2-40B4-BE49-F238E27FC236}">
                    <a16:creationId xmlns:a16="http://schemas.microsoft.com/office/drawing/2014/main" xmlns="" id="{01900997-ADE8-4705-9DB9-AD13B5B73F5D}"/>
                  </a:ext>
                </a:extLst>
              </p:cNvPr>
              <p:cNvGrpSpPr>
                <a:grpSpLocks/>
              </p:cNvGrpSpPr>
              <p:nvPr/>
            </p:nvGrpSpPr>
            <p:grpSpPr bwMode="auto">
              <a:xfrm rot="11349086" flipH="1">
                <a:off x="5716166" y="3771779"/>
                <a:ext cx="83389" cy="175252"/>
                <a:chOff x="5021753" y="2927868"/>
                <a:chExt cx="83398" cy="175731"/>
              </a:xfrm>
            </p:grpSpPr>
            <p:sp>
              <p:nvSpPr>
                <p:cNvPr id="674" name="Oval 389">
                  <a:extLst>
                    <a:ext uri="{FF2B5EF4-FFF2-40B4-BE49-F238E27FC236}">
                      <a16:creationId xmlns:a16="http://schemas.microsoft.com/office/drawing/2014/main" xmlns="" id="{A4CD5934-5860-4968-A724-D3FB7DF792B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75" name="Freeform 390">
                  <a:extLst>
                    <a:ext uri="{FF2B5EF4-FFF2-40B4-BE49-F238E27FC236}">
                      <a16:creationId xmlns:a16="http://schemas.microsoft.com/office/drawing/2014/main" xmlns="" id="{3BF30D4B-605A-4FC0-945C-69A71B1AFE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76" name="Freeform 391">
                  <a:extLst>
                    <a:ext uri="{FF2B5EF4-FFF2-40B4-BE49-F238E27FC236}">
                      <a16:creationId xmlns:a16="http://schemas.microsoft.com/office/drawing/2014/main" xmlns="" id="{FAF7E235-FCB4-4508-A600-0443C079051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8" name="Group 219">
                <a:extLst>
                  <a:ext uri="{FF2B5EF4-FFF2-40B4-BE49-F238E27FC236}">
                    <a16:creationId xmlns:a16="http://schemas.microsoft.com/office/drawing/2014/main" xmlns="" id="{725DDE46-C5B2-4280-8F1E-8ED4E797FEAB}"/>
                  </a:ext>
                </a:extLst>
              </p:cNvPr>
              <p:cNvGrpSpPr>
                <a:grpSpLocks/>
              </p:cNvGrpSpPr>
              <p:nvPr/>
            </p:nvGrpSpPr>
            <p:grpSpPr bwMode="auto">
              <a:xfrm>
                <a:off x="6163165" y="3574936"/>
                <a:ext cx="83389" cy="175252"/>
                <a:chOff x="5021753" y="2927868"/>
                <a:chExt cx="83398" cy="175731"/>
              </a:xfrm>
            </p:grpSpPr>
            <p:sp>
              <p:nvSpPr>
                <p:cNvPr id="671" name="Oval 220">
                  <a:extLst>
                    <a:ext uri="{FF2B5EF4-FFF2-40B4-BE49-F238E27FC236}">
                      <a16:creationId xmlns:a16="http://schemas.microsoft.com/office/drawing/2014/main" xmlns="" id="{4274637F-ADE7-4D1D-8D1C-5C13568AE1E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72" name="Freeform 221">
                  <a:extLst>
                    <a:ext uri="{FF2B5EF4-FFF2-40B4-BE49-F238E27FC236}">
                      <a16:creationId xmlns:a16="http://schemas.microsoft.com/office/drawing/2014/main" xmlns="" id="{5A393A79-0C56-4E7F-88ED-7EAE434ABE5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73" name="Freeform 222">
                  <a:extLst>
                    <a:ext uri="{FF2B5EF4-FFF2-40B4-BE49-F238E27FC236}">
                      <a16:creationId xmlns:a16="http://schemas.microsoft.com/office/drawing/2014/main" xmlns="" id="{3D1816C0-FF16-45BE-A543-A51CD9BD2AA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59" name="Group 223">
                <a:extLst>
                  <a:ext uri="{FF2B5EF4-FFF2-40B4-BE49-F238E27FC236}">
                    <a16:creationId xmlns:a16="http://schemas.microsoft.com/office/drawing/2014/main" xmlns="" id="{A7FC84EB-5533-47E9-8E76-14473988569C}"/>
                  </a:ext>
                </a:extLst>
              </p:cNvPr>
              <p:cNvGrpSpPr>
                <a:grpSpLocks/>
              </p:cNvGrpSpPr>
              <p:nvPr/>
            </p:nvGrpSpPr>
            <p:grpSpPr bwMode="auto">
              <a:xfrm>
                <a:off x="6073820" y="3574936"/>
                <a:ext cx="83389" cy="175252"/>
                <a:chOff x="5021753" y="2927868"/>
                <a:chExt cx="83398" cy="175731"/>
              </a:xfrm>
            </p:grpSpPr>
            <p:sp>
              <p:nvSpPr>
                <p:cNvPr id="668" name="Oval 224">
                  <a:extLst>
                    <a:ext uri="{FF2B5EF4-FFF2-40B4-BE49-F238E27FC236}">
                      <a16:creationId xmlns:a16="http://schemas.microsoft.com/office/drawing/2014/main" xmlns="" id="{2516045F-BBEC-47A7-A8EA-64D366EA235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69" name="Freeform 225">
                  <a:extLst>
                    <a:ext uri="{FF2B5EF4-FFF2-40B4-BE49-F238E27FC236}">
                      <a16:creationId xmlns:a16="http://schemas.microsoft.com/office/drawing/2014/main" xmlns="" id="{C365B2D0-7984-400F-909E-23BE8C98278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70" name="Freeform 226">
                  <a:extLst>
                    <a:ext uri="{FF2B5EF4-FFF2-40B4-BE49-F238E27FC236}">
                      <a16:creationId xmlns:a16="http://schemas.microsoft.com/office/drawing/2014/main" xmlns="" id="{D4D0C14D-6AB3-4E40-ADE5-5FB656C47BF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60" name="Group 380">
                <a:extLst>
                  <a:ext uri="{FF2B5EF4-FFF2-40B4-BE49-F238E27FC236}">
                    <a16:creationId xmlns:a16="http://schemas.microsoft.com/office/drawing/2014/main" xmlns="" id="{480D1DE3-0934-42A4-9CEC-0D3B324DEA4A}"/>
                  </a:ext>
                </a:extLst>
              </p:cNvPr>
              <p:cNvGrpSpPr>
                <a:grpSpLocks/>
              </p:cNvGrpSpPr>
              <p:nvPr/>
            </p:nvGrpSpPr>
            <p:grpSpPr bwMode="auto">
              <a:xfrm rot="11349086" flipH="1">
                <a:off x="6174545" y="3771474"/>
                <a:ext cx="83389" cy="175252"/>
                <a:chOff x="5021753" y="2927868"/>
                <a:chExt cx="83398" cy="175731"/>
              </a:xfrm>
            </p:grpSpPr>
            <p:sp>
              <p:nvSpPr>
                <p:cNvPr id="665" name="Oval 381">
                  <a:extLst>
                    <a:ext uri="{FF2B5EF4-FFF2-40B4-BE49-F238E27FC236}">
                      <a16:creationId xmlns:a16="http://schemas.microsoft.com/office/drawing/2014/main" xmlns="" id="{1CB2F043-D21C-4A51-ACFF-8F917991A2C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66" name="Freeform 382">
                  <a:extLst>
                    <a:ext uri="{FF2B5EF4-FFF2-40B4-BE49-F238E27FC236}">
                      <a16:creationId xmlns:a16="http://schemas.microsoft.com/office/drawing/2014/main" xmlns="" id="{17A2B90A-4C47-473F-BE6B-4E7B3C771DB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67" name="Freeform 383">
                  <a:extLst>
                    <a:ext uri="{FF2B5EF4-FFF2-40B4-BE49-F238E27FC236}">
                      <a16:creationId xmlns:a16="http://schemas.microsoft.com/office/drawing/2014/main" xmlns="" id="{AB006D85-8292-4ACE-8042-6E1C945E98A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661" name="Group 384">
                <a:extLst>
                  <a:ext uri="{FF2B5EF4-FFF2-40B4-BE49-F238E27FC236}">
                    <a16:creationId xmlns:a16="http://schemas.microsoft.com/office/drawing/2014/main" xmlns="" id="{B54ECD7C-3E75-42EC-A40B-B2230B3E0BDA}"/>
                  </a:ext>
                </a:extLst>
              </p:cNvPr>
              <p:cNvGrpSpPr>
                <a:grpSpLocks/>
              </p:cNvGrpSpPr>
              <p:nvPr/>
            </p:nvGrpSpPr>
            <p:grpSpPr bwMode="auto">
              <a:xfrm rot="11349086" flipH="1">
                <a:off x="6085199" y="3771474"/>
                <a:ext cx="83389" cy="175252"/>
                <a:chOff x="5021753" y="2927868"/>
                <a:chExt cx="83398" cy="175731"/>
              </a:xfrm>
            </p:grpSpPr>
            <p:sp>
              <p:nvSpPr>
                <p:cNvPr id="662" name="Oval 385">
                  <a:extLst>
                    <a:ext uri="{FF2B5EF4-FFF2-40B4-BE49-F238E27FC236}">
                      <a16:creationId xmlns:a16="http://schemas.microsoft.com/office/drawing/2014/main" xmlns="" id="{E83F6E63-D569-4D23-91EE-2748A7FE06B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63" name="Freeform 386">
                  <a:extLst>
                    <a:ext uri="{FF2B5EF4-FFF2-40B4-BE49-F238E27FC236}">
                      <a16:creationId xmlns:a16="http://schemas.microsoft.com/office/drawing/2014/main" xmlns="" id="{CC1527AD-59EC-4C53-A8F8-F57FABAFEBC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64" name="Freeform 387">
                  <a:extLst>
                    <a:ext uri="{FF2B5EF4-FFF2-40B4-BE49-F238E27FC236}">
                      <a16:creationId xmlns:a16="http://schemas.microsoft.com/office/drawing/2014/main" xmlns="" id="{CD56583C-8E72-406D-9423-8D52F1F9598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nvGrpSpPr>
            <p:cNvPr id="390" name="Group 389">
              <a:extLst>
                <a:ext uri="{FF2B5EF4-FFF2-40B4-BE49-F238E27FC236}">
                  <a16:creationId xmlns:a16="http://schemas.microsoft.com/office/drawing/2014/main" xmlns="" id="{4CC34EAC-61B1-410E-8688-26C1AE038983}"/>
                </a:ext>
              </a:extLst>
            </p:cNvPr>
            <p:cNvGrpSpPr/>
            <p:nvPr/>
          </p:nvGrpSpPr>
          <p:grpSpPr>
            <a:xfrm>
              <a:off x="7492217" y="2655135"/>
              <a:ext cx="1400238" cy="397679"/>
              <a:chOff x="4890777" y="3558752"/>
              <a:chExt cx="1367157" cy="388279"/>
            </a:xfrm>
          </p:grpSpPr>
          <p:grpSp>
            <p:nvGrpSpPr>
              <p:cNvPr id="512" name="Group 142">
                <a:extLst>
                  <a:ext uri="{FF2B5EF4-FFF2-40B4-BE49-F238E27FC236}">
                    <a16:creationId xmlns:a16="http://schemas.microsoft.com/office/drawing/2014/main" xmlns="" id="{5FADA636-4AEC-4FEE-AD46-6811A5A79AEB}"/>
                  </a:ext>
                </a:extLst>
              </p:cNvPr>
              <p:cNvGrpSpPr>
                <a:grpSpLocks/>
              </p:cNvGrpSpPr>
              <p:nvPr/>
            </p:nvGrpSpPr>
            <p:grpSpPr bwMode="auto">
              <a:xfrm>
                <a:off x="4890777" y="3564691"/>
                <a:ext cx="83389" cy="175252"/>
                <a:chOff x="5021753" y="2927868"/>
                <a:chExt cx="83398" cy="175731"/>
              </a:xfrm>
            </p:grpSpPr>
            <p:sp>
              <p:nvSpPr>
                <p:cNvPr id="629" name="Oval 143">
                  <a:extLst>
                    <a:ext uri="{FF2B5EF4-FFF2-40B4-BE49-F238E27FC236}">
                      <a16:creationId xmlns:a16="http://schemas.microsoft.com/office/drawing/2014/main" xmlns="" id="{475238E4-FB46-4057-8306-7C9A43FB7C5F}"/>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30" name="Freeform 144">
                  <a:extLst>
                    <a:ext uri="{FF2B5EF4-FFF2-40B4-BE49-F238E27FC236}">
                      <a16:creationId xmlns:a16="http://schemas.microsoft.com/office/drawing/2014/main" xmlns="" id="{6505E55B-432E-48C9-A9F4-536C359A869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31" name="Freeform 145">
                  <a:extLst>
                    <a:ext uri="{FF2B5EF4-FFF2-40B4-BE49-F238E27FC236}">
                      <a16:creationId xmlns:a16="http://schemas.microsoft.com/office/drawing/2014/main" xmlns="" id="{7DCADD8F-A62D-4DB4-9401-5B6ADA4E68D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3" name="Group 146">
                <a:extLst>
                  <a:ext uri="{FF2B5EF4-FFF2-40B4-BE49-F238E27FC236}">
                    <a16:creationId xmlns:a16="http://schemas.microsoft.com/office/drawing/2014/main" xmlns="" id="{34DBA9D1-223A-410C-91EF-61D147C5E8F9}"/>
                  </a:ext>
                </a:extLst>
              </p:cNvPr>
              <p:cNvGrpSpPr>
                <a:grpSpLocks/>
              </p:cNvGrpSpPr>
              <p:nvPr/>
            </p:nvGrpSpPr>
            <p:grpSpPr bwMode="auto">
              <a:xfrm>
                <a:off x="4986078" y="3558752"/>
                <a:ext cx="83389" cy="175252"/>
                <a:chOff x="5021753" y="2927868"/>
                <a:chExt cx="83398" cy="175731"/>
              </a:xfrm>
            </p:grpSpPr>
            <p:sp>
              <p:nvSpPr>
                <p:cNvPr id="626" name="Oval 147">
                  <a:extLst>
                    <a:ext uri="{FF2B5EF4-FFF2-40B4-BE49-F238E27FC236}">
                      <a16:creationId xmlns:a16="http://schemas.microsoft.com/office/drawing/2014/main" xmlns="" id="{3D77EF0B-1A0B-4913-B02B-A3FBD2272171}"/>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27" name="Freeform 148">
                  <a:extLst>
                    <a:ext uri="{FF2B5EF4-FFF2-40B4-BE49-F238E27FC236}">
                      <a16:creationId xmlns:a16="http://schemas.microsoft.com/office/drawing/2014/main" xmlns="" id="{4FD7DD7B-4C29-4F80-96E8-99C38DE5B9B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28" name="Freeform 149">
                  <a:extLst>
                    <a:ext uri="{FF2B5EF4-FFF2-40B4-BE49-F238E27FC236}">
                      <a16:creationId xmlns:a16="http://schemas.microsoft.com/office/drawing/2014/main" xmlns="" id="{9A26DB1B-F504-4979-8853-9522305C799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4" name="Group 150">
                <a:extLst>
                  <a:ext uri="{FF2B5EF4-FFF2-40B4-BE49-F238E27FC236}">
                    <a16:creationId xmlns:a16="http://schemas.microsoft.com/office/drawing/2014/main" xmlns="" id="{2E009AD1-125D-4B42-9ACC-9872A8D257F4}"/>
                  </a:ext>
                </a:extLst>
              </p:cNvPr>
              <p:cNvGrpSpPr>
                <a:grpSpLocks/>
              </p:cNvGrpSpPr>
              <p:nvPr/>
            </p:nvGrpSpPr>
            <p:grpSpPr bwMode="auto">
              <a:xfrm>
                <a:off x="5078402" y="3564692"/>
                <a:ext cx="83389" cy="175252"/>
                <a:chOff x="5021753" y="2927868"/>
                <a:chExt cx="83398" cy="175731"/>
              </a:xfrm>
            </p:grpSpPr>
            <p:sp>
              <p:nvSpPr>
                <p:cNvPr id="623" name="Oval 151">
                  <a:extLst>
                    <a:ext uri="{FF2B5EF4-FFF2-40B4-BE49-F238E27FC236}">
                      <a16:creationId xmlns:a16="http://schemas.microsoft.com/office/drawing/2014/main" xmlns="" id="{9F24E9C8-C9EB-4482-8357-D0B8A9D36FB7}"/>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24" name="Freeform 152">
                  <a:extLst>
                    <a:ext uri="{FF2B5EF4-FFF2-40B4-BE49-F238E27FC236}">
                      <a16:creationId xmlns:a16="http://schemas.microsoft.com/office/drawing/2014/main" xmlns="" id="{65A4A9FA-ED1F-4944-8460-25C9BC075C1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25" name="Freeform 153">
                  <a:extLst>
                    <a:ext uri="{FF2B5EF4-FFF2-40B4-BE49-F238E27FC236}">
                      <a16:creationId xmlns:a16="http://schemas.microsoft.com/office/drawing/2014/main" xmlns="" id="{6F84325B-A938-4C03-A090-7D0A0C30DF0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5" name="Group 154">
                <a:extLst>
                  <a:ext uri="{FF2B5EF4-FFF2-40B4-BE49-F238E27FC236}">
                    <a16:creationId xmlns:a16="http://schemas.microsoft.com/office/drawing/2014/main" xmlns="" id="{7367D5A1-7175-4A95-8A8E-3B335E80D6E0}"/>
                  </a:ext>
                </a:extLst>
              </p:cNvPr>
              <p:cNvGrpSpPr>
                <a:grpSpLocks/>
              </p:cNvGrpSpPr>
              <p:nvPr/>
            </p:nvGrpSpPr>
            <p:grpSpPr bwMode="auto">
              <a:xfrm>
                <a:off x="5167747" y="3561722"/>
                <a:ext cx="83389" cy="175252"/>
                <a:chOff x="5021753" y="2927868"/>
                <a:chExt cx="83398" cy="175731"/>
              </a:xfrm>
            </p:grpSpPr>
            <p:sp>
              <p:nvSpPr>
                <p:cNvPr id="620" name="Oval 155">
                  <a:extLst>
                    <a:ext uri="{FF2B5EF4-FFF2-40B4-BE49-F238E27FC236}">
                      <a16:creationId xmlns:a16="http://schemas.microsoft.com/office/drawing/2014/main" xmlns="" id="{E45737A1-8AE4-48C6-AEE9-6111D71B927A}"/>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21" name="Freeform 156">
                  <a:extLst>
                    <a:ext uri="{FF2B5EF4-FFF2-40B4-BE49-F238E27FC236}">
                      <a16:creationId xmlns:a16="http://schemas.microsoft.com/office/drawing/2014/main" xmlns="" id="{9A79DF2C-E3FF-4B75-A040-F4110EF3BCB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22" name="Freeform 157">
                  <a:extLst>
                    <a:ext uri="{FF2B5EF4-FFF2-40B4-BE49-F238E27FC236}">
                      <a16:creationId xmlns:a16="http://schemas.microsoft.com/office/drawing/2014/main" xmlns="" id="{4DD2EAB5-0D36-49A3-A0A3-B1C2B23D038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6" name="Group 158">
                <a:extLst>
                  <a:ext uri="{FF2B5EF4-FFF2-40B4-BE49-F238E27FC236}">
                    <a16:creationId xmlns:a16="http://schemas.microsoft.com/office/drawing/2014/main" xmlns="" id="{95404135-6960-4A46-A60E-EB91CB229B31}"/>
                  </a:ext>
                </a:extLst>
              </p:cNvPr>
              <p:cNvGrpSpPr>
                <a:grpSpLocks/>
              </p:cNvGrpSpPr>
              <p:nvPr/>
            </p:nvGrpSpPr>
            <p:grpSpPr bwMode="auto">
              <a:xfrm>
                <a:off x="5260070" y="3564692"/>
                <a:ext cx="83389" cy="175252"/>
                <a:chOff x="5021753" y="2927868"/>
                <a:chExt cx="83398" cy="175731"/>
              </a:xfrm>
            </p:grpSpPr>
            <p:sp>
              <p:nvSpPr>
                <p:cNvPr id="617" name="Oval 159">
                  <a:extLst>
                    <a:ext uri="{FF2B5EF4-FFF2-40B4-BE49-F238E27FC236}">
                      <a16:creationId xmlns:a16="http://schemas.microsoft.com/office/drawing/2014/main" xmlns="" id="{7305E5A9-FA61-4B91-A925-CD61A84390AC}"/>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18" name="Freeform 160">
                  <a:extLst>
                    <a:ext uri="{FF2B5EF4-FFF2-40B4-BE49-F238E27FC236}">
                      <a16:creationId xmlns:a16="http://schemas.microsoft.com/office/drawing/2014/main" xmlns="" id="{567AA112-A096-4D0A-BF8D-FBC685CA39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19" name="Freeform 161">
                  <a:extLst>
                    <a:ext uri="{FF2B5EF4-FFF2-40B4-BE49-F238E27FC236}">
                      <a16:creationId xmlns:a16="http://schemas.microsoft.com/office/drawing/2014/main" xmlns="" id="{9FBC158C-BAE5-459E-A35F-582B5100F2A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7" name="Group 215">
                <a:extLst>
                  <a:ext uri="{FF2B5EF4-FFF2-40B4-BE49-F238E27FC236}">
                    <a16:creationId xmlns:a16="http://schemas.microsoft.com/office/drawing/2014/main" xmlns="" id="{F6E921B4-909D-4EDE-B5FC-87FEB8D80AF0}"/>
                  </a:ext>
                </a:extLst>
              </p:cNvPr>
              <p:cNvGrpSpPr>
                <a:grpSpLocks/>
              </p:cNvGrpSpPr>
              <p:nvPr/>
            </p:nvGrpSpPr>
            <p:grpSpPr bwMode="auto">
              <a:xfrm>
                <a:off x="5629826" y="3571130"/>
                <a:ext cx="83389" cy="175252"/>
                <a:chOff x="5021753" y="2927868"/>
                <a:chExt cx="83398" cy="175731"/>
              </a:xfrm>
            </p:grpSpPr>
            <p:sp>
              <p:nvSpPr>
                <p:cNvPr id="614" name="Oval 216">
                  <a:extLst>
                    <a:ext uri="{FF2B5EF4-FFF2-40B4-BE49-F238E27FC236}">
                      <a16:creationId xmlns:a16="http://schemas.microsoft.com/office/drawing/2014/main" xmlns="" id="{ABA62C2D-5870-4BD4-B087-38296C9F3C7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15" name="Freeform 217">
                  <a:extLst>
                    <a:ext uri="{FF2B5EF4-FFF2-40B4-BE49-F238E27FC236}">
                      <a16:creationId xmlns:a16="http://schemas.microsoft.com/office/drawing/2014/main" xmlns="" id="{79916EBC-4BC7-40A1-AC81-0C30DB6C39E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16" name="Freeform 218">
                  <a:extLst>
                    <a:ext uri="{FF2B5EF4-FFF2-40B4-BE49-F238E27FC236}">
                      <a16:creationId xmlns:a16="http://schemas.microsoft.com/office/drawing/2014/main" xmlns="" id="{9CBBE477-BE73-437C-B07C-9ED365207B9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8" name="Group 219">
                <a:extLst>
                  <a:ext uri="{FF2B5EF4-FFF2-40B4-BE49-F238E27FC236}">
                    <a16:creationId xmlns:a16="http://schemas.microsoft.com/office/drawing/2014/main" xmlns="" id="{413EE0A0-6A8B-450D-A213-284770B8137D}"/>
                  </a:ext>
                </a:extLst>
              </p:cNvPr>
              <p:cNvGrpSpPr>
                <a:grpSpLocks/>
              </p:cNvGrpSpPr>
              <p:nvPr/>
            </p:nvGrpSpPr>
            <p:grpSpPr bwMode="auto">
              <a:xfrm>
                <a:off x="5537502" y="3571130"/>
                <a:ext cx="83389" cy="175252"/>
                <a:chOff x="5021753" y="2927868"/>
                <a:chExt cx="83398" cy="175731"/>
              </a:xfrm>
            </p:grpSpPr>
            <p:sp>
              <p:nvSpPr>
                <p:cNvPr id="611" name="Oval 220">
                  <a:extLst>
                    <a:ext uri="{FF2B5EF4-FFF2-40B4-BE49-F238E27FC236}">
                      <a16:creationId xmlns:a16="http://schemas.microsoft.com/office/drawing/2014/main" xmlns="" id="{C5779329-3A69-4A04-A334-44C56AFA5E3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12" name="Freeform 221">
                  <a:extLst>
                    <a:ext uri="{FF2B5EF4-FFF2-40B4-BE49-F238E27FC236}">
                      <a16:creationId xmlns:a16="http://schemas.microsoft.com/office/drawing/2014/main" xmlns="" id="{CB203A5A-538B-4AE7-B333-B0433BCABBF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13" name="Freeform 222">
                  <a:extLst>
                    <a:ext uri="{FF2B5EF4-FFF2-40B4-BE49-F238E27FC236}">
                      <a16:creationId xmlns:a16="http://schemas.microsoft.com/office/drawing/2014/main" xmlns="" id="{5A833091-C2D8-4413-988B-CC5161263DB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19" name="Group 223">
                <a:extLst>
                  <a:ext uri="{FF2B5EF4-FFF2-40B4-BE49-F238E27FC236}">
                    <a16:creationId xmlns:a16="http://schemas.microsoft.com/office/drawing/2014/main" xmlns="" id="{89DE5FF1-7A27-41B9-9D79-23A962015799}"/>
                  </a:ext>
                </a:extLst>
              </p:cNvPr>
              <p:cNvGrpSpPr>
                <a:grpSpLocks/>
              </p:cNvGrpSpPr>
              <p:nvPr/>
            </p:nvGrpSpPr>
            <p:grpSpPr bwMode="auto">
              <a:xfrm>
                <a:off x="5448158" y="3571130"/>
                <a:ext cx="83389" cy="175252"/>
                <a:chOff x="5021753" y="2927868"/>
                <a:chExt cx="83398" cy="175731"/>
              </a:xfrm>
            </p:grpSpPr>
            <p:sp>
              <p:nvSpPr>
                <p:cNvPr id="608" name="Oval 224">
                  <a:extLst>
                    <a:ext uri="{FF2B5EF4-FFF2-40B4-BE49-F238E27FC236}">
                      <a16:creationId xmlns:a16="http://schemas.microsoft.com/office/drawing/2014/main" xmlns="" id="{0492771E-44D2-4DD0-A528-70BA340D3AD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09" name="Freeform 225">
                  <a:extLst>
                    <a:ext uri="{FF2B5EF4-FFF2-40B4-BE49-F238E27FC236}">
                      <a16:creationId xmlns:a16="http://schemas.microsoft.com/office/drawing/2014/main" xmlns="" id="{B687F8D8-2159-4AC5-90FC-140CBCE5A03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10" name="Freeform 226">
                  <a:extLst>
                    <a:ext uri="{FF2B5EF4-FFF2-40B4-BE49-F238E27FC236}">
                      <a16:creationId xmlns:a16="http://schemas.microsoft.com/office/drawing/2014/main" xmlns="" id="{774C2DB3-8445-437A-A7E6-65BAC9A826E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0" name="Group 227">
                <a:extLst>
                  <a:ext uri="{FF2B5EF4-FFF2-40B4-BE49-F238E27FC236}">
                    <a16:creationId xmlns:a16="http://schemas.microsoft.com/office/drawing/2014/main" xmlns="" id="{C5878D21-B4FE-415B-AD35-5F9474EFFE9D}"/>
                  </a:ext>
                </a:extLst>
              </p:cNvPr>
              <p:cNvGrpSpPr>
                <a:grpSpLocks/>
              </p:cNvGrpSpPr>
              <p:nvPr/>
            </p:nvGrpSpPr>
            <p:grpSpPr bwMode="auto">
              <a:xfrm>
                <a:off x="5352856" y="3571130"/>
                <a:ext cx="83389" cy="175252"/>
                <a:chOff x="5021753" y="2927868"/>
                <a:chExt cx="83398" cy="175731"/>
              </a:xfrm>
            </p:grpSpPr>
            <p:sp>
              <p:nvSpPr>
                <p:cNvPr id="605" name="Oval 228">
                  <a:extLst>
                    <a:ext uri="{FF2B5EF4-FFF2-40B4-BE49-F238E27FC236}">
                      <a16:creationId xmlns:a16="http://schemas.microsoft.com/office/drawing/2014/main" xmlns="" id="{F48057E7-56B2-48B6-9DEB-200A3F0979A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06" name="Freeform 229">
                  <a:extLst>
                    <a:ext uri="{FF2B5EF4-FFF2-40B4-BE49-F238E27FC236}">
                      <a16:creationId xmlns:a16="http://schemas.microsoft.com/office/drawing/2014/main" xmlns="" id="{97B3799D-7B3F-4ED1-866A-9E7244C4CBD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07" name="Freeform 230">
                  <a:extLst>
                    <a:ext uri="{FF2B5EF4-FFF2-40B4-BE49-F238E27FC236}">
                      <a16:creationId xmlns:a16="http://schemas.microsoft.com/office/drawing/2014/main" xmlns="" id="{B4BA6620-D972-42F3-B226-FFD74A2FEF8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1" name="Group 303">
                <a:extLst>
                  <a:ext uri="{FF2B5EF4-FFF2-40B4-BE49-F238E27FC236}">
                    <a16:creationId xmlns:a16="http://schemas.microsoft.com/office/drawing/2014/main" xmlns="" id="{61170CCB-4C83-4055-9B5C-35EF8771D1F9}"/>
                  </a:ext>
                </a:extLst>
              </p:cNvPr>
              <p:cNvGrpSpPr>
                <a:grpSpLocks/>
              </p:cNvGrpSpPr>
              <p:nvPr/>
            </p:nvGrpSpPr>
            <p:grpSpPr bwMode="auto">
              <a:xfrm rot="10800000" flipH="1">
                <a:off x="4891735" y="3756281"/>
                <a:ext cx="83389" cy="175252"/>
                <a:chOff x="5021753" y="2927868"/>
                <a:chExt cx="83398" cy="175731"/>
              </a:xfrm>
            </p:grpSpPr>
            <p:sp>
              <p:nvSpPr>
                <p:cNvPr id="602" name="Oval 304">
                  <a:extLst>
                    <a:ext uri="{FF2B5EF4-FFF2-40B4-BE49-F238E27FC236}">
                      <a16:creationId xmlns:a16="http://schemas.microsoft.com/office/drawing/2014/main" xmlns="" id="{E3342641-81FE-4365-AF8D-EAF1A778C23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03" name="Freeform 305">
                  <a:extLst>
                    <a:ext uri="{FF2B5EF4-FFF2-40B4-BE49-F238E27FC236}">
                      <a16:creationId xmlns:a16="http://schemas.microsoft.com/office/drawing/2014/main" xmlns="" id="{61A54506-A6D9-407E-B98B-EE72863640A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04" name="Freeform 306">
                  <a:extLst>
                    <a:ext uri="{FF2B5EF4-FFF2-40B4-BE49-F238E27FC236}">
                      <a16:creationId xmlns:a16="http://schemas.microsoft.com/office/drawing/2014/main" xmlns="" id="{3CFAF02E-F630-479D-8FEB-0621621BFC6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2" name="Group 307">
                <a:extLst>
                  <a:ext uri="{FF2B5EF4-FFF2-40B4-BE49-F238E27FC236}">
                    <a16:creationId xmlns:a16="http://schemas.microsoft.com/office/drawing/2014/main" xmlns="" id="{F025C41A-7442-4593-B69D-4B450500F6D8}"/>
                  </a:ext>
                </a:extLst>
              </p:cNvPr>
              <p:cNvGrpSpPr>
                <a:grpSpLocks/>
              </p:cNvGrpSpPr>
              <p:nvPr/>
            </p:nvGrpSpPr>
            <p:grpSpPr bwMode="auto">
              <a:xfrm rot="10800000" flipH="1">
                <a:off x="4984057" y="3753312"/>
                <a:ext cx="83389" cy="175252"/>
                <a:chOff x="5021753" y="2927868"/>
                <a:chExt cx="83398" cy="175731"/>
              </a:xfrm>
            </p:grpSpPr>
            <p:sp>
              <p:nvSpPr>
                <p:cNvPr id="599" name="Oval 308">
                  <a:extLst>
                    <a:ext uri="{FF2B5EF4-FFF2-40B4-BE49-F238E27FC236}">
                      <a16:creationId xmlns:a16="http://schemas.microsoft.com/office/drawing/2014/main" xmlns="" id="{08082A42-05B1-4727-AB94-8521FD524E8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600" name="Freeform 309">
                  <a:extLst>
                    <a:ext uri="{FF2B5EF4-FFF2-40B4-BE49-F238E27FC236}">
                      <a16:creationId xmlns:a16="http://schemas.microsoft.com/office/drawing/2014/main" xmlns="" id="{A80E0FC8-2676-4C14-9CCE-AE31DA0DA17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601" name="Freeform 310">
                  <a:extLst>
                    <a:ext uri="{FF2B5EF4-FFF2-40B4-BE49-F238E27FC236}">
                      <a16:creationId xmlns:a16="http://schemas.microsoft.com/office/drawing/2014/main" xmlns="" id="{C15F9D82-BCD5-486F-99BA-77805B0C3CB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3" name="Group 311">
                <a:extLst>
                  <a:ext uri="{FF2B5EF4-FFF2-40B4-BE49-F238E27FC236}">
                    <a16:creationId xmlns:a16="http://schemas.microsoft.com/office/drawing/2014/main" xmlns="" id="{C8E46F0C-6E16-46E8-A2A4-723C10CE3547}"/>
                  </a:ext>
                </a:extLst>
              </p:cNvPr>
              <p:cNvGrpSpPr>
                <a:grpSpLocks/>
              </p:cNvGrpSpPr>
              <p:nvPr/>
            </p:nvGrpSpPr>
            <p:grpSpPr bwMode="auto">
              <a:xfrm rot="10800000" flipH="1">
                <a:off x="5073404" y="3759253"/>
                <a:ext cx="83389" cy="175252"/>
                <a:chOff x="5021753" y="2927868"/>
                <a:chExt cx="83398" cy="175731"/>
              </a:xfrm>
            </p:grpSpPr>
            <p:sp>
              <p:nvSpPr>
                <p:cNvPr id="596" name="Oval 312">
                  <a:extLst>
                    <a:ext uri="{FF2B5EF4-FFF2-40B4-BE49-F238E27FC236}">
                      <a16:creationId xmlns:a16="http://schemas.microsoft.com/office/drawing/2014/main" xmlns="" id="{CA42CB65-B42B-471E-A07F-253759BDFD5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97" name="Freeform 313">
                  <a:extLst>
                    <a:ext uri="{FF2B5EF4-FFF2-40B4-BE49-F238E27FC236}">
                      <a16:creationId xmlns:a16="http://schemas.microsoft.com/office/drawing/2014/main" xmlns="" id="{C1EB1B11-5FB9-43AD-A798-4933213DC27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98" name="Freeform 314">
                  <a:extLst>
                    <a:ext uri="{FF2B5EF4-FFF2-40B4-BE49-F238E27FC236}">
                      <a16:creationId xmlns:a16="http://schemas.microsoft.com/office/drawing/2014/main" xmlns="" id="{E200E6FE-9189-4563-B1B7-A7D5B40E0F8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4" name="Group 316">
                <a:extLst>
                  <a:ext uri="{FF2B5EF4-FFF2-40B4-BE49-F238E27FC236}">
                    <a16:creationId xmlns:a16="http://schemas.microsoft.com/office/drawing/2014/main" xmlns="" id="{16266170-91EC-407D-8E39-613755F72589}"/>
                  </a:ext>
                </a:extLst>
              </p:cNvPr>
              <p:cNvGrpSpPr>
                <a:grpSpLocks/>
              </p:cNvGrpSpPr>
              <p:nvPr/>
            </p:nvGrpSpPr>
            <p:grpSpPr bwMode="auto">
              <a:xfrm rot="10800000" flipH="1">
                <a:off x="5166224" y="3762718"/>
                <a:ext cx="83389" cy="175252"/>
                <a:chOff x="5021753" y="2927868"/>
                <a:chExt cx="83398" cy="175731"/>
              </a:xfrm>
            </p:grpSpPr>
            <p:sp>
              <p:nvSpPr>
                <p:cNvPr id="593" name="Oval 317">
                  <a:extLst>
                    <a:ext uri="{FF2B5EF4-FFF2-40B4-BE49-F238E27FC236}">
                      <a16:creationId xmlns:a16="http://schemas.microsoft.com/office/drawing/2014/main" xmlns="" id="{DA5312AB-0D9F-4D5C-95BA-762EE1E8371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94" name="Freeform 318">
                  <a:extLst>
                    <a:ext uri="{FF2B5EF4-FFF2-40B4-BE49-F238E27FC236}">
                      <a16:creationId xmlns:a16="http://schemas.microsoft.com/office/drawing/2014/main" xmlns="" id="{9884B075-0885-4D38-A040-286BBAA76AF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95" name="Freeform 319">
                  <a:extLst>
                    <a:ext uri="{FF2B5EF4-FFF2-40B4-BE49-F238E27FC236}">
                      <a16:creationId xmlns:a16="http://schemas.microsoft.com/office/drawing/2014/main" xmlns="" id="{1D149333-8673-41B1-A839-DF99AD96E07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5" name="Group 320">
                <a:extLst>
                  <a:ext uri="{FF2B5EF4-FFF2-40B4-BE49-F238E27FC236}">
                    <a16:creationId xmlns:a16="http://schemas.microsoft.com/office/drawing/2014/main" xmlns="" id="{37321B3E-3665-4AE1-9BE9-B0D23CA82762}"/>
                  </a:ext>
                </a:extLst>
              </p:cNvPr>
              <p:cNvGrpSpPr>
                <a:grpSpLocks/>
              </p:cNvGrpSpPr>
              <p:nvPr/>
            </p:nvGrpSpPr>
            <p:grpSpPr bwMode="auto">
              <a:xfrm rot="10800000" flipH="1">
                <a:off x="5259041" y="3760243"/>
                <a:ext cx="83389" cy="175252"/>
                <a:chOff x="5021753" y="2927868"/>
                <a:chExt cx="83398" cy="175731"/>
              </a:xfrm>
            </p:grpSpPr>
            <p:sp>
              <p:nvSpPr>
                <p:cNvPr id="590" name="Oval 321">
                  <a:extLst>
                    <a:ext uri="{FF2B5EF4-FFF2-40B4-BE49-F238E27FC236}">
                      <a16:creationId xmlns:a16="http://schemas.microsoft.com/office/drawing/2014/main" xmlns="" id="{26D5BFA3-A4E6-427A-8FD2-D88C7AABEDA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91" name="Freeform 322">
                  <a:extLst>
                    <a:ext uri="{FF2B5EF4-FFF2-40B4-BE49-F238E27FC236}">
                      <a16:creationId xmlns:a16="http://schemas.microsoft.com/office/drawing/2014/main" xmlns="" id="{7A5121F9-FCBF-40BE-8698-9C92F9AE4E2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92" name="Freeform 323">
                  <a:extLst>
                    <a:ext uri="{FF2B5EF4-FFF2-40B4-BE49-F238E27FC236}">
                      <a16:creationId xmlns:a16="http://schemas.microsoft.com/office/drawing/2014/main" xmlns="" id="{54F54F9F-2044-4E5B-8A9F-53F1B0CC353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6" name="Group 376">
                <a:extLst>
                  <a:ext uri="{FF2B5EF4-FFF2-40B4-BE49-F238E27FC236}">
                    <a16:creationId xmlns:a16="http://schemas.microsoft.com/office/drawing/2014/main" xmlns="" id="{A77E53A5-C8FB-4C8F-9AF0-2E05E01DEDBF}"/>
                  </a:ext>
                </a:extLst>
              </p:cNvPr>
              <p:cNvGrpSpPr>
                <a:grpSpLocks/>
              </p:cNvGrpSpPr>
              <p:nvPr/>
            </p:nvGrpSpPr>
            <p:grpSpPr bwMode="auto">
              <a:xfrm rot="11349086" flipH="1">
                <a:off x="5638226" y="3767667"/>
                <a:ext cx="83389" cy="175252"/>
                <a:chOff x="5021753" y="2927868"/>
                <a:chExt cx="83398" cy="175731"/>
              </a:xfrm>
            </p:grpSpPr>
            <p:sp>
              <p:nvSpPr>
                <p:cNvPr id="587" name="Oval 377">
                  <a:extLst>
                    <a:ext uri="{FF2B5EF4-FFF2-40B4-BE49-F238E27FC236}">
                      <a16:creationId xmlns:a16="http://schemas.microsoft.com/office/drawing/2014/main" xmlns="" id="{E77FBA49-018A-41A3-879D-33104BD4D7F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88" name="Freeform 378">
                  <a:extLst>
                    <a:ext uri="{FF2B5EF4-FFF2-40B4-BE49-F238E27FC236}">
                      <a16:creationId xmlns:a16="http://schemas.microsoft.com/office/drawing/2014/main" xmlns="" id="{AF260D52-462D-4A70-B6D6-6819EDBF871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89" name="Freeform 379">
                  <a:extLst>
                    <a:ext uri="{FF2B5EF4-FFF2-40B4-BE49-F238E27FC236}">
                      <a16:creationId xmlns:a16="http://schemas.microsoft.com/office/drawing/2014/main" xmlns="" id="{610FB104-AF1B-495A-A2B3-34CE95B101B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7" name="Group 380">
                <a:extLst>
                  <a:ext uri="{FF2B5EF4-FFF2-40B4-BE49-F238E27FC236}">
                    <a16:creationId xmlns:a16="http://schemas.microsoft.com/office/drawing/2014/main" xmlns="" id="{883B99DD-047F-4C81-9EDC-772B7B17981B}"/>
                  </a:ext>
                </a:extLst>
              </p:cNvPr>
              <p:cNvGrpSpPr>
                <a:grpSpLocks/>
              </p:cNvGrpSpPr>
              <p:nvPr/>
            </p:nvGrpSpPr>
            <p:grpSpPr bwMode="auto">
              <a:xfrm rot="11349086" flipH="1">
                <a:off x="5548882" y="3767667"/>
                <a:ext cx="83389" cy="175252"/>
                <a:chOff x="5021753" y="2927868"/>
                <a:chExt cx="83398" cy="175731"/>
              </a:xfrm>
            </p:grpSpPr>
            <p:sp>
              <p:nvSpPr>
                <p:cNvPr id="584" name="Oval 381">
                  <a:extLst>
                    <a:ext uri="{FF2B5EF4-FFF2-40B4-BE49-F238E27FC236}">
                      <a16:creationId xmlns:a16="http://schemas.microsoft.com/office/drawing/2014/main" xmlns="" id="{B8200EE5-92B9-4D6D-8249-55591C25E19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85" name="Freeform 382">
                  <a:extLst>
                    <a:ext uri="{FF2B5EF4-FFF2-40B4-BE49-F238E27FC236}">
                      <a16:creationId xmlns:a16="http://schemas.microsoft.com/office/drawing/2014/main" xmlns="" id="{035AA058-40F6-432F-9E79-9671970524B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86" name="Freeform 383">
                  <a:extLst>
                    <a:ext uri="{FF2B5EF4-FFF2-40B4-BE49-F238E27FC236}">
                      <a16:creationId xmlns:a16="http://schemas.microsoft.com/office/drawing/2014/main" xmlns="" id="{0844FF2C-3FE6-4E17-9818-32A6879C3BC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8" name="Group 384">
                <a:extLst>
                  <a:ext uri="{FF2B5EF4-FFF2-40B4-BE49-F238E27FC236}">
                    <a16:creationId xmlns:a16="http://schemas.microsoft.com/office/drawing/2014/main" xmlns="" id="{54E7ED28-52B2-41C6-B55E-3C8FB0203E5A}"/>
                  </a:ext>
                </a:extLst>
              </p:cNvPr>
              <p:cNvGrpSpPr>
                <a:grpSpLocks/>
              </p:cNvGrpSpPr>
              <p:nvPr/>
            </p:nvGrpSpPr>
            <p:grpSpPr bwMode="auto">
              <a:xfrm rot="11349086" flipH="1">
                <a:off x="5459538" y="3767667"/>
                <a:ext cx="83389" cy="175252"/>
                <a:chOff x="5021753" y="2927868"/>
                <a:chExt cx="83398" cy="175731"/>
              </a:xfrm>
            </p:grpSpPr>
            <p:sp>
              <p:nvSpPr>
                <p:cNvPr id="581" name="Oval 385">
                  <a:extLst>
                    <a:ext uri="{FF2B5EF4-FFF2-40B4-BE49-F238E27FC236}">
                      <a16:creationId xmlns:a16="http://schemas.microsoft.com/office/drawing/2014/main" xmlns="" id="{A112F9FA-741F-441F-845C-49F195BB801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82" name="Freeform 386">
                  <a:extLst>
                    <a:ext uri="{FF2B5EF4-FFF2-40B4-BE49-F238E27FC236}">
                      <a16:creationId xmlns:a16="http://schemas.microsoft.com/office/drawing/2014/main" xmlns="" id="{51ACADE2-D229-46D4-BB24-EA1D1A8457E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83" name="Freeform 387">
                  <a:extLst>
                    <a:ext uri="{FF2B5EF4-FFF2-40B4-BE49-F238E27FC236}">
                      <a16:creationId xmlns:a16="http://schemas.microsoft.com/office/drawing/2014/main" xmlns="" id="{FCF6C007-46AF-4D4B-8D9D-118C84BB237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29" name="Group 388">
                <a:extLst>
                  <a:ext uri="{FF2B5EF4-FFF2-40B4-BE49-F238E27FC236}">
                    <a16:creationId xmlns:a16="http://schemas.microsoft.com/office/drawing/2014/main" xmlns="" id="{11FD46C7-9763-415D-9494-8D701D6B454F}"/>
                  </a:ext>
                </a:extLst>
              </p:cNvPr>
              <p:cNvGrpSpPr>
                <a:grpSpLocks/>
              </p:cNvGrpSpPr>
              <p:nvPr/>
            </p:nvGrpSpPr>
            <p:grpSpPr bwMode="auto">
              <a:xfrm rot="11349086" flipH="1">
                <a:off x="5361258" y="3767667"/>
                <a:ext cx="83389" cy="175252"/>
                <a:chOff x="5021753" y="2927868"/>
                <a:chExt cx="83398" cy="175731"/>
              </a:xfrm>
            </p:grpSpPr>
            <p:sp>
              <p:nvSpPr>
                <p:cNvPr id="578" name="Oval 389">
                  <a:extLst>
                    <a:ext uri="{FF2B5EF4-FFF2-40B4-BE49-F238E27FC236}">
                      <a16:creationId xmlns:a16="http://schemas.microsoft.com/office/drawing/2014/main" xmlns="" id="{CFEFC549-1792-443C-B07A-4E3C61B0258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79" name="Freeform 390">
                  <a:extLst>
                    <a:ext uri="{FF2B5EF4-FFF2-40B4-BE49-F238E27FC236}">
                      <a16:creationId xmlns:a16="http://schemas.microsoft.com/office/drawing/2014/main" xmlns="" id="{0AD4ECB0-CD78-45DF-BAA6-44E3553B6F6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80" name="Freeform 391">
                  <a:extLst>
                    <a:ext uri="{FF2B5EF4-FFF2-40B4-BE49-F238E27FC236}">
                      <a16:creationId xmlns:a16="http://schemas.microsoft.com/office/drawing/2014/main" xmlns="" id="{FD3A5F01-D296-488D-B5B4-2AC71E5C2E4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0" name="Group 215">
                <a:extLst>
                  <a:ext uri="{FF2B5EF4-FFF2-40B4-BE49-F238E27FC236}">
                    <a16:creationId xmlns:a16="http://schemas.microsoft.com/office/drawing/2014/main" xmlns="" id="{976D6432-056D-4AF8-8B35-0D028C46ABBE}"/>
                  </a:ext>
                </a:extLst>
              </p:cNvPr>
              <p:cNvGrpSpPr>
                <a:grpSpLocks/>
              </p:cNvGrpSpPr>
              <p:nvPr/>
            </p:nvGrpSpPr>
            <p:grpSpPr bwMode="auto">
              <a:xfrm>
                <a:off x="5984734" y="3575242"/>
                <a:ext cx="83389" cy="175252"/>
                <a:chOff x="5021753" y="2927868"/>
                <a:chExt cx="83398" cy="175731"/>
              </a:xfrm>
            </p:grpSpPr>
            <p:sp>
              <p:nvSpPr>
                <p:cNvPr id="575" name="Oval 216">
                  <a:extLst>
                    <a:ext uri="{FF2B5EF4-FFF2-40B4-BE49-F238E27FC236}">
                      <a16:creationId xmlns:a16="http://schemas.microsoft.com/office/drawing/2014/main" xmlns="" id="{6308E825-F3BD-4768-82FC-C715273764D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76" name="Freeform 217">
                  <a:extLst>
                    <a:ext uri="{FF2B5EF4-FFF2-40B4-BE49-F238E27FC236}">
                      <a16:creationId xmlns:a16="http://schemas.microsoft.com/office/drawing/2014/main" xmlns="" id="{25EEABF5-CE5A-43FF-AEC4-DCF4A47FCF9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77" name="Freeform 218">
                  <a:extLst>
                    <a:ext uri="{FF2B5EF4-FFF2-40B4-BE49-F238E27FC236}">
                      <a16:creationId xmlns:a16="http://schemas.microsoft.com/office/drawing/2014/main" xmlns="" id="{419F4A2A-FF38-4D6C-A22B-A087BC5E177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1" name="Group 219">
                <a:extLst>
                  <a:ext uri="{FF2B5EF4-FFF2-40B4-BE49-F238E27FC236}">
                    <a16:creationId xmlns:a16="http://schemas.microsoft.com/office/drawing/2014/main" xmlns="" id="{7631956C-EB43-49B4-ADFD-54974E6A787D}"/>
                  </a:ext>
                </a:extLst>
              </p:cNvPr>
              <p:cNvGrpSpPr>
                <a:grpSpLocks/>
              </p:cNvGrpSpPr>
              <p:nvPr/>
            </p:nvGrpSpPr>
            <p:grpSpPr bwMode="auto">
              <a:xfrm>
                <a:off x="5892410" y="3575242"/>
                <a:ext cx="83389" cy="175252"/>
                <a:chOff x="5021753" y="2927868"/>
                <a:chExt cx="83398" cy="175731"/>
              </a:xfrm>
            </p:grpSpPr>
            <p:sp>
              <p:nvSpPr>
                <p:cNvPr id="572" name="Oval 220">
                  <a:extLst>
                    <a:ext uri="{FF2B5EF4-FFF2-40B4-BE49-F238E27FC236}">
                      <a16:creationId xmlns:a16="http://schemas.microsoft.com/office/drawing/2014/main" xmlns="" id="{2F46B4BC-E346-48D5-9819-5331964B5F8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73" name="Freeform 221">
                  <a:extLst>
                    <a:ext uri="{FF2B5EF4-FFF2-40B4-BE49-F238E27FC236}">
                      <a16:creationId xmlns:a16="http://schemas.microsoft.com/office/drawing/2014/main" xmlns="" id="{900F8844-8D17-4952-BB17-3B075650338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74" name="Freeform 222">
                  <a:extLst>
                    <a:ext uri="{FF2B5EF4-FFF2-40B4-BE49-F238E27FC236}">
                      <a16:creationId xmlns:a16="http://schemas.microsoft.com/office/drawing/2014/main" xmlns="" id="{5A048B85-3473-40E5-A7A8-DF998AE1F5B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2" name="Group 223">
                <a:extLst>
                  <a:ext uri="{FF2B5EF4-FFF2-40B4-BE49-F238E27FC236}">
                    <a16:creationId xmlns:a16="http://schemas.microsoft.com/office/drawing/2014/main" xmlns="" id="{C43DFEBD-8D49-43E7-B633-18BFF7F57CF2}"/>
                  </a:ext>
                </a:extLst>
              </p:cNvPr>
              <p:cNvGrpSpPr>
                <a:grpSpLocks/>
              </p:cNvGrpSpPr>
              <p:nvPr/>
            </p:nvGrpSpPr>
            <p:grpSpPr bwMode="auto">
              <a:xfrm>
                <a:off x="5803065" y="3575242"/>
                <a:ext cx="83389" cy="175252"/>
                <a:chOff x="5021753" y="2927868"/>
                <a:chExt cx="83398" cy="175731"/>
              </a:xfrm>
            </p:grpSpPr>
            <p:sp>
              <p:nvSpPr>
                <p:cNvPr id="569" name="Oval 224">
                  <a:extLst>
                    <a:ext uri="{FF2B5EF4-FFF2-40B4-BE49-F238E27FC236}">
                      <a16:creationId xmlns:a16="http://schemas.microsoft.com/office/drawing/2014/main" xmlns="" id="{5F87B988-E7A0-4AD9-B318-0DDB7E5FE55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70" name="Freeform 225">
                  <a:extLst>
                    <a:ext uri="{FF2B5EF4-FFF2-40B4-BE49-F238E27FC236}">
                      <a16:creationId xmlns:a16="http://schemas.microsoft.com/office/drawing/2014/main" xmlns="" id="{FC0CBA47-C0AF-43E0-9C69-8943D9F092C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71" name="Freeform 226">
                  <a:extLst>
                    <a:ext uri="{FF2B5EF4-FFF2-40B4-BE49-F238E27FC236}">
                      <a16:creationId xmlns:a16="http://schemas.microsoft.com/office/drawing/2014/main" xmlns="" id="{9E04F062-FEFA-4303-9E12-71F11D20F37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3" name="Group 227">
                <a:extLst>
                  <a:ext uri="{FF2B5EF4-FFF2-40B4-BE49-F238E27FC236}">
                    <a16:creationId xmlns:a16="http://schemas.microsoft.com/office/drawing/2014/main" xmlns="" id="{4E7B1DA9-B584-4902-B338-8D9C22A040D9}"/>
                  </a:ext>
                </a:extLst>
              </p:cNvPr>
              <p:cNvGrpSpPr>
                <a:grpSpLocks/>
              </p:cNvGrpSpPr>
              <p:nvPr/>
            </p:nvGrpSpPr>
            <p:grpSpPr bwMode="auto">
              <a:xfrm>
                <a:off x="5707764" y="3575242"/>
                <a:ext cx="83389" cy="175252"/>
                <a:chOff x="5021753" y="2927868"/>
                <a:chExt cx="83398" cy="175731"/>
              </a:xfrm>
            </p:grpSpPr>
            <p:sp>
              <p:nvSpPr>
                <p:cNvPr id="566" name="Oval 228">
                  <a:extLst>
                    <a:ext uri="{FF2B5EF4-FFF2-40B4-BE49-F238E27FC236}">
                      <a16:creationId xmlns:a16="http://schemas.microsoft.com/office/drawing/2014/main" xmlns="" id="{E7245A26-DE82-416A-911F-A499CE047D6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67" name="Freeform 229">
                  <a:extLst>
                    <a:ext uri="{FF2B5EF4-FFF2-40B4-BE49-F238E27FC236}">
                      <a16:creationId xmlns:a16="http://schemas.microsoft.com/office/drawing/2014/main" xmlns="" id="{6B203F9D-43B9-41EB-A8D1-E8DC9C95FD2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68" name="Freeform 230">
                  <a:extLst>
                    <a:ext uri="{FF2B5EF4-FFF2-40B4-BE49-F238E27FC236}">
                      <a16:creationId xmlns:a16="http://schemas.microsoft.com/office/drawing/2014/main" xmlns="" id="{506C3EC7-A0BB-414A-8CA2-7B41C92BDFB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4" name="Group 376">
                <a:extLst>
                  <a:ext uri="{FF2B5EF4-FFF2-40B4-BE49-F238E27FC236}">
                    <a16:creationId xmlns:a16="http://schemas.microsoft.com/office/drawing/2014/main" xmlns="" id="{BD9AE50A-B3A7-494E-8B77-39BC947295A3}"/>
                  </a:ext>
                </a:extLst>
              </p:cNvPr>
              <p:cNvGrpSpPr>
                <a:grpSpLocks/>
              </p:cNvGrpSpPr>
              <p:nvPr/>
            </p:nvGrpSpPr>
            <p:grpSpPr bwMode="auto">
              <a:xfrm rot="11349086" flipH="1">
                <a:off x="5993134" y="3771779"/>
                <a:ext cx="83389" cy="175252"/>
                <a:chOff x="5021753" y="2927868"/>
                <a:chExt cx="83398" cy="175731"/>
              </a:xfrm>
            </p:grpSpPr>
            <p:sp>
              <p:nvSpPr>
                <p:cNvPr id="563" name="Oval 377">
                  <a:extLst>
                    <a:ext uri="{FF2B5EF4-FFF2-40B4-BE49-F238E27FC236}">
                      <a16:creationId xmlns:a16="http://schemas.microsoft.com/office/drawing/2014/main" xmlns="" id="{D0887A95-2D5B-4C41-A329-61D587FE0C8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64" name="Freeform 378">
                  <a:extLst>
                    <a:ext uri="{FF2B5EF4-FFF2-40B4-BE49-F238E27FC236}">
                      <a16:creationId xmlns:a16="http://schemas.microsoft.com/office/drawing/2014/main" xmlns="" id="{A834DB01-962D-43FF-8DCA-8E999634F9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65" name="Freeform 379">
                  <a:extLst>
                    <a:ext uri="{FF2B5EF4-FFF2-40B4-BE49-F238E27FC236}">
                      <a16:creationId xmlns:a16="http://schemas.microsoft.com/office/drawing/2014/main" xmlns="" id="{9FD516CB-5B2E-47F1-AAF3-5E3870299BF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5" name="Group 380">
                <a:extLst>
                  <a:ext uri="{FF2B5EF4-FFF2-40B4-BE49-F238E27FC236}">
                    <a16:creationId xmlns:a16="http://schemas.microsoft.com/office/drawing/2014/main" xmlns="" id="{F9EC4D44-493F-456F-A870-5B17E021A817}"/>
                  </a:ext>
                </a:extLst>
              </p:cNvPr>
              <p:cNvGrpSpPr>
                <a:grpSpLocks/>
              </p:cNvGrpSpPr>
              <p:nvPr/>
            </p:nvGrpSpPr>
            <p:grpSpPr bwMode="auto">
              <a:xfrm rot="11349086" flipH="1">
                <a:off x="5903791" y="3771779"/>
                <a:ext cx="83389" cy="175252"/>
                <a:chOff x="5021753" y="2927868"/>
                <a:chExt cx="83398" cy="175731"/>
              </a:xfrm>
            </p:grpSpPr>
            <p:sp>
              <p:nvSpPr>
                <p:cNvPr id="560" name="Oval 381">
                  <a:extLst>
                    <a:ext uri="{FF2B5EF4-FFF2-40B4-BE49-F238E27FC236}">
                      <a16:creationId xmlns:a16="http://schemas.microsoft.com/office/drawing/2014/main" xmlns="" id="{04947E6A-157D-4EF7-9827-1A62D57B0FB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61" name="Freeform 382">
                  <a:extLst>
                    <a:ext uri="{FF2B5EF4-FFF2-40B4-BE49-F238E27FC236}">
                      <a16:creationId xmlns:a16="http://schemas.microsoft.com/office/drawing/2014/main" xmlns="" id="{B32ABC64-5AA3-49E3-92FD-D9FCC704782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62" name="Freeform 383">
                  <a:extLst>
                    <a:ext uri="{FF2B5EF4-FFF2-40B4-BE49-F238E27FC236}">
                      <a16:creationId xmlns:a16="http://schemas.microsoft.com/office/drawing/2014/main" xmlns="" id="{F309A2D3-84C6-42EF-BA0C-E27CE42941F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6" name="Group 384">
                <a:extLst>
                  <a:ext uri="{FF2B5EF4-FFF2-40B4-BE49-F238E27FC236}">
                    <a16:creationId xmlns:a16="http://schemas.microsoft.com/office/drawing/2014/main" xmlns="" id="{873DC427-7FE1-4ED1-876E-022AE27BBE4F}"/>
                  </a:ext>
                </a:extLst>
              </p:cNvPr>
              <p:cNvGrpSpPr>
                <a:grpSpLocks/>
              </p:cNvGrpSpPr>
              <p:nvPr/>
            </p:nvGrpSpPr>
            <p:grpSpPr bwMode="auto">
              <a:xfrm rot="11349086" flipH="1">
                <a:off x="5814446" y="3771779"/>
                <a:ext cx="83389" cy="175252"/>
                <a:chOff x="5021753" y="2927868"/>
                <a:chExt cx="83398" cy="175731"/>
              </a:xfrm>
            </p:grpSpPr>
            <p:sp>
              <p:nvSpPr>
                <p:cNvPr id="557" name="Oval 385">
                  <a:extLst>
                    <a:ext uri="{FF2B5EF4-FFF2-40B4-BE49-F238E27FC236}">
                      <a16:creationId xmlns:a16="http://schemas.microsoft.com/office/drawing/2014/main" xmlns="" id="{EBAD9B30-B8C3-4469-8FF8-62291E3B900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58" name="Freeform 386">
                  <a:extLst>
                    <a:ext uri="{FF2B5EF4-FFF2-40B4-BE49-F238E27FC236}">
                      <a16:creationId xmlns:a16="http://schemas.microsoft.com/office/drawing/2014/main" xmlns="" id="{67A4CF10-CDBA-4567-8C5A-2ADEA33430E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59" name="Freeform 387">
                  <a:extLst>
                    <a:ext uri="{FF2B5EF4-FFF2-40B4-BE49-F238E27FC236}">
                      <a16:creationId xmlns:a16="http://schemas.microsoft.com/office/drawing/2014/main" xmlns="" id="{93E3D3DA-B8CB-4E55-BC9E-072099EE397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7" name="Group 388">
                <a:extLst>
                  <a:ext uri="{FF2B5EF4-FFF2-40B4-BE49-F238E27FC236}">
                    <a16:creationId xmlns:a16="http://schemas.microsoft.com/office/drawing/2014/main" xmlns="" id="{97AF801C-BC51-4971-B1A7-A72E22AA81D2}"/>
                  </a:ext>
                </a:extLst>
              </p:cNvPr>
              <p:cNvGrpSpPr>
                <a:grpSpLocks/>
              </p:cNvGrpSpPr>
              <p:nvPr/>
            </p:nvGrpSpPr>
            <p:grpSpPr bwMode="auto">
              <a:xfrm rot="11349086" flipH="1">
                <a:off x="5716166" y="3771779"/>
                <a:ext cx="83389" cy="175252"/>
                <a:chOff x="5021753" y="2927868"/>
                <a:chExt cx="83398" cy="175731"/>
              </a:xfrm>
            </p:grpSpPr>
            <p:sp>
              <p:nvSpPr>
                <p:cNvPr id="554" name="Oval 389">
                  <a:extLst>
                    <a:ext uri="{FF2B5EF4-FFF2-40B4-BE49-F238E27FC236}">
                      <a16:creationId xmlns:a16="http://schemas.microsoft.com/office/drawing/2014/main" xmlns="" id="{1CA17D9D-BAB4-4B84-833E-5ACC504E0D7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55" name="Freeform 390">
                  <a:extLst>
                    <a:ext uri="{FF2B5EF4-FFF2-40B4-BE49-F238E27FC236}">
                      <a16:creationId xmlns:a16="http://schemas.microsoft.com/office/drawing/2014/main" xmlns="" id="{09DD7A32-7725-48FA-A9D6-3A57D311B16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56" name="Freeform 391">
                  <a:extLst>
                    <a:ext uri="{FF2B5EF4-FFF2-40B4-BE49-F238E27FC236}">
                      <a16:creationId xmlns:a16="http://schemas.microsoft.com/office/drawing/2014/main" xmlns="" id="{579430CA-6B5D-4580-BA6D-B7351FD35DF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8" name="Group 219">
                <a:extLst>
                  <a:ext uri="{FF2B5EF4-FFF2-40B4-BE49-F238E27FC236}">
                    <a16:creationId xmlns:a16="http://schemas.microsoft.com/office/drawing/2014/main" xmlns="" id="{CD8C18A2-79E1-4108-9120-4E6222D612DC}"/>
                  </a:ext>
                </a:extLst>
              </p:cNvPr>
              <p:cNvGrpSpPr>
                <a:grpSpLocks/>
              </p:cNvGrpSpPr>
              <p:nvPr/>
            </p:nvGrpSpPr>
            <p:grpSpPr bwMode="auto">
              <a:xfrm>
                <a:off x="6163165" y="3574936"/>
                <a:ext cx="83389" cy="175252"/>
                <a:chOff x="5021753" y="2927868"/>
                <a:chExt cx="83398" cy="175731"/>
              </a:xfrm>
            </p:grpSpPr>
            <p:sp>
              <p:nvSpPr>
                <p:cNvPr id="551" name="Oval 220">
                  <a:extLst>
                    <a:ext uri="{FF2B5EF4-FFF2-40B4-BE49-F238E27FC236}">
                      <a16:creationId xmlns:a16="http://schemas.microsoft.com/office/drawing/2014/main" xmlns="" id="{0672A536-0FE3-4A24-AD56-1715CA9FFA7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52" name="Freeform 221">
                  <a:extLst>
                    <a:ext uri="{FF2B5EF4-FFF2-40B4-BE49-F238E27FC236}">
                      <a16:creationId xmlns:a16="http://schemas.microsoft.com/office/drawing/2014/main" xmlns="" id="{39D4AA8A-D328-4E05-B167-607BCC4EBFA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53" name="Freeform 222">
                  <a:extLst>
                    <a:ext uri="{FF2B5EF4-FFF2-40B4-BE49-F238E27FC236}">
                      <a16:creationId xmlns:a16="http://schemas.microsoft.com/office/drawing/2014/main" xmlns="" id="{F0B01B1D-EC41-4C05-9123-D415478A2E8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39" name="Group 223">
                <a:extLst>
                  <a:ext uri="{FF2B5EF4-FFF2-40B4-BE49-F238E27FC236}">
                    <a16:creationId xmlns:a16="http://schemas.microsoft.com/office/drawing/2014/main" xmlns="" id="{C0C2C48C-BA10-478A-9CFE-19B7B8A7F261}"/>
                  </a:ext>
                </a:extLst>
              </p:cNvPr>
              <p:cNvGrpSpPr>
                <a:grpSpLocks/>
              </p:cNvGrpSpPr>
              <p:nvPr/>
            </p:nvGrpSpPr>
            <p:grpSpPr bwMode="auto">
              <a:xfrm>
                <a:off x="6073820" y="3574936"/>
                <a:ext cx="83389" cy="175252"/>
                <a:chOff x="5021753" y="2927868"/>
                <a:chExt cx="83398" cy="175731"/>
              </a:xfrm>
            </p:grpSpPr>
            <p:sp>
              <p:nvSpPr>
                <p:cNvPr id="548" name="Oval 224">
                  <a:extLst>
                    <a:ext uri="{FF2B5EF4-FFF2-40B4-BE49-F238E27FC236}">
                      <a16:creationId xmlns:a16="http://schemas.microsoft.com/office/drawing/2014/main" xmlns="" id="{95A336FF-F4A2-4811-8A2C-C374E9155BD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49" name="Freeform 225">
                  <a:extLst>
                    <a:ext uri="{FF2B5EF4-FFF2-40B4-BE49-F238E27FC236}">
                      <a16:creationId xmlns:a16="http://schemas.microsoft.com/office/drawing/2014/main" xmlns="" id="{9D7D7AB4-347E-44ED-AC0B-3AA5DCD6F72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50" name="Freeform 226">
                  <a:extLst>
                    <a:ext uri="{FF2B5EF4-FFF2-40B4-BE49-F238E27FC236}">
                      <a16:creationId xmlns:a16="http://schemas.microsoft.com/office/drawing/2014/main" xmlns="" id="{0D45FF45-37F1-4BEF-A80A-FB8CFFF7EAC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40" name="Group 380">
                <a:extLst>
                  <a:ext uri="{FF2B5EF4-FFF2-40B4-BE49-F238E27FC236}">
                    <a16:creationId xmlns:a16="http://schemas.microsoft.com/office/drawing/2014/main" xmlns="" id="{069C50F6-1872-4D1D-902E-584350E1CE15}"/>
                  </a:ext>
                </a:extLst>
              </p:cNvPr>
              <p:cNvGrpSpPr>
                <a:grpSpLocks/>
              </p:cNvGrpSpPr>
              <p:nvPr/>
            </p:nvGrpSpPr>
            <p:grpSpPr bwMode="auto">
              <a:xfrm rot="11349086" flipH="1">
                <a:off x="6174545" y="3771474"/>
                <a:ext cx="83389" cy="175252"/>
                <a:chOff x="5021753" y="2927868"/>
                <a:chExt cx="83398" cy="175731"/>
              </a:xfrm>
            </p:grpSpPr>
            <p:sp>
              <p:nvSpPr>
                <p:cNvPr id="545" name="Oval 381">
                  <a:extLst>
                    <a:ext uri="{FF2B5EF4-FFF2-40B4-BE49-F238E27FC236}">
                      <a16:creationId xmlns:a16="http://schemas.microsoft.com/office/drawing/2014/main" xmlns="" id="{ABB6B69B-C787-46AB-9C7E-EF3A2298307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46" name="Freeform 382">
                  <a:extLst>
                    <a:ext uri="{FF2B5EF4-FFF2-40B4-BE49-F238E27FC236}">
                      <a16:creationId xmlns:a16="http://schemas.microsoft.com/office/drawing/2014/main" xmlns="" id="{63954BA1-8271-4156-B7DA-6C9BD697958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47" name="Freeform 383">
                  <a:extLst>
                    <a:ext uri="{FF2B5EF4-FFF2-40B4-BE49-F238E27FC236}">
                      <a16:creationId xmlns:a16="http://schemas.microsoft.com/office/drawing/2014/main" xmlns="" id="{504D7A84-8938-45E3-A0D9-6A40529301C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541" name="Group 384">
                <a:extLst>
                  <a:ext uri="{FF2B5EF4-FFF2-40B4-BE49-F238E27FC236}">
                    <a16:creationId xmlns:a16="http://schemas.microsoft.com/office/drawing/2014/main" xmlns="" id="{D720EB44-6CB2-420E-9237-8883A2060743}"/>
                  </a:ext>
                </a:extLst>
              </p:cNvPr>
              <p:cNvGrpSpPr>
                <a:grpSpLocks/>
              </p:cNvGrpSpPr>
              <p:nvPr/>
            </p:nvGrpSpPr>
            <p:grpSpPr bwMode="auto">
              <a:xfrm rot="11349086" flipH="1">
                <a:off x="6085199" y="3771474"/>
                <a:ext cx="83389" cy="175252"/>
                <a:chOff x="5021753" y="2927868"/>
                <a:chExt cx="83398" cy="175731"/>
              </a:xfrm>
            </p:grpSpPr>
            <p:sp>
              <p:nvSpPr>
                <p:cNvPr id="542" name="Oval 385">
                  <a:extLst>
                    <a:ext uri="{FF2B5EF4-FFF2-40B4-BE49-F238E27FC236}">
                      <a16:creationId xmlns:a16="http://schemas.microsoft.com/office/drawing/2014/main" xmlns="" id="{20C5EB67-64B8-4A47-9C56-49162C735EB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43" name="Freeform 386">
                  <a:extLst>
                    <a:ext uri="{FF2B5EF4-FFF2-40B4-BE49-F238E27FC236}">
                      <a16:creationId xmlns:a16="http://schemas.microsoft.com/office/drawing/2014/main" xmlns="" id="{D14356A2-8D2D-4C7C-B442-6A02CEF5D1C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44" name="Freeform 387">
                  <a:extLst>
                    <a:ext uri="{FF2B5EF4-FFF2-40B4-BE49-F238E27FC236}">
                      <a16:creationId xmlns:a16="http://schemas.microsoft.com/office/drawing/2014/main" xmlns="" id="{1D9CBE9D-3F4E-4137-B343-14BF219CADC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nvGrpSpPr>
            <p:cNvPr id="391" name="Group 390">
              <a:extLst>
                <a:ext uri="{FF2B5EF4-FFF2-40B4-BE49-F238E27FC236}">
                  <a16:creationId xmlns:a16="http://schemas.microsoft.com/office/drawing/2014/main" xmlns="" id="{80DE9DE2-A02C-4156-8CAE-26D23BF6C375}"/>
                </a:ext>
              </a:extLst>
            </p:cNvPr>
            <p:cNvGrpSpPr/>
            <p:nvPr/>
          </p:nvGrpSpPr>
          <p:grpSpPr>
            <a:xfrm>
              <a:off x="8895932" y="2664863"/>
              <a:ext cx="1400238" cy="397679"/>
              <a:chOff x="4890777" y="3558752"/>
              <a:chExt cx="1367157" cy="388279"/>
            </a:xfrm>
          </p:grpSpPr>
          <p:grpSp>
            <p:nvGrpSpPr>
              <p:cNvPr id="392" name="Group 142">
                <a:extLst>
                  <a:ext uri="{FF2B5EF4-FFF2-40B4-BE49-F238E27FC236}">
                    <a16:creationId xmlns:a16="http://schemas.microsoft.com/office/drawing/2014/main" xmlns="" id="{ACBA4F53-D680-4789-BC12-9AF6994D43A7}"/>
                  </a:ext>
                </a:extLst>
              </p:cNvPr>
              <p:cNvGrpSpPr>
                <a:grpSpLocks/>
              </p:cNvGrpSpPr>
              <p:nvPr/>
            </p:nvGrpSpPr>
            <p:grpSpPr bwMode="auto">
              <a:xfrm>
                <a:off x="4890777" y="3564691"/>
                <a:ext cx="83389" cy="175252"/>
                <a:chOff x="5021753" y="2927868"/>
                <a:chExt cx="83398" cy="175731"/>
              </a:xfrm>
            </p:grpSpPr>
            <p:sp>
              <p:nvSpPr>
                <p:cNvPr id="509" name="Oval 143">
                  <a:extLst>
                    <a:ext uri="{FF2B5EF4-FFF2-40B4-BE49-F238E27FC236}">
                      <a16:creationId xmlns:a16="http://schemas.microsoft.com/office/drawing/2014/main" xmlns="" id="{0B6F4480-C0B0-4D2B-906B-C507C268D3F3}"/>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10" name="Freeform 144">
                  <a:extLst>
                    <a:ext uri="{FF2B5EF4-FFF2-40B4-BE49-F238E27FC236}">
                      <a16:creationId xmlns:a16="http://schemas.microsoft.com/office/drawing/2014/main" xmlns="" id="{D198FF38-C780-4553-B22F-F2D4FB706CB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11" name="Freeform 145">
                  <a:extLst>
                    <a:ext uri="{FF2B5EF4-FFF2-40B4-BE49-F238E27FC236}">
                      <a16:creationId xmlns:a16="http://schemas.microsoft.com/office/drawing/2014/main" xmlns="" id="{1B5F5014-D254-45DF-95CB-CF30981CFA3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3" name="Group 146">
                <a:extLst>
                  <a:ext uri="{FF2B5EF4-FFF2-40B4-BE49-F238E27FC236}">
                    <a16:creationId xmlns:a16="http://schemas.microsoft.com/office/drawing/2014/main" xmlns="" id="{E06A251E-2FF9-4D4B-972A-BE8EF6C39606}"/>
                  </a:ext>
                </a:extLst>
              </p:cNvPr>
              <p:cNvGrpSpPr>
                <a:grpSpLocks/>
              </p:cNvGrpSpPr>
              <p:nvPr/>
            </p:nvGrpSpPr>
            <p:grpSpPr bwMode="auto">
              <a:xfrm>
                <a:off x="4986078" y="3558752"/>
                <a:ext cx="83389" cy="175252"/>
                <a:chOff x="5021753" y="2927868"/>
                <a:chExt cx="83398" cy="175731"/>
              </a:xfrm>
            </p:grpSpPr>
            <p:sp>
              <p:nvSpPr>
                <p:cNvPr id="506" name="Oval 147">
                  <a:extLst>
                    <a:ext uri="{FF2B5EF4-FFF2-40B4-BE49-F238E27FC236}">
                      <a16:creationId xmlns:a16="http://schemas.microsoft.com/office/drawing/2014/main" xmlns="" id="{49FAC3C0-1DD9-4EF1-A22C-97FA38D54F53}"/>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07" name="Freeform 148">
                  <a:extLst>
                    <a:ext uri="{FF2B5EF4-FFF2-40B4-BE49-F238E27FC236}">
                      <a16:creationId xmlns:a16="http://schemas.microsoft.com/office/drawing/2014/main" xmlns="" id="{3CF18035-12E2-4EC1-B12D-554E89CE71C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08" name="Freeform 149">
                  <a:extLst>
                    <a:ext uri="{FF2B5EF4-FFF2-40B4-BE49-F238E27FC236}">
                      <a16:creationId xmlns:a16="http://schemas.microsoft.com/office/drawing/2014/main" xmlns="" id="{71E24C27-C453-4321-B8C5-E9FF85D27F9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4" name="Group 150">
                <a:extLst>
                  <a:ext uri="{FF2B5EF4-FFF2-40B4-BE49-F238E27FC236}">
                    <a16:creationId xmlns:a16="http://schemas.microsoft.com/office/drawing/2014/main" xmlns="" id="{0FE08AE9-8B52-4B01-A182-272DF2EE2B41}"/>
                  </a:ext>
                </a:extLst>
              </p:cNvPr>
              <p:cNvGrpSpPr>
                <a:grpSpLocks/>
              </p:cNvGrpSpPr>
              <p:nvPr/>
            </p:nvGrpSpPr>
            <p:grpSpPr bwMode="auto">
              <a:xfrm>
                <a:off x="5078402" y="3564692"/>
                <a:ext cx="83389" cy="175252"/>
                <a:chOff x="5021753" y="2927868"/>
                <a:chExt cx="83398" cy="175731"/>
              </a:xfrm>
            </p:grpSpPr>
            <p:sp>
              <p:nvSpPr>
                <p:cNvPr id="503" name="Oval 151">
                  <a:extLst>
                    <a:ext uri="{FF2B5EF4-FFF2-40B4-BE49-F238E27FC236}">
                      <a16:creationId xmlns:a16="http://schemas.microsoft.com/office/drawing/2014/main" xmlns="" id="{3DADC0FD-B836-4EF2-A984-843FBAC7C1F5}"/>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04" name="Freeform 152">
                  <a:extLst>
                    <a:ext uri="{FF2B5EF4-FFF2-40B4-BE49-F238E27FC236}">
                      <a16:creationId xmlns:a16="http://schemas.microsoft.com/office/drawing/2014/main" xmlns="" id="{14C79DD6-3C31-49F0-BC7E-DF754F8CE3D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05" name="Freeform 153">
                  <a:extLst>
                    <a:ext uri="{FF2B5EF4-FFF2-40B4-BE49-F238E27FC236}">
                      <a16:creationId xmlns:a16="http://schemas.microsoft.com/office/drawing/2014/main" xmlns="" id="{C1F27BF6-4488-4A0C-BABE-17365EB1259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5" name="Group 154">
                <a:extLst>
                  <a:ext uri="{FF2B5EF4-FFF2-40B4-BE49-F238E27FC236}">
                    <a16:creationId xmlns:a16="http://schemas.microsoft.com/office/drawing/2014/main" xmlns="" id="{14854ECD-8B87-415E-B703-E7060A3B7057}"/>
                  </a:ext>
                </a:extLst>
              </p:cNvPr>
              <p:cNvGrpSpPr>
                <a:grpSpLocks/>
              </p:cNvGrpSpPr>
              <p:nvPr/>
            </p:nvGrpSpPr>
            <p:grpSpPr bwMode="auto">
              <a:xfrm>
                <a:off x="5167747" y="3561722"/>
                <a:ext cx="83389" cy="175252"/>
                <a:chOff x="5021753" y="2927868"/>
                <a:chExt cx="83398" cy="175731"/>
              </a:xfrm>
            </p:grpSpPr>
            <p:sp>
              <p:nvSpPr>
                <p:cNvPr id="500" name="Oval 155">
                  <a:extLst>
                    <a:ext uri="{FF2B5EF4-FFF2-40B4-BE49-F238E27FC236}">
                      <a16:creationId xmlns:a16="http://schemas.microsoft.com/office/drawing/2014/main" xmlns="" id="{114CF398-AF83-44C7-AF65-CC32A215D01E}"/>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501" name="Freeform 156">
                  <a:extLst>
                    <a:ext uri="{FF2B5EF4-FFF2-40B4-BE49-F238E27FC236}">
                      <a16:creationId xmlns:a16="http://schemas.microsoft.com/office/drawing/2014/main" xmlns="" id="{9FE8B732-5938-4A4B-9565-A758664F35F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502" name="Freeform 157">
                  <a:extLst>
                    <a:ext uri="{FF2B5EF4-FFF2-40B4-BE49-F238E27FC236}">
                      <a16:creationId xmlns:a16="http://schemas.microsoft.com/office/drawing/2014/main" xmlns="" id="{3E8EAE1F-427F-4826-B3D4-B7F2052C68B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6" name="Group 158">
                <a:extLst>
                  <a:ext uri="{FF2B5EF4-FFF2-40B4-BE49-F238E27FC236}">
                    <a16:creationId xmlns:a16="http://schemas.microsoft.com/office/drawing/2014/main" xmlns="" id="{720591FF-5CDE-40D3-AAE2-5F821B472CB7}"/>
                  </a:ext>
                </a:extLst>
              </p:cNvPr>
              <p:cNvGrpSpPr>
                <a:grpSpLocks/>
              </p:cNvGrpSpPr>
              <p:nvPr/>
            </p:nvGrpSpPr>
            <p:grpSpPr bwMode="auto">
              <a:xfrm>
                <a:off x="5260070" y="3564692"/>
                <a:ext cx="83389" cy="175252"/>
                <a:chOff x="5021753" y="2927868"/>
                <a:chExt cx="83398" cy="175731"/>
              </a:xfrm>
            </p:grpSpPr>
            <p:sp>
              <p:nvSpPr>
                <p:cNvPr id="497" name="Oval 159">
                  <a:extLst>
                    <a:ext uri="{FF2B5EF4-FFF2-40B4-BE49-F238E27FC236}">
                      <a16:creationId xmlns:a16="http://schemas.microsoft.com/office/drawing/2014/main" xmlns="" id="{500EF40D-82D8-4A74-ADE7-077535D29883}"/>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98" name="Freeform 160">
                  <a:extLst>
                    <a:ext uri="{FF2B5EF4-FFF2-40B4-BE49-F238E27FC236}">
                      <a16:creationId xmlns:a16="http://schemas.microsoft.com/office/drawing/2014/main" xmlns="" id="{668DE9FF-86A9-4A44-941A-4D795919FA8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99" name="Freeform 161">
                  <a:extLst>
                    <a:ext uri="{FF2B5EF4-FFF2-40B4-BE49-F238E27FC236}">
                      <a16:creationId xmlns:a16="http://schemas.microsoft.com/office/drawing/2014/main" xmlns="" id="{942EEC67-D7D0-4C46-A050-E67A7EC4387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7" name="Group 215">
                <a:extLst>
                  <a:ext uri="{FF2B5EF4-FFF2-40B4-BE49-F238E27FC236}">
                    <a16:creationId xmlns:a16="http://schemas.microsoft.com/office/drawing/2014/main" xmlns="" id="{B86CE48F-6045-48DF-BCD3-0803FC4E3E99}"/>
                  </a:ext>
                </a:extLst>
              </p:cNvPr>
              <p:cNvGrpSpPr>
                <a:grpSpLocks/>
              </p:cNvGrpSpPr>
              <p:nvPr/>
            </p:nvGrpSpPr>
            <p:grpSpPr bwMode="auto">
              <a:xfrm>
                <a:off x="5629826" y="3571130"/>
                <a:ext cx="83389" cy="175252"/>
                <a:chOff x="5021753" y="2927868"/>
                <a:chExt cx="83398" cy="175731"/>
              </a:xfrm>
            </p:grpSpPr>
            <p:sp>
              <p:nvSpPr>
                <p:cNvPr id="494" name="Oval 216">
                  <a:extLst>
                    <a:ext uri="{FF2B5EF4-FFF2-40B4-BE49-F238E27FC236}">
                      <a16:creationId xmlns:a16="http://schemas.microsoft.com/office/drawing/2014/main" xmlns="" id="{B798AAEA-B04E-47DF-BF44-476DDCC0E04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95" name="Freeform 217">
                  <a:extLst>
                    <a:ext uri="{FF2B5EF4-FFF2-40B4-BE49-F238E27FC236}">
                      <a16:creationId xmlns:a16="http://schemas.microsoft.com/office/drawing/2014/main" xmlns="" id="{8D786185-4614-4F62-A547-7295D499C95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96" name="Freeform 218">
                  <a:extLst>
                    <a:ext uri="{FF2B5EF4-FFF2-40B4-BE49-F238E27FC236}">
                      <a16:creationId xmlns:a16="http://schemas.microsoft.com/office/drawing/2014/main" xmlns="" id="{83E02D2E-214C-41FC-B1AE-AA3E901C8AF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8" name="Group 219">
                <a:extLst>
                  <a:ext uri="{FF2B5EF4-FFF2-40B4-BE49-F238E27FC236}">
                    <a16:creationId xmlns:a16="http://schemas.microsoft.com/office/drawing/2014/main" xmlns="" id="{BDF119AD-FFEA-4B77-B802-2DEB9558298B}"/>
                  </a:ext>
                </a:extLst>
              </p:cNvPr>
              <p:cNvGrpSpPr>
                <a:grpSpLocks/>
              </p:cNvGrpSpPr>
              <p:nvPr/>
            </p:nvGrpSpPr>
            <p:grpSpPr bwMode="auto">
              <a:xfrm>
                <a:off x="5537502" y="3571130"/>
                <a:ext cx="83389" cy="175252"/>
                <a:chOff x="5021753" y="2927868"/>
                <a:chExt cx="83398" cy="175731"/>
              </a:xfrm>
            </p:grpSpPr>
            <p:sp>
              <p:nvSpPr>
                <p:cNvPr id="491" name="Oval 220">
                  <a:extLst>
                    <a:ext uri="{FF2B5EF4-FFF2-40B4-BE49-F238E27FC236}">
                      <a16:creationId xmlns:a16="http://schemas.microsoft.com/office/drawing/2014/main" xmlns="" id="{D2A95C86-E045-42D9-BC73-40E7F7EC363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92" name="Freeform 221">
                  <a:extLst>
                    <a:ext uri="{FF2B5EF4-FFF2-40B4-BE49-F238E27FC236}">
                      <a16:creationId xmlns:a16="http://schemas.microsoft.com/office/drawing/2014/main" xmlns="" id="{55D85462-D988-4799-87B2-FECC6C12EE9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93" name="Freeform 222">
                  <a:extLst>
                    <a:ext uri="{FF2B5EF4-FFF2-40B4-BE49-F238E27FC236}">
                      <a16:creationId xmlns:a16="http://schemas.microsoft.com/office/drawing/2014/main" xmlns="" id="{ACBDDDE6-C1AF-4032-9665-7172707AD38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399" name="Group 223">
                <a:extLst>
                  <a:ext uri="{FF2B5EF4-FFF2-40B4-BE49-F238E27FC236}">
                    <a16:creationId xmlns:a16="http://schemas.microsoft.com/office/drawing/2014/main" xmlns="" id="{8DCB869D-A464-4933-8536-2BD069945397}"/>
                  </a:ext>
                </a:extLst>
              </p:cNvPr>
              <p:cNvGrpSpPr>
                <a:grpSpLocks/>
              </p:cNvGrpSpPr>
              <p:nvPr/>
            </p:nvGrpSpPr>
            <p:grpSpPr bwMode="auto">
              <a:xfrm>
                <a:off x="5448158" y="3571130"/>
                <a:ext cx="83389" cy="175252"/>
                <a:chOff x="5021753" y="2927868"/>
                <a:chExt cx="83398" cy="175731"/>
              </a:xfrm>
            </p:grpSpPr>
            <p:sp>
              <p:nvSpPr>
                <p:cNvPr id="488" name="Oval 224">
                  <a:extLst>
                    <a:ext uri="{FF2B5EF4-FFF2-40B4-BE49-F238E27FC236}">
                      <a16:creationId xmlns:a16="http://schemas.microsoft.com/office/drawing/2014/main" xmlns="" id="{3DC8B760-B660-41D2-909B-D79EB8A14A7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89" name="Freeform 225">
                  <a:extLst>
                    <a:ext uri="{FF2B5EF4-FFF2-40B4-BE49-F238E27FC236}">
                      <a16:creationId xmlns:a16="http://schemas.microsoft.com/office/drawing/2014/main" xmlns="" id="{86B478B7-C25F-4993-B8F1-68DDFD7A793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90" name="Freeform 226">
                  <a:extLst>
                    <a:ext uri="{FF2B5EF4-FFF2-40B4-BE49-F238E27FC236}">
                      <a16:creationId xmlns:a16="http://schemas.microsoft.com/office/drawing/2014/main" xmlns="" id="{A1ED7897-4C9A-43D2-ABAC-E2F10C0549B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0" name="Group 227">
                <a:extLst>
                  <a:ext uri="{FF2B5EF4-FFF2-40B4-BE49-F238E27FC236}">
                    <a16:creationId xmlns:a16="http://schemas.microsoft.com/office/drawing/2014/main" xmlns="" id="{8BE34C79-E09A-4F4E-B0DA-E740ADD2E53B}"/>
                  </a:ext>
                </a:extLst>
              </p:cNvPr>
              <p:cNvGrpSpPr>
                <a:grpSpLocks/>
              </p:cNvGrpSpPr>
              <p:nvPr/>
            </p:nvGrpSpPr>
            <p:grpSpPr bwMode="auto">
              <a:xfrm>
                <a:off x="5352856" y="3571130"/>
                <a:ext cx="83389" cy="175252"/>
                <a:chOff x="5021753" y="2927868"/>
                <a:chExt cx="83398" cy="175731"/>
              </a:xfrm>
            </p:grpSpPr>
            <p:sp>
              <p:nvSpPr>
                <p:cNvPr id="485" name="Oval 228">
                  <a:extLst>
                    <a:ext uri="{FF2B5EF4-FFF2-40B4-BE49-F238E27FC236}">
                      <a16:creationId xmlns:a16="http://schemas.microsoft.com/office/drawing/2014/main" xmlns="" id="{9C1160F5-3929-4D34-AD31-AA2BDD7004C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86" name="Freeform 229">
                  <a:extLst>
                    <a:ext uri="{FF2B5EF4-FFF2-40B4-BE49-F238E27FC236}">
                      <a16:creationId xmlns:a16="http://schemas.microsoft.com/office/drawing/2014/main" xmlns="" id="{450ACFDA-F4DD-4778-9BA2-A33C320F670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87" name="Freeform 230">
                  <a:extLst>
                    <a:ext uri="{FF2B5EF4-FFF2-40B4-BE49-F238E27FC236}">
                      <a16:creationId xmlns:a16="http://schemas.microsoft.com/office/drawing/2014/main" xmlns="" id="{2027C63C-350A-45D1-BB4D-0B0AB8AAF13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1" name="Group 303">
                <a:extLst>
                  <a:ext uri="{FF2B5EF4-FFF2-40B4-BE49-F238E27FC236}">
                    <a16:creationId xmlns:a16="http://schemas.microsoft.com/office/drawing/2014/main" xmlns="" id="{9C97F31D-78CF-4071-9E70-EC19D5540488}"/>
                  </a:ext>
                </a:extLst>
              </p:cNvPr>
              <p:cNvGrpSpPr>
                <a:grpSpLocks/>
              </p:cNvGrpSpPr>
              <p:nvPr/>
            </p:nvGrpSpPr>
            <p:grpSpPr bwMode="auto">
              <a:xfrm rot="10800000" flipH="1">
                <a:off x="4891735" y="3756281"/>
                <a:ext cx="83389" cy="175252"/>
                <a:chOff x="5021753" y="2927868"/>
                <a:chExt cx="83398" cy="175731"/>
              </a:xfrm>
            </p:grpSpPr>
            <p:sp>
              <p:nvSpPr>
                <p:cNvPr id="482" name="Oval 304">
                  <a:extLst>
                    <a:ext uri="{FF2B5EF4-FFF2-40B4-BE49-F238E27FC236}">
                      <a16:creationId xmlns:a16="http://schemas.microsoft.com/office/drawing/2014/main" xmlns="" id="{9B3E3355-0736-4B61-A638-6D4B0572AC2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83" name="Freeform 305">
                  <a:extLst>
                    <a:ext uri="{FF2B5EF4-FFF2-40B4-BE49-F238E27FC236}">
                      <a16:creationId xmlns:a16="http://schemas.microsoft.com/office/drawing/2014/main" xmlns="" id="{2521106B-715F-4296-A670-CF41292FDF0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84" name="Freeform 306">
                  <a:extLst>
                    <a:ext uri="{FF2B5EF4-FFF2-40B4-BE49-F238E27FC236}">
                      <a16:creationId xmlns:a16="http://schemas.microsoft.com/office/drawing/2014/main" xmlns="" id="{F5086AE3-BBD5-4424-9594-38482C0D5E2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2" name="Group 307">
                <a:extLst>
                  <a:ext uri="{FF2B5EF4-FFF2-40B4-BE49-F238E27FC236}">
                    <a16:creationId xmlns:a16="http://schemas.microsoft.com/office/drawing/2014/main" xmlns="" id="{0FA49381-B900-4F3D-BF8D-FF47D43BE218}"/>
                  </a:ext>
                </a:extLst>
              </p:cNvPr>
              <p:cNvGrpSpPr>
                <a:grpSpLocks/>
              </p:cNvGrpSpPr>
              <p:nvPr/>
            </p:nvGrpSpPr>
            <p:grpSpPr bwMode="auto">
              <a:xfrm rot="10800000" flipH="1">
                <a:off x="4984057" y="3753312"/>
                <a:ext cx="83389" cy="175252"/>
                <a:chOff x="5021753" y="2927868"/>
                <a:chExt cx="83398" cy="175731"/>
              </a:xfrm>
            </p:grpSpPr>
            <p:sp>
              <p:nvSpPr>
                <p:cNvPr id="479" name="Oval 308">
                  <a:extLst>
                    <a:ext uri="{FF2B5EF4-FFF2-40B4-BE49-F238E27FC236}">
                      <a16:creationId xmlns:a16="http://schemas.microsoft.com/office/drawing/2014/main" xmlns="" id="{FB0BD2F5-52CE-4AAD-8CE8-C32810A1BA9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80" name="Freeform 309">
                  <a:extLst>
                    <a:ext uri="{FF2B5EF4-FFF2-40B4-BE49-F238E27FC236}">
                      <a16:creationId xmlns:a16="http://schemas.microsoft.com/office/drawing/2014/main" xmlns="" id="{A74DD114-DD0F-41E3-B35C-325E90DC2D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81" name="Freeform 310">
                  <a:extLst>
                    <a:ext uri="{FF2B5EF4-FFF2-40B4-BE49-F238E27FC236}">
                      <a16:creationId xmlns:a16="http://schemas.microsoft.com/office/drawing/2014/main" xmlns="" id="{5567834F-3245-43F5-91F9-5488EC6836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3" name="Group 311">
                <a:extLst>
                  <a:ext uri="{FF2B5EF4-FFF2-40B4-BE49-F238E27FC236}">
                    <a16:creationId xmlns:a16="http://schemas.microsoft.com/office/drawing/2014/main" xmlns="" id="{74A2EB46-5372-4510-91AE-A039BC60AAD2}"/>
                  </a:ext>
                </a:extLst>
              </p:cNvPr>
              <p:cNvGrpSpPr>
                <a:grpSpLocks/>
              </p:cNvGrpSpPr>
              <p:nvPr/>
            </p:nvGrpSpPr>
            <p:grpSpPr bwMode="auto">
              <a:xfrm rot="10800000" flipH="1">
                <a:off x="5073404" y="3759253"/>
                <a:ext cx="83389" cy="175252"/>
                <a:chOff x="5021753" y="2927868"/>
                <a:chExt cx="83398" cy="175731"/>
              </a:xfrm>
            </p:grpSpPr>
            <p:sp>
              <p:nvSpPr>
                <p:cNvPr id="476" name="Oval 312">
                  <a:extLst>
                    <a:ext uri="{FF2B5EF4-FFF2-40B4-BE49-F238E27FC236}">
                      <a16:creationId xmlns:a16="http://schemas.microsoft.com/office/drawing/2014/main" xmlns="" id="{9E0E9D8B-A6D8-457B-9BFF-77CDA3C9071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77" name="Freeform 313">
                  <a:extLst>
                    <a:ext uri="{FF2B5EF4-FFF2-40B4-BE49-F238E27FC236}">
                      <a16:creationId xmlns:a16="http://schemas.microsoft.com/office/drawing/2014/main" xmlns="" id="{99C07844-FD20-4643-BC20-E786A0748EB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78" name="Freeform 314">
                  <a:extLst>
                    <a:ext uri="{FF2B5EF4-FFF2-40B4-BE49-F238E27FC236}">
                      <a16:creationId xmlns:a16="http://schemas.microsoft.com/office/drawing/2014/main" xmlns="" id="{B9A933B3-6C45-4B5C-BE35-20C30B3C91A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4" name="Group 316">
                <a:extLst>
                  <a:ext uri="{FF2B5EF4-FFF2-40B4-BE49-F238E27FC236}">
                    <a16:creationId xmlns:a16="http://schemas.microsoft.com/office/drawing/2014/main" xmlns="" id="{EE2FC89B-D755-4CB8-BEF3-07464AC33D6F}"/>
                  </a:ext>
                </a:extLst>
              </p:cNvPr>
              <p:cNvGrpSpPr>
                <a:grpSpLocks/>
              </p:cNvGrpSpPr>
              <p:nvPr/>
            </p:nvGrpSpPr>
            <p:grpSpPr bwMode="auto">
              <a:xfrm rot="10800000" flipH="1">
                <a:off x="5166224" y="3762718"/>
                <a:ext cx="83389" cy="175252"/>
                <a:chOff x="5021753" y="2927868"/>
                <a:chExt cx="83398" cy="175731"/>
              </a:xfrm>
            </p:grpSpPr>
            <p:sp>
              <p:nvSpPr>
                <p:cNvPr id="473" name="Oval 317">
                  <a:extLst>
                    <a:ext uri="{FF2B5EF4-FFF2-40B4-BE49-F238E27FC236}">
                      <a16:creationId xmlns:a16="http://schemas.microsoft.com/office/drawing/2014/main" xmlns="" id="{17ED420C-176B-4062-A4F2-0AF8B3397E9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74" name="Freeform 318">
                  <a:extLst>
                    <a:ext uri="{FF2B5EF4-FFF2-40B4-BE49-F238E27FC236}">
                      <a16:creationId xmlns:a16="http://schemas.microsoft.com/office/drawing/2014/main" xmlns="" id="{55898C06-9D63-4D61-B6EB-614972A9C5D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75" name="Freeform 319">
                  <a:extLst>
                    <a:ext uri="{FF2B5EF4-FFF2-40B4-BE49-F238E27FC236}">
                      <a16:creationId xmlns:a16="http://schemas.microsoft.com/office/drawing/2014/main" xmlns="" id="{7C9B46ED-CC6E-4434-81B4-DE0A5451EB9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5" name="Group 320">
                <a:extLst>
                  <a:ext uri="{FF2B5EF4-FFF2-40B4-BE49-F238E27FC236}">
                    <a16:creationId xmlns:a16="http://schemas.microsoft.com/office/drawing/2014/main" xmlns="" id="{548987EE-D801-4073-959E-429F4815EB6D}"/>
                  </a:ext>
                </a:extLst>
              </p:cNvPr>
              <p:cNvGrpSpPr>
                <a:grpSpLocks/>
              </p:cNvGrpSpPr>
              <p:nvPr/>
            </p:nvGrpSpPr>
            <p:grpSpPr bwMode="auto">
              <a:xfrm rot="10800000" flipH="1">
                <a:off x="5259041" y="3760243"/>
                <a:ext cx="83389" cy="175252"/>
                <a:chOff x="5021753" y="2927868"/>
                <a:chExt cx="83398" cy="175731"/>
              </a:xfrm>
            </p:grpSpPr>
            <p:sp>
              <p:nvSpPr>
                <p:cNvPr id="470" name="Oval 321">
                  <a:extLst>
                    <a:ext uri="{FF2B5EF4-FFF2-40B4-BE49-F238E27FC236}">
                      <a16:creationId xmlns:a16="http://schemas.microsoft.com/office/drawing/2014/main" xmlns="" id="{E2DED26E-9C62-41CA-A86C-E9A4072EBCD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71" name="Freeform 322">
                  <a:extLst>
                    <a:ext uri="{FF2B5EF4-FFF2-40B4-BE49-F238E27FC236}">
                      <a16:creationId xmlns:a16="http://schemas.microsoft.com/office/drawing/2014/main" xmlns="" id="{F180B47D-B135-4E13-9F24-11AED6D21AC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72" name="Freeform 323">
                  <a:extLst>
                    <a:ext uri="{FF2B5EF4-FFF2-40B4-BE49-F238E27FC236}">
                      <a16:creationId xmlns:a16="http://schemas.microsoft.com/office/drawing/2014/main" xmlns="" id="{5C8DFF52-F175-46F6-B727-E515F2782E9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6" name="Group 376">
                <a:extLst>
                  <a:ext uri="{FF2B5EF4-FFF2-40B4-BE49-F238E27FC236}">
                    <a16:creationId xmlns:a16="http://schemas.microsoft.com/office/drawing/2014/main" xmlns="" id="{A4F63491-D6FA-47F4-A44F-83254CF2B5C1}"/>
                  </a:ext>
                </a:extLst>
              </p:cNvPr>
              <p:cNvGrpSpPr>
                <a:grpSpLocks/>
              </p:cNvGrpSpPr>
              <p:nvPr/>
            </p:nvGrpSpPr>
            <p:grpSpPr bwMode="auto">
              <a:xfrm rot="11349086" flipH="1">
                <a:off x="5638226" y="3767667"/>
                <a:ext cx="83389" cy="175252"/>
                <a:chOff x="5021753" y="2927868"/>
                <a:chExt cx="83398" cy="175731"/>
              </a:xfrm>
            </p:grpSpPr>
            <p:sp>
              <p:nvSpPr>
                <p:cNvPr id="467" name="Oval 377">
                  <a:extLst>
                    <a:ext uri="{FF2B5EF4-FFF2-40B4-BE49-F238E27FC236}">
                      <a16:creationId xmlns:a16="http://schemas.microsoft.com/office/drawing/2014/main" xmlns="" id="{2E775DB9-7935-4D9C-B955-315BDEAAB24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68" name="Freeform 378">
                  <a:extLst>
                    <a:ext uri="{FF2B5EF4-FFF2-40B4-BE49-F238E27FC236}">
                      <a16:creationId xmlns:a16="http://schemas.microsoft.com/office/drawing/2014/main" xmlns="" id="{C4BEC1F1-E337-4D52-94F9-9B731D19E58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69" name="Freeform 379">
                  <a:extLst>
                    <a:ext uri="{FF2B5EF4-FFF2-40B4-BE49-F238E27FC236}">
                      <a16:creationId xmlns:a16="http://schemas.microsoft.com/office/drawing/2014/main" xmlns="" id="{42CC6D5A-1A9F-4DEC-835C-6D08817060F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7" name="Group 380">
                <a:extLst>
                  <a:ext uri="{FF2B5EF4-FFF2-40B4-BE49-F238E27FC236}">
                    <a16:creationId xmlns:a16="http://schemas.microsoft.com/office/drawing/2014/main" xmlns="" id="{6AF78B13-0F1D-4457-B225-DC25CF0BF94D}"/>
                  </a:ext>
                </a:extLst>
              </p:cNvPr>
              <p:cNvGrpSpPr>
                <a:grpSpLocks/>
              </p:cNvGrpSpPr>
              <p:nvPr/>
            </p:nvGrpSpPr>
            <p:grpSpPr bwMode="auto">
              <a:xfrm rot="11349086" flipH="1">
                <a:off x="5548882" y="3767667"/>
                <a:ext cx="83389" cy="175252"/>
                <a:chOff x="5021753" y="2927868"/>
                <a:chExt cx="83398" cy="175731"/>
              </a:xfrm>
            </p:grpSpPr>
            <p:sp>
              <p:nvSpPr>
                <p:cNvPr id="464" name="Oval 381">
                  <a:extLst>
                    <a:ext uri="{FF2B5EF4-FFF2-40B4-BE49-F238E27FC236}">
                      <a16:creationId xmlns:a16="http://schemas.microsoft.com/office/drawing/2014/main" xmlns="" id="{53E18C1E-684A-4471-AE8F-3D5F8589054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65" name="Freeform 382">
                  <a:extLst>
                    <a:ext uri="{FF2B5EF4-FFF2-40B4-BE49-F238E27FC236}">
                      <a16:creationId xmlns:a16="http://schemas.microsoft.com/office/drawing/2014/main" xmlns="" id="{512E71FF-F8D9-446A-A3DE-DE458657CCB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66" name="Freeform 383">
                  <a:extLst>
                    <a:ext uri="{FF2B5EF4-FFF2-40B4-BE49-F238E27FC236}">
                      <a16:creationId xmlns:a16="http://schemas.microsoft.com/office/drawing/2014/main" xmlns="" id="{F8105A31-BD15-4EB4-84EF-439A1271010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8" name="Group 384">
                <a:extLst>
                  <a:ext uri="{FF2B5EF4-FFF2-40B4-BE49-F238E27FC236}">
                    <a16:creationId xmlns:a16="http://schemas.microsoft.com/office/drawing/2014/main" xmlns="" id="{AAB92BE3-5011-46D8-9CD4-3B8BF2430F34}"/>
                  </a:ext>
                </a:extLst>
              </p:cNvPr>
              <p:cNvGrpSpPr>
                <a:grpSpLocks/>
              </p:cNvGrpSpPr>
              <p:nvPr/>
            </p:nvGrpSpPr>
            <p:grpSpPr bwMode="auto">
              <a:xfrm rot="11349086" flipH="1">
                <a:off x="5459538" y="3767667"/>
                <a:ext cx="83389" cy="175252"/>
                <a:chOff x="5021753" y="2927868"/>
                <a:chExt cx="83398" cy="175731"/>
              </a:xfrm>
            </p:grpSpPr>
            <p:sp>
              <p:nvSpPr>
                <p:cNvPr id="461" name="Oval 385">
                  <a:extLst>
                    <a:ext uri="{FF2B5EF4-FFF2-40B4-BE49-F238E27FC236}">
                      <a16:creationId xmlns:a16="http://schemas.microsoft.com/office/drawing/2014/main" xmlns="" id="{71F5EAFF-634C-4604-A40A-2A06BC5349A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62" name="Freeform 386">
                  <a:extLst>
                    <a:ext uri="{FF2B5EF4-FFF2-40B4-BE49-F238E27FC236}">
                      <a16:creationId xmlns:a16="http://schemas.microsoft.com/office/drawing/2014/main" xmlns="" id="{BF4A2C26-F729-467C-BE10-36B5D30D162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63" name="Freeform 387">
                  <a:extLst>
                    <a:ext uri="{FF2B5EF4-FFF2-40B4-BE49-F238E27FC236}">
                      <a16:creationId xmlns:a16="http://schemas.microsoft.com/office/drawing/2014/main" xmlns="" id="{9D0FA337-6B0A-4BCD-B71B-E7811B13B56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09" name="Group 388">
                <a:extLst>
                  <a:ext uri="{FF2B5EF4-FFF2-40B4-BE49-F238E27FC236}">
                    <a16:creationId xmlns:a16="http://schemas.microsoft.com/office/drawing/2014/main" xmlns="" id="{38332467-5922-4090-AA5B-E24FFF408396}"/>
                  </a:ext>
                </a:extLst>
              </p:cNvPr>
              <p:cNvGrpSpPr>
                <a:grpSpLocks/>
              </p:cNvGrpSpPr>
              <p:nvPr/>
            </p:nvGrpSpPr>
            <p:grpSpPr bwMode="auto">
              <a:xfrm rot="11349086" flipH="1">
                <a:off x="5361258" y="3767667"/>
                <a:ext cx="83389" cy="175252"/>
                <a:chOff x="5021753" y="2927868"/>
                <a:chExt cx="83398" cy="175731"/>
              </a:xfrm>
            </p:grpSpPr>
            <p:sp>
              <p:nvSpPr>
                <p:cNvPr id="458" name="Oval 389">
                  <a:extLst>
                    <a:ext uri="{FF2B5EF4-FFF2-40B4-BE49-F238E27FC236}">
                      <a16:creationId xmlns:a16="http://schemas.microsoft.com/office/drawing/2014/main" xmlns="" id="{74752E3B-F813-4CEA-9E1C-50FA13CE893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59" name="Freeform 390">
                  <a:extLst>
                    <a:ext uri="{FF2B5EF4-FFF2-40B4-BE49-F238E27FC236}">
                      <a16:creationId xmlns:a16="http://schemas.microsoft.com/office/drawing/2014/main" xmlns="" id="{66022814-6D2B-4B96-B4C0-EB95C65456A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60" name="Freeform 391">
                  <a:extLst>
                    <a:ext uri="{FF2B5EF4-FFF2-40B4-BE49-F238E27FC236}">
                      <a16:creationId xmlns:a16="http://schemas.microsoft.com/office/drawing/2014/main" xmlns="" id="{FBB9C72D-D147-404D-A468-E015824B094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0" name="Group 215">
                <a:extLst>
                  <a:ext uri="{FF2B5EF4-FFF2-40B4-BE49-F238E27FC236}">
                    <a16:creationId xmlns:a16="http://schemas.microsoft.com/office/drawing/2014/main" xmlns="" id="{4BAC8EE3-63A5-40F3-AF6D-3320F6252DC3}"/>
                  </a:ext>
                </a:extLst>
              </p:cNvPr>
              <p:cNvGrpSpPr>
                <a:grpSpLocks/>
              </p:cNvGrpSpPr>
              <p:nvPr/>
            </p:nvGrpSpPr>
            <p:grpSpPr bwMode="auto">
              <a:xfrm>
                <a:off x="5984734" y="3575242"/>
                <a:ext cx="83389" cy="175252"/>
                <a:chOff x="5021753" y="2927868"/>
                <a:chExt cx="83398" cy="175731"/>
              </a:xfrm>
            </p:grpSpPr>
            <p:sp>
              <p:nvSpPr>
                <p:cNvPr id="455" name="Oval 216">
                  <a:extLst>
                    <a:ext uri="{FF2B5EF4-FFF2-40B4-BE49-F238E27FC236}">
                      <a16:creationId xmlns:a16="http://schemas.microsoft.com/office/drawing/2014/main" xmlns="" id="{3C873897-A452-4A39-A397-98D477E33CC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56" name="Freeform 217">
                  <a:extLst>
                    <a:ext uri="{FF2B5EF4-FFF2-40B4-BE49-F238E27FC236}">
                      <a16:creationId xmlns:a16="http://schemas.microsoft.com/office/drawing/2014/main" xmlns="" id="{73878111-50AC-45DB-8875-A079284C1D7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57" name="Freeform 218">
                  <a:extLst>
                    <a:ext uri="{FF2B5EF4-FFF2-40B4-BE49-F238E27FC236}">
                      <a16:creationId xmlns:a16="http://schemas.microsoft.com/office/drawing/2014/main" xmlns="" id="{781BBDB4-90E0-4FEA-8025-0FACF3CE0B8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1" name="Group 219">
                <a:extLst>
                  <a:ext uri="{FF2B5EF4-FFF2-40B4-BE49-F238E27FC236}">
                    <a16:creationId xmlns:a16="http://schemas.microsoft.com/office/drawing/2014/main" xmlns="" id="{DE5BE578-1E8F-4A5B-A8F7-D8A51614133E}"/>
                  </a:ext>
                </a:extLst>
              </p:cNvPr>
              <p:cNvGrpSpPr>
                <a:grpSpLocks/>
              </p:cNvGrpSpPr>
              <p:nvPr/>
            </p:nvGrpSpPr>
            <p:grpSpPr bwMode="auto">
              <a:xfrm>
                <a:off x="5892410" y="3575242"/>
                <a:ext cx="83389" cy="175252"/>
                <a:chOff x="5021753" y="2927868"/>
                <a:chExt cx="83398" cy="175731"/>
              </a:xfrm>
            </p:grpSpPr>
            <p:sp>
              <p:nvSpPr>
                <p:cNvPr id="452" name="Oval 220">
                  <a:extLst>
                    <a:ext uri="{FF2B5EF4-FFF2-40B4-BE49-F238E27FC236}">
                      <a16:creationId xmlns:a16="http://schemas.microsoft.com/office/drawing/2014/main" xmlns="" id="{448DC325-9823-42A0-8EB0-B9196295B32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53" name="Freeform 221">
                  <a:extLst>
                    <a:ext uri="{FF2B5EF4-FFF2-40B4-BE49-F238E27FC236}">
                      <a16:creationId xmlns:a16="http://schemas.microsoft.com/office/drawing/2014/main" xmlns="" id="{58B47864-3969-452E-91EC-B6A32BB7754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54" name="Freeform 222">
                  <a:extLst>
                    <a:ext uri="{FF2B5EF4-FFF2-40B4-BE49-F238E27FC236}">
                      <a16:creationId xmlns:a16="http://schemas.microsoft.com/office/drawing/2014/main" xmlns="" id="{5FDF1D44-352A-4D65-B7D6-E7B1603C3A3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2" name="Group 223">
                <a:extLst>
                  <a:ext uri="{FF2B5EF4-FFF2-40B4-BE49-F238E27FC236}">
                    <a16:creationId xmlns:a16="http://schemas.microsoft.com/office/drawing/2014/main" xmlns="" id="{C7A81D1D-220A-42B5-89B2-9B1EDEBBE21F}"/>
                  </a:ext>
                </a:extLst>
              </p:cNvPr>
              <p:cNvGrpSpPr>
                <a:grpSpLocks/>
              </p:cNvGrpSpPr>
              <p:nvPr/>
            </p:nvGrpSpPr>
            <p:grpSpPr bwMode="auto">
              <a:xfrm>
                <a:off x="5803065" y="3575242"/>
                <a:ext cx="83389" cy="175252"/>
                <a:chOff x="5021753" y="2927868"/>
                <a:chExt cx="83398" cy="175731"/>
              </a:xfrm>
            </p:grpSpPr>
            <p:sp>
              <p:nvSpPr>
                <p:cNvPr id="449" name="Oval 224">
                  <a:extLst>
                    <a:ext uri="{FF2B5EF4-FFF2-40B4-BE49-F238E27FC236}">
                      <a16:creationId xmlns:a16="http://schemas.microsoft.com/office/drawing/2014/main" xmlns="" id="{C34E16CE-698D-48D9-96C9-439CBF9FA9F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50" name="Freeform 225">
                  <a:extLst>
                    <a:ext uri="{FF2B5EF4-FFF2-40B4-BE49-F238E27FC236}">
                      <a16:creationId xmlns:a16="http://schemas.microsoft.com/office/drawing/2014/main" xmlns="" id="{4C85F17E-6C44-477F-AE97-95B7B9B50F9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51" name="Freeform 226">
                  <a:extLst>
                    <a:ext uri="{FF2B5EF4-FFF2-40B4-BE49-F238E27FC236}">
                      <a16:creationId xmlns:a16="http://schemas.microsoft.com/office/drawing/2014/main" xmlns="" id="{3927E1FD-7D1D-45E0-A0F4-2B05F1881CC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3" name="Group 227">
                <a:extLst>
                  <a:ext uri="{FF2B5EF4-FFF2-40B4-BE49-F238E27FC236}">
                    <a16:creationId xmlns:a16="http://schemas.microsoft.com/office/drawing/2014/main" xmlns="" id="{6B7DDC85-B78A-4EFF-B9CD-E1FD965182DA}"/>
                  </a:ext>
                </a:extLst>
              </p:cNvPr>
              <p:cNvGrpSpPr>
                <a:grpSpLocks/>
              </p:cNvGrpSpPr>
              <p:nvPr/>
            </p:nvGrpSpPr>
            <p:grpSpPr bwMode="auto">
              <a:xfrm>
                <a:off x="5707764" y="3575242"/>
                <a:ext cx="83389" cy="175252"/>
                <a:chOff x="5021753" y="2927868"/>
                <a:chExt cx="83398" cy="175731"/>
              </a:xfrm>
            </p:grpSpPr>
            <p:sp>
              <p:nvSpPr>
                <p:cNvPr id="446" name="Oval 228">
                  <a:extLst>
                    <a:ext uri="{FF2B5EF4-FFF2-40B4-BE49-F238E27FC236}">
                      <a16:creationId xmlns:a16="http://schemas.microsoft.com/office/drawing/2014/main" xmlns="" id="{5B44BDA3-105B-42A2-B96C-A54416F27AB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47" name="Freeform 229">
                  <a:extLst>
                    <a:ext uri="{FF2B5EF4-FFF2-40B4-BE49-F238E27FC236}">
                      <a16:creationId xmlns:a16="http://schemas.microsoft.com/office/drawing/2014/main" xmlns="" id="{B5435C5A-9A2C-466D-A7AC-49B0FCA8C13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48" name="Freeform 230">
                  <a:extLst>
                    <a:ext uri="{FF2B5EF4-FFF2-40B4-BE49-F238E27FC236}">
                      <a16:creationId xmlns:a16="http://schemas.microsoft.com/office/drawing/2014/main" xmlns="" id="{44350EDD-A30A-4B4C-A544-59383B8FC9A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4" name="Group 376">
                <a:extLst>
                  <a:ext uri="{FF2B5EF4-FFF2-40B4-BE49-F238E27FC236}">
                    <a16:creationId xmlns:a16="http://schemas.microsoft.com/office/drawing/2014/main" xmlns="" id="{3C57DB8C-9C8C-4DFD-A451-ED9E2A6EA9D9}"/>
                  </a:ext>
                </a:extLst>
              </p:cNvPr>
              <p:cNvGrpSpPr>
                <a:grpSpLocks/>
              </p:cNvGrpSpPr>
              <p:nvPr/>
            </p:nvGrpSpPr>
            <p:grpSpPr bwMode="auto">
              <a:xfrm rot="11349086" flipH="1">
                <a:off x="5993134" y="3771779"/>
                <a:ext cx="83389" cy="175252"/>
                <a:chOff x="5021753" y="2927868"/>
                <a:chExt cx="83398" cy="175731"/>
              </a:xfrm>
            </p:grpSpPr>
            <p:sp>
              <p:nvSpPr>
                <p:cNvPr id="443" name="Oval 377">
                  <a:extLst>
                    <a:ext uri="{FF2B5EF4-FFF2-40B4-BE49-F238E27FC236}">
                      <a16:creationId xmlns:a16="http://schemas.microsoft.com/office/drawing/2014/main" xmlns="" id="{EC51CA4A-F260-4BDC-8987-CBC03BAA18A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44" name="Freeform 378">
                  <a:extLst>
                    <a:ext uri="{FF2B5EF4-FFF2-40B4-BE49-F238E27FC236}">
                      <a16:creationId xmlns:a16="http://schemas.microsoft.com/office/drawing/2014/main" xmlns="" id="{57532E4F-A5EC-4731-B07E-CF85020DDA2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45" name="Freeform 379">
                  <a:extLst>
                    <a:ext uri="{FF2B5EF4-FFF2-40B4-BE49-F238E27FC236}">
                      <a16:creationId xmlns:a16="http://schemas.microsoft.com/office/drawing/2014/main" xmlns="" id="{D1E5CF23-AAD0-4FA5-BD78-9C579EE4FA1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5" name="Group 380">
                <a:extLst>
                  <a:ext uri="{FF2B5EF4-FFF2-40B4-BE49-F238E27FC236}">
                    <a16:creationId xmlns:a16="http://schemas.microsoft.com/office/drawing/2014/main" xmlns="" id="{E7001B8F-D73A-4637-9CA7-44FDA7C3B275}"/>
                  </a:ext>
                </a:extLst>
              </p:cNvPr>
              <p:cNvGrpSpPr>
                <a:grpSpLocks/>
              </p:cNvGrpSpPr>
              <p:nvPr/>
            </p:nvGrpSpPr>
            <p:grpSpPr bwMode="auto">
              <a:xfrm rot="11349086" flipH="1">
                <a:off x="5903791" y="3771779"/>
                <a:ext cx="83389" cy="175252"/>
                <a:chOff x="5021753" y="2927868"/>
                <a:chExt cx="83398" cy="175731"/>
              </a:xfrm>
            </p:grpSpPr>
            <p:sp>
              <p:nvSpPr>
                <p:cNvPr id="440" name="Oval 381">
                  <a:extLst>
                    <a:ext uri="{FF2B5EF4-FFF2-40B4-BE49-F238E27FC236}">
                      <a16:creationId xmlns:a16="http://schemas.microsoft.com/office/drawing/2014/main" xmlns="" id="{C1BE38AF-4066-4300-BED7-000D02DB302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41" name="Freeform 382">
                  <a:extLst>
                    <a:ext uri="{FF2B5EF4-FFF2-40B4-BE49-F238E27FC236}">
                      <a16:creationId xmlns:a16="http://schemas.microsoft.com/office/drawing/2014/main" xmlns="" id="{90A3B315-8013-4FA5-BA0B-C98A91ED8A4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42" name="Freeform 383">
                  <a:extLst>
                    <a:ext uri="{FF2B5EF4-FFF2-40B4-BE49-F238E27FC236}">
                      <a16:creationId xmlns:a16="http://schemas.microsoft.com/office/drawing/2014/main" xmlns="" id="{706AA1BB-0339-47C6-80BE-C78DF24281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6" name="Group 384">
                <a:extLst>
                  <a:ext uri="{FF2B5EF4-FFF2-40B4-BE49-F238E27FC236}">
                    <a16:creationId xmlns:a16="http://schemas.microsoft.com/office/drawing/2014/main" xmlns="" id="{14355344-F2A1-436D-8519-A63F2EA34350}"/>
                  </a:ext>
                </a:extLst>
              </p:cNvPr>
              <p:cNvGrpSpPr>
                <a:grpSpLocks/>
              </p:cNvGrpSpPr>
              <p:nvPr/>
            </p:nvGrpSpPr>
            <p:grpSpPr bwMode="auto">
              <a:xfrm rot="11349086" flipH="1">
                <a:off x="5814446" y="3771779"/>
                <a:ext cx="83389" cy="175252"/>
                <a:chOff x="5021753" y="2927868"/>
                <a:chExt cx="83398" cy="175731"/>
              </a:xfrm>
            </p:grpSpPr>
            <p:sp>
              <p:nvSpPr>
                <p:cNvPr id="437" name="Oval 385">
                  <a:extLst>
                    <a:ext uri="{FF2B5EF4-FFF2-40B4-BE49-F238E27FC236}">
                      <a16:creationId xmlns:a16="http://schemas.microsoft.com/office/drawing/2014/main" xmlns="" id="{7E0B5A51-A90C-401F-8D0B-FECBE4FAE8F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38" name="Freeform 386">
                  <a:extLst>
                    <a:ext uri="{FF2B5EF4-FFF2-40B4-BE49-F238E27FC236}">
                      <a16:creationId xmlns:a16="http://schemas.microsoft.com/office/drawing/2014/main" xmlns="" id="{69B70C37-B1F2-41FB-A7CA-A476938686F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39" name="Freeform 387">
                  <a:extLst>
                    <a:ext uri="{FF2B5EF4-FFF2-40B4-BE49-F238E27FC236}">
                      <a16:creationId xmlns:a16="http://schemas.microsoft.com/office/drawing/2014/main" xmlns="" id="{0E99A2F9-8EF5-47AE-8A85-F9DD854F9DC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7" name="Group 388">
                <a:extLst>
                  <a:ext uri="{FF2B5EF4-FFF2-40B4-BE49-F238E27FC236}">
                    <a16:creationId xmlns:a16="http://schemas.microsoft.com/office/drawing/2014/main" xmlns="" id="{AAF06496-50EA-434F-A6F4-048D16791EDB}"/>
                  </a:ext>
                </a:extLst>
              </p:cNvPr>
              <p:cNvGrpSpPr>
                <a:grpSpLocks/>
              </p:cNvGrpSpPr>
              <p:nvPr/>
            </p:nvGrpSpPr>
            <p:grpSpPr bwMode="auto">
              <a:xfrm rot="11349086" flipH="1">
                <a:off x="5716166" y="3771779"/>
                <a:ext cx="83389" cy="175252"/>
                <a:chOff x="5021753" y="2927868"/>
                <a:chExt cx="83398" cy="175731"/>
              </a:xfrm>
            </p:grpSpPr>
            <p:sp>
              <p:nvSpPr>
                <p:cNvPr id="434" name="Oval 389">
                  <a:extLst>
                    <a:ext uri="{FF2B5EF4-FFF2-40B4-BE49-F238E27FC236}">
                      <a16:creationId xmlns:a16="http://schemas.microsoft.com/office/drawing/2014/main" xmlns="" id="{268FD825-84BA-48C0-BEB5-7E81CB8718F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35" name="Freeform 390">
                  <a:extLst>
                    <a:ext uri="{FF2B5EF4-FFF2-40B4-BE49-F238E27FC236}">
                      <a16:creationId xmlns:a16="http://schemas.microsoft.com/office/drawing/2014/main" xmlns="" id="{FA2387E5-9731-4C7C-80E9-DB7A30428E0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36" name="Freeform 391">
                  <a:extLst>
                    <a:ext uri="{FF2B5EF4-FFF2-40B4-BE49-F238E27FC236}">
                      <a16:creationId xmlns:a16="http://schemas.microsoft.com/office/drawing/2014/main" xmlns="" id="{E5916FE4-A085-46B1-8521-3263E7CDE0A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8" name="Group 219">
                <a:extLst>
                  <a:ext uri="{FF2B5EF4-FFF2-40B4-BE49-F238E27FC236}">
                    <a16:creationId xmlns:a16="http://schemas.microsoft.com/office/drawing/2014/main" xmlns="" id="{05867078-5FB5-4F8B-971A-F95A5E63033E}"/>
                  </a:ext>
                </a:extLst>
              </p:cNvPr>
              <p:cNvGrpSpPr>
                <a:grpSpLocks/>
              </p:cNvGrpSpPr>
              <p:nvPr/>
            </p:nvGrpSpPr>
            <p:grpSpPr bwMode="auto">
              <a:xfrm>
                <a:off x="6163165" y="3574936"/>
                <a:ext cx="83389" cy="175252"/>
                <a:chOff x="5021753" y="2927868"/>
                <a:chExt cx="83398" cy="175731"/>
              </a:xfrm>
            </p:grpSpPr>
            <p:sp>
              <p:nvSpPr>
                <p:cNvPr id="431" name="Oval 220">
                  <a:extLst>
                    <a:ext uri="{FF2B5EF4-FFF2-40B4-BE49-F238E27FC236}">
                      <a16:creationId xmlns:a16="http://schemas.microsoft.com/office/drawing/2014/main" xmlns="" id="{E0A99CCB-CC6B-45CE-8C46-FE66B9C2370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32" name="Freeform 221">
                  <a:extLst>
                    <a:ext uri="{FF2B5EF4-FFF2-40B4-BE49-F238E27FC236}">
                      <a16:creationId xmlns:a16="http://schemas.microsoft.com/office/drawing/2014/main" xmlns="" id="{FF9B873D-C30E-48FA-A7A3-F279AAB215F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33" name="Freeform 222">
                  <a:extLst>
                    <a:ext uri="{FF2B5EF4-FFF2-40B4-BE49-F238E27FC236}">
                      <a16:creationId xmlns:a16="http://schemas.microsoft.com/office/drawing/2014/main" xmlns="" id="{747741F9-846A-4864-A14D-16810089202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19" name="Group 223">
                <a:extLst>
                  <a:ext uri="{FF2B5EF4-FFF2-40B4-BE49-F238E27FC236}">
                    <a16:creationId xmlns:a16="http://schemas.microsoft.com/office/drawing/2014/main" xmlns="" id="{1509E5AF-4F93-469E-BB84-18FCA5091C86}"/>
                  </a:ext>
                </a:extLst>
              </p:cNvPr>
              <p:cNvGrpSpPr>
                <a:grpSpLocks/>
              </p:cNvGrpSpPr>
              <p:nvPr/>
            </p:nvGrpSpPr>
            <p:grpSpPr bwMode="auto">
              <a:xfrm>
                <a:off x="6073820" y="3574936"/>
                <a:ext cx="83389" cy="175252"/>
                <a:chOff x="5021753" y="2927868"/>
                <a:chExt cx="83398" cy="175731"/>
              </a:xfrm>
            </p:grpSpPr>
            <p:sp>
              <p:nvSpPr>
                <p:cNvPr id="428" name="Oval 224">
                  <a:extLst>
                    <a:ext uri="{FF2B5EF4-FFF2-40B4-BE49-F238E27FC236}">
                      <a16:creationId xmlns:a16="http://schemas.microsoft.com/office/drawing/2014/main" xmlns="" id="{BD3F0854-2F3C-41CF-BE73-F03C4A59AAA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29" name="Freeform 225">
                  <a:extLst>
                    <a:ext uri="{FF2B5EF4-FFF2-40B4-BE49-F238E27FC236}">
                      <a16:creationId xmlns:a16="http://schemas.microsoft.com/office/drawing/2014/main" xmlns="" id="{520D9CDF-FE92-4BA9-B408-274844D443D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30" name="Freeform 226">
                  <a:extLst>
                    <a:ext uri="{FF2B5EF4-FFF2-40B4-BE49-F238E27FC236}">
                      <a16:creationId xmlns:a16="http://schemas.microsoft.com/office/drawing/2014/main" xmlns="" id="{B983FA9A-8FA3-4E72-AB7F-1D6D3FADA23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20" name="Group 380">
                <a:extLst>
                  <a:ext uri="{FF2B5EF4-FFF2-40B4-BE49-F238E27FC236}">
                    <a16:creationId xmlns:a16="http://schemas.microsoft.com/office/drawing/2014/main" xmlns="" id="{9D3DA971-E595-4566-8DD2-4E81B39D7E51}"/>
                  </a:ext>
                </a:extLst>
              </p:cNvPr>
              <p:cNvGrpSpPr>
                <a:grpSpLocks/>
              </p:cNvGrpSpPr>
              <p:nvPr/>
            </p:nvGrpSpPr>
            <p:grpSpPr bwMode="auto">
              <a:xfrm rot="11349086" flipH="1">
                <a:off x="6174545" y="3771474"/>
                <a:ext cx="83389" cy="175252"/>
                <a:chOff x="5021753" y="2927868"/>
                <a:chExt cx="83398" cy="175731"/>
              </a:xfrm>
            </p:grpSpPr>
            <p:sp>
              <p:nvSpPr>
                <p:cNvPr id="425" name="Oval 381">
                  <a:extLst>
                    <a:ext uri="{FF2B5EF4-FFF2-40B4-BE49-F238E27FC236}">
                      <a16:creationId xmlns:a16="http://schemas.microsoft.com/office/drawing/2014/main" xmlns="" id="{54860A1C-6176-4D0D-81CB-EAD7107CB41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26" name="Freeform 382">
                  <a:extLst>
                    <a:ext uri="{FF2B5EF4-FFF2-40B4-BE49-F238E27FC236}">
                      <a16:creationId xmlns:a16="http://schemas.microsoft.com/office/drawing/2014/main" xmlns="" id="{B043167B-41E6-4876-8123-F07D9208621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27" name="Freeform 383">
                  <a:extLst>
                    <a:ext uri="{FF2B5EF4-FFF2-40B4-BE49-F238E27FC236}">
                      <a16:creationId xmlns:a16="http://schemas.microsoft.com/office/drawing/2014/main" xmlns="" id="{F2924A98-2B8B-4C05-80CE-E2863E5C530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21" name="Group 384">
                <a:extLst>
                  <a:ext uri="{FF2B5EF4-FFF2-40B4-BE49-F238E27FC236}">
                    <a16:creationId xmlns:a16="http://schemas.microsoft.com/office/drawing/2014/main" xmlns="" id="{4A761F7F-CBE6-427D-B6E1-3415FC55B1EA}"/>
                  </a:ext>
                </a:extLst>
              </p:cNvPr>
              <p:cNvGrpSpPr>
                <a:grpSpLocks/>
              </p:cNvGrpSpPr>
              <p:nvPr/>
            </p:nvGrpSpPr>
            <p:grpSpPr bwMode="auto">
              <a:xfrm rot="11349086" flipH="1">
                <a:off x="6085199" y="3771474"/>
                <a:ext cx="83389" cy="175252"/>
                <a:chOff x="5021753" y="2927868"/>
                <a:chExt cx="83398" cy="175731"/>
              </a:xfrm>
            </p:grpSpPr>
            <p:sp>
              <p:nvSpPr>
                <p:cNvPr id="422" name="Oval 385">
                  <a:extLst>
                    <a:ext uri="{FF2B5EF4-FFF2-40B4-BE49-F238E27FC236}">
                      <a16:creationId xmlns:a16="http://schemas.microsoft.com/office/drawing/2014/main" xmlns="" id="{08E59A25-9DE7-4CA1-B0D3-674B6469FE0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algn="l" rtl="0" fontAlgn="base">
                    <a:spcBef>
                      <a:spcPct val="35000"/>
                    </a:spcBef>
                    <a:spcAft>
                      <a:spcPct val="25000"/>
                    </a:spcAft>
                    <a:buFont typeface="Arial" panose="020B0604020202020204" pitchFamily="34" charset="0"/>
                    <a:buChar char="•"/>
                    <a:defRPr/>
                  </a:pPr>
                  <a:endParaRPr lang="en-US" altLang="en-US" sz="1600" b="1" dirty="0">
                    <a:solidFill>
                      <a:srgbClr val="FFFFFF"/>
                    </a:solidFill>
                    <a:cs typeface="Arial" panose="020B0604020202020204" pitchFamily="34" charset="0"/>
                  </a:endParaRPr>
                </a:p>
              </p:txBody>
            </p:sp>
            <p:sp>
              <p:nvSpPr>
                <p:cNvPr id="423" name="Freeform 386">
                  <a:extLst>
                    <a:ext uri="{FF2B5EF4-FFF2-40B4-BE49-F238E27FC236}">
                      <a16:creationId xmlns:a16="http://schemas.microsoft.com/office/drawing/2014/main" xmlns="" id="{6C260A13-075C-4A35-B7D7-EAA9B8B18A9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424" name="Freeform 387">
                  <a:extLst>
                    <a:ext uri="{FF2B5EF4-FFF2-40B4-BE49-F238E27FC236}">
                      <a16:creationId xmlns:a16="http://schemas.microsoft.com/office/drawing/2014/main" xmlns="" id="{D352D430-D8D3-4925-9C7C-78A0E325A4B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grpSp>
      <p:grpSp>
        <p:nvGrpSpPr>
          <p:cNvPr id="752" name="Group 130">
            <a:extLst>
              <a:ext uri="{FF2B5EF4-FFF2-40B4-BE49-F238E27FC236}">
                <a16:creationId xmlns:a16="http://schemas.microsoft.com/office/drawing/2014/main" xmlns="" id="{C4328102-46A4-4D0F-A7C0-6ABDC252DCAF}"/>
              </a:ext>
            </a:extLst>
          </p:cNvPr>
          <p:cNvGrpSpPr>
            <a:grpSpLocks/>
          </p:cNvGrpSpPr>
          <p:nvPr/>
        </p:nvGrpSpPr>
        <p:grpSpPr bwMode="auto">
          <a:xfrm>
            <a:off x="9657119" y="1574823"/>
            <a:ext cx="2147646" cy="775333"/>
            <a:chOff x="8501914" y="2373934"/>
            <a:chExt cx="2798158" cy="856236"/>
          </a:xfrm>
          <a:solidFill>
            <a:schemeClr val="accent4"/>
          </a:solidFill>
        </p:grpSpPr>
        <p:grpSp>
          <p:nvGrpSpPr>
            <p:cNvPr id="753" name="Group 146">
              <a:extLst>
                <a:ext uri="{FF2B5EF4-FFF2-40B4-BE49-F238E27FC236}">
                  <a16:creationId xmlns:a16="http://schemas.microsoft.com/office/drawing/2014/main" xmlns="" id="{0A323867-9DE8-468B-BF53-26641C3411C5}"/>
                </a:ext>
              </a:extLst>
            </p:cNvPr>
            <p:cNvGrpSpPr>
              <a:grpSpLocks/>
            </p:cNvGrpSpPr>
            <p:nvPr/>
          </p:nvGrpSpPr>
          <p:grpSpPr bwMode="auto">
            <a:xfrm>
              <a:off x="8501914" y="2373934"/>
              <a:ext cx="1174899" cy="856236"/>
              <a:chOff x="1395306" y="2373933"/>
              <a:chExt cx="1174899" cy="942851"/>
            </a:xfrm>
            <a:grpFill/>
          </p:grpSpPr>
          <p:grpSp>
            <p:nvGrpSpPr>
              <p:cNvPr id="769" name="Group 162">
                <a:extLst>
                  <a:ext uri="{FF2B5EF4-FFF2-40B4-BE49-F238E27FC236}">
                    <a16:creationId xmlns:a16="http://schemas.microsoft.com/office/drawing/2014/main" xmlns="" id="{86BAA12C-3536-4AEB-825F-F9A5D2886C7C}"/>
                  </a:ext>
                </a:extLst>
              </p:cNvPr>
              <p:cNvGrpSpPr>
                <a:grpSpLocks/>
              </p:cNvGrpSpPr>
              <p:nvPr/>
            </p:nvGrpSpPr>
            <p:grpSpPr bwMode="auto">
              <a:xfrm>
                <a:off x="1395306" y="2373933"/>
                <a:ext cx="1174899" cy="942851"/>
                <a:chOff x="1395306" y="2373933"/>
                <a:chExt cx="1174899" cy="942851"/>
              </a:xfrm>
              <a:grpFill/>
            </p:grpSpPr>
            <p:sp>
              <p:nvSpPr>
                <p:cNvPr id="771" name="Rectangle 770">
                  <a:extLst>
                    <a:ext uri="{FF2B5EF4-FFF2-40B4-BE49-F238E27FC236}">
                      <a16:creationId xmlns:a16="http://schemas.microsoft.com/office/drawing/2014/main" xmlns="" id="{454F90E7-BAC4-4C0B-B9DE-326343B946F7}"/>
                    </a:ext>
                  </a:extLst>
                </p:cNvPr>
                <p:cNvSpPr/>
                <p:nvPr/>
              </p:nvSpPr>
              <p:spPr>
                <a:xfrm>
                  <a:off x="1856030" y="2522194"/>
                  <a:ext cx="253610" cy="794590"/>
                </a:xfrm>
                <a:prstGeom prst="rect">
                  <a:avLst/>
                </a:prstGeom>
                <a:grp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72" name="Freeform 13">
                  <a:extLst>
                    <a:ext uri="{FF2B5EF4-FFF2-40B4-BE49-F238E27FC236}">
                      <a16:creationId xmlns:a16="http://schemas.microsoft.com/office/drawing/2014/main" xmlns="" id="{82E70020-E6B3-4105-929D-FCAF604B575E}"/>
                    </a:ext>
                  </a:extLst>
                </p:cNvPr>
                <p:cNvSpPr>
                  <a:spLocks/>
                </p:cNvSpPr>
                <p:nvPr/>
              </p:nvSpPr>
              <p:spPr bwMode="auto">
                <a:xfrm>
                  <a:off x="1395306" y="2373933"/>
                  <a:ext cx="1175057" cy="27799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grp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sp>
            <p:nvSpPr>
              <p:cNvPr id="770" name="TextBox 769">
                <a:extLst>
                  <a:ext uri="{FF2B5EF4-FFF2-40B4-BE49-F238E27FC236}">
                    <a16:creationId xmlns:a16="http://schemas.microsoft.com/office/drawing/2014/main" xmlns="" id="{3F14FD2B-1468-49D1-9D66-4D9BBCDAB88E}"/>
                  </a:ext>
                </a:extLst>
              </p:cNvPr>
              <p:cNvSpPr txBox="1"/>
              <p:nvPr/>
            </p:nvSpPr>
            <p:spPr>
              <a:xfrm rot="16200000">
                <a:off x="1804143" y="2987129"/>
                <a:ext cx="348934" cy="240005"/>
              </a:xfrm>
              <a:prstGeom prst="rect">
                <a:avLst/>
              </a:prstGeom>
              <a:grpFill/>
              <a:ln>
                <a:noFill/>
              </a:ln>
            </p:spPr>
            <p:txBody>
              <a:bodyPr wrap="none" lIns="0" tIns="0" rIns="0" bIns="0" anchor="ctr">
                <a:spAutoFit/>
              </a:bodyPr>
              <a:lstStyle/>
              <a:p>
                <a:pPr algn="l" defTabSz="342891" rtl="0">
                  <a:defRPr/>
                </a:pPr>
                <a:r>
                  <a:rPr lang="en-GB" sz="1200" b="1" dirty="0">
                    <a:solidFill>
                      <a:srgbClr val="FFFFFF"/>
                    </a:solidFill>
                    <a:latin typeface="Calibri" panose="020F0502020204030204" pitchFamily="34" charset="0"/>
                    <a:cs typeface="Calibri" panose="020F0502020204030204" pitchFamily="34" charset="0"/>
                  </a:rPr>
                  <a:t>MET</a:t>
                </a:r>
              </a:p>
            </p:txBody>
          </p:sp>
        </p:grpSp>
        <p:grpSp>
          <p:nvGrpSpPr>
            <p:cNvPr id="754" name="Group 147">
              <a:extLst>
                <a:ext uri="{FF2B5EF4-FFF2-40B4-BE49-F238E27FC236}">
                  <a16:creationId xmlns:a16="http://schemas.microsoft.com/office/drawing/2014/main" xmlns="" id="{2EF86062-758C-470B-84E5-550B00E027EA}"/>
                </a:ext>
              </a:extLst>
            </p:cNvPr>
            <p:cNvGrpSpPr>
              <a:grpSpLocks/>
            </p:cNvGrpSpPr>
            <p:nvPr/>
          </p:nvGrpSpPr>
          <p:grpSpPr bwMode="auto">
            <a:xfrm>
              <a:off x="9043000" y="2373934"/>
              <a:ext cx="1174899" cy="856236"/>
              <a:chOff x="1395306" y="2373933"/>
              <a:chExt cx="1174899" cy="942851"/>
            </a:xfrm>
            <a:grpFill/>
          </p:grpSpPr>
          <p:grpSp>
            <p:nvGrpSpPr>
              <p:cNvPr id="765" name="Group 158">
                <a:extLst>
                  <a:ext uri="{FF2B5EF4-FFF2-40B4-BE49-F238E27FC236}">
                    <a16:creationId xmlns:a16="http://schemas.microsoft.com/office/drawing/2014/main" xmlns="" id="{F8352D56-D0F2-4DF7-A212-F09F2DA46FBE}"/>
                  </a:ext>
                </a:extLst>
              </p:cNvPr>
              <p:cNvGrpSpPr>
                <a:grpSpLocks/>
              </p:cNvGrpSpPr>
              <p:nvPr/>
            </p:nvGrpSpPr>
            <p:grpSpPr bwMode="auto">
              <a:xfrm>
                <a:off x="1395306" y="2373933"/>
                <a:ext cx="1174899" cy="942851"/>
                <a:chOff x="1395306" y="2373933"/>
                <a:chExt cx="1174899" cy="942851"/>
              </a:xfrm>
              <a:grpFill/>
            </p:grpSpPr>
            <p:sp>
              <p:nvSpPr>
                <p:cNvPr id="767" name="Rectangle 766">
                  <a:extLst>
                    <a:ext uri="{FF2B5EF4-FFF2-40B4-BE49-F238E27FC236}">
                      <a16:creationId xmlns:a16="http://schemas.microsoft.com/office/drawing/2014/main" xmlns="" id="{6CA4F4C5-DA65-47F8-B57A-1D56135B1070}"/>
                    </a:ext>
                  </a:extLst>
                </p:cNvPr>
                <p:cNvSpPr/>
                <p:nvPr/>
              </p:nvSpPr>
              <p:spPr>
                <a:xfrm>
                  <a:off x="1855978" y="2522194"/>
                  <a:ext cx="253610" cy="794590"/>
                </a:xfrm>
                <a:prstGeom prst="rect">
                  <a:avLst/>
                </a:prstGeom>
                <a:grp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68" name="Freeform 13">
                  <a:extLst>
                    <a:ext uri="{FF2B5EF4-FFF2-40B4-BE49-F238E27FC236}">
                      <a16:creationId xmlns:a16="http://schemas.microsoft.com/office/drawing/2014/main" xmlns="" id="{E38D4DA5-7DE7-48C0-B718-34557E42A637}"/>
                    </a:ext>
                  </a:extLst>
                </p:cNvPr>
                <p:cNvSpPr>
                  <a:spLocks/>
                </p:cNvSpPr>
                <p:nvPr/>
              </p:nvSpPr>
              <p:spPr bwMode="auto">
                <a:xfrm>
                  <a:off x="1395254" y="2373933"/>
                  <a:ext cx="1175057" cy="27799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grp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sp>
            <p:nvSpPr>
              <p:cNvPr id="766" name="TextBox 765">
                <a:extLst>
                  <a:ext uri="{FF2B5EF4-FFF2-40B4-BE49-F238E27FC236}">
                    <a16:creationId xmlns:a16="http://schemas.microsoft.com/office/drawing/2014/main" xmlns="" id="{A8041E51-814C-4EFB-B6B9-57D77FDF783D}"/>
                  </a:ext>
                </a:extLst>
              </p:cNvPr>
              <p:cNvSpPr txBox="1"/>
              <p:nvPr/>
            </p:nvSpPr>
            <p:spPr>
              <a:xfrm rot="16200000">
                <a:off x="1804091" y="2987129"/>
                <a:ext cx="348934" cy="240005"/>
              </a:xfrm>
              <a:prstGeom prst="rect">
                <a:avLst/>
              </a:prstGeom>
              <a:grpFill/>
              <a:ln>
                <a:noFill/>
              </a:ln>
            </p:spPr>
            <p:txBody>
              <a:bodyPr wrap="none" lIns="0" tIns="0" rIns="0" bIns="0" anchor="ctr">
                <a:spAutoFit/>
              </a:bodyPr>
              <a:lstStyle/>
              <a:p>
                <a:pPr algn="l" defTabSz="342891" rtl="0">
                  <a:defRPr/>
                </a:pPr>
                <a:r>
                  <a:rPr lang="en-GB" sz="1200" b="1" dirty="0">
                    <a:solidFill>
                      <a:srgbClr val="FFFFFF"/>
                    </a:solidFill>
                    <a:latin typeface="Calibri" panose="020F0502020204030204" pitchFamily="34" charset="0"/>
                    <a:cs typeface="Calibri" panose="020F0502020204030204" pitchFamily="34" charset="0"/>
                  </a:rPr>
                  <a:t>MET</a:t>
                </a:r>
              </a:p>
            </p:txBody>
          </p:sp>
        </p:grpSp>
        <p:grpSp>
          <p:nvGrpSpPr>
            <p:cNvPr id="755" name="Group 148">
              <a:extLst>
                <a:ext uri="{FF2B5EF4-FFF2-40B4-BE49-F238E27FC236}">
                  <a16:creationId xmlns:a16="http://schemas.microsoft.com/office/drawing/2014/main" xmlns="" id="{AA3132B4-E5C3-4AFA-B80D-24806ED940A6}"/>
                </a:ext>
              </a:extLst>
            </p:cNvPr>
            <p:cNvGrpSpPr>
              <a:grpSpLocks/>
            </p:cNvGrpSpPr>
            <p:nvPr/>
          </p:nvGrpSpPr>
          <p:grpSpPr bwMode="auto">
            <a:xfrm>
              <a:off x="9584086" y="2373934"/>
              <a:ext cx="1174899" cy="856236"/>
              <a:chOff x="1395306" y="2373933"/>
              <a:chExt cx="1174899" cy="942851"/>
            </a:xfrm>
            <a:grpFill/>
          </p:grpSpPr>
          <p:grpSp>
            <p:nvGrpSpPr>
              <p:cNvPr id="761" name="Group 154">
                <a:extLst>
                  <a:ext uri="{FF2B5EF4-FFF2-40B4-BE49-F238E27FC236}">
                    <a16:creationId xmlns:a16="http://schemas.microsoft.com/office/drawing/2014/main" xmlns="" id="{A0C49A30-44D6-4D51-92CF-2F2F77BB9BB2}"/>
                  </a:ext>
                </a:extLst>
              </p:cNvPr>
              <p:cNvGrpSpPr>
                <a:grpSpLocks/>
              </p:cNvGrpSpPr>
              <p:nvPr/>
            </p:nvGrpSpPr>
            <p:grpSpPr bwMode="auto">
              <a:xfrm>
                <a:off x="1395306" y="2373933"/>
                <a:ext cx="1174899" cy="942851"/>
                <a:chOff x="1395306" y="2373933"/>
                <a:chExt cx="1174899" cy="942851"/>
              </a:xfrm>
              <a:grpFill/>
            </p:grpSpPr>
            <p:sp>
              <p:nvSpPr>
                <p:cNvPr id="763" name="Rectangle 762">
                  <a:extLst>
                    <a:ext uri="{FF2B5EF4-FFF2-40B4-BE49-F238E27FC236}">
                      <a16:creationId xmlns:a16="http://schemas.microsoft.com/office/drawing/2014/main" xmlns="" id="{91F0CCB8-62C6-41ED-99C9-C2002EDF7661}"/>
                    </a:ext>
                  </a:extLst>
                </p:cNvPr>
                <p:cNvSpPr/>
                <p:nvPr/>
              </p:nvSpPr>
              <p:spPr>
                <a:xfrm>
                  <a:off x="1855925" y="2522194"/>
                  <a:ext cx="253610" cy="794590"/>
                </a:xfrm>
                <a:prstGeom prst="rect">
                  <a:avLst/>
                </a:prstGeom>
                <a:grp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64" name="Freeform 13">
                  <a:extLst>
                    <a:ext uri="{FF2B5EF4-FFF2-40B4-BE49-F238E27FC236}">
                      <a16:creationId xmlns:a16="http://schemas.microsoft.com/office/drawing/2014/main" xmlns="" id="{E00B6C48-0002-4E4E-BB75-A0FDFC17A583}"/>
                    </a:ext>
                  </a:extLst>
                </p:cNvPr>
                <p:cNvSpPr>
                  <a:spLocks/>
                </p:cNvSpPr>
                <p:nvPr/>
              </p:nvSpPr>
              <p:spPr bwMode="auto">
                <a:xfrm>
                  <a:off x="1395201" y="2373933"/>
                  <a:ext cx="1175057" cy="27799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grp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sp>
            <p:nvSpPr>
              <p:cNvPr id="762" name="TextBox 761">
                <a:extLst>
                  <a:ext uri="{FF2B5EF4-FFF2-40B4-BE49-F238E27FC236}">
                    <a16:creationId xmlns:a16="http://schemas.microsoft.com/office/drawing/2014/main" xmlns="" id="{03799609-2783-4EE5-90BE-8EBAD1E6421C}"/>
                  </a:ext>
                </a:extLst>
              </p:cNvPr>
              <p:cNvSpPr txBox="1"/>
              <p:nvPr/>
            </p:nvSpPr>
            <p:spPr>
              <a:xfrm rot="16200000">
                <a:off x="1804036" y="2987129"/>
                <a:ext cx="348934" cy="240005"/>
              </a:xfrm>
              <a:prstGeom prst="rect">
                <a:avLst/>
              </a:prstGeom>
              <a:grpFill/>
              <a:ln>
                <a:noFill/>
              </a:ln>
            </p:spPr>
            <p:txBody>
              <a:bodyPr wrap="none" lIns="0" tIns="0" rIns="0" bIns="0" anchor="ctr">
                <a:spAutoFit/>
              </a:bodyPr>
              <a:lstStyle/>
              <a:p>
                <a:pPr algn="l" defTabSz="342891" rtl="0">
                  <a:defRPr/>
                </a:pPr>
                <a:r>
                  <a:rPr lang="en-GB" sz="1200" b="1" dirty="0">
                    <a:solidFill>
                      <a:srgbClr val="FFFFFF"/>
                    </a:solidFill>
                    <a:latin typeface="Calibri" panose="020F0502020204030204" pitchFamily="34" charset="0"/>
                    <a:cs typeface="Calibri" panose="020F0502020204030204" pitchFamily="34" charset="0"/>
                  </a:rPr>
                  <a:t>MET</a:t>
                </a:r>
              </a:p>
            </p:txBody>
          </p:sp>
        </p:grpSp>
        <p:grpSp>
          <p:nvGrpSpPr>
            <p:cNvPr id="756" name="Group 149">
              <a:extLst>
                <a:ext uri="{FF2B5EF4-FFF2-40B4-BE49-F238E27FC236}">
                  <a16:creationId xmlns:a16="http://schemas.microsoft.com/office/drawing/2014/main" xmlns="" id="{0661531A-AC5E-4EEA-ACE8-B2B1CAD228EF}"/>
                </a:ext>
              </a:extLst>
            </p:cNvPr>
            <p:cNvGrpSpPr>
              <a:grpSpLocks/>
            </p:cNvGrpSpPr>
            <p:nvPr/>
          </p:nvGrpSpPr>
          <p:grpSpPr bwMode="auto">
            <a:xfrm>
              <a:off x="10125173" y="2373934"/>
              <a:ext cx="1174899" cy="856236"/>
              <a:chOff x="1395306" y="2373933"/>
              <a:chExt cx="1174899" cy="942851"/>
            </a:xfrm>
            <a:grpFill/>
          </p:grpSpPr>
          <p:grpSp>
            <p:nvGrpSpPr>
              <p:cNvPr id="757" name="Group 150">
                <a:extLst>
                  <a:ext uri="{FF2B5EF4-FFF2-40B4-BE49-F238E27FC236}">
                    <a16:creationId xmlns:a16="http://schemas.microsoft.com/office/drawing/2014/main" xmlns="" id="{87D30937-6440-4CD8-9AE9-542EFD7D16C9}"/>
                  </a:ext>
                </a:extLst>
              </p:cNvPr>
              <p:cNvGrpSpPr>
                <a:grpSpLocks/>
              </p:cNvGrpSpPr>
              <p:nvPr/>
            </p:nvGrpSpPr>
            <p:grpSpPr bwMode="auto">
              <a:xfrm>
                <a:off x="1395306" y="2373933"/>
                <a:ext cx="1174899" cy="942851"/>
                <a:chOff x="1395306" y="2373933"/>
                <a:chExt cx="1174899" cy="942851"/>
              </a:xfrm>
              <a:grpFill/>
            </p:grpSpPr>
            <p:sp>
              <p:nvSpPr>
                <p:cNvPr id="759" name="Rectangle 758">
                  <a:extLst>
                    <a:ext uri="{FF2B5EF4-FFF2-40B4-BE49-F238E27FC236}">
                      <a16:creationId xmlns:a16="http://schemas.microsoft.com/office/drawing/2014/main" xmlns="" id="{B49EE1BB-3B94-4E5B-9FDA-B930BD75D795}"/>
                    </a:ext>
                  </a:extLst>
                </p:cNvPr>
                <p:cNvSpPr/>
                <p:nvPr/>
              </p:nvSpPr>
              <p:spPr>
                <a:xfrm>
                  <a:off x="1855872" y="2522194"/>
                  <a:ext cx="253610" cy="794590"/>
                </a:xfrm>
                <a:prstGeom prst="rect">
                  <a:avLst/>
                </a:prstGeom>
                <a:grp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60" name="Freeform 13">
                  <a:extLst>
                    <a:ext uri="{FF2B5EF4-FFF2-40B4-BE49-F238E27FC236}">
                      <a16:creationId xmlns:a16="http://schemas.microsoft.com/office/drawing/2014/main" xmlns="" id="{CF138421-3AE3-4004-BFD5-2FBE39745D38}"/>
                    </a:ext>
                  </a:extLst>
                </p:cNvPr>
                <p:cNvSpPr>
                  <a:spLocks/>
                </p:cNvSpPr>
                <p:nvPr/>
              </p:nvSpPr>
              <p:spPr bwMode="auto">
                <a:xfrm>
                  <a:off x="1395148" y="2373933"/>
                  <a:ext cx="1175057" cy="27799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grp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sp>
            <p:nvSpPr>
              <p:cNvPr id="758" name="TextBox 757">
                <a:extLst>
                  <a:ext uri="{FF2B5EF4-FFF2-40B4-BE49-F238E27FC236}">
                    <a16:creationId xmlns:a16="http://schemas.microsoft.com/office/drawing/2014/main" xmlns="" id="{10AFAEA2-9B5C-4A0F-AC37-35BDA66D90B2}"/>
                  </a:ext>
                </a:extLst>
              </p:cNvPr>
              <p:cNvSpPr txBox="1"/>
              <p:nvPr/>
            </p:nvSpPr>
            <p:spPr>
              <a:xfrm rot="16200000">
                <a:off x="1803984" y="2987129"/>
                <a:ext cx="348934" cy="240005"/>
              </a:xfrm>
              <a:prstGeom prst="rect">
                <a:avLst/>
              </a:prstGeom>
              <a:grpFill/>
              <a:ln>
                <a:noFill/>
              </a:ln>
            </p:spPr>
            <p:txBody>
              <a:bodyPr wrap="none" lIns="0" tIns="0" rIns="0" bIns="0" anchor="ctr">
                <a:spAutoFit/>
              </a:bodyPr>
              <a:lstStyle/>
              <a:p>
                <a:pPr algn="l" defTabSz="342891" rtl="0">
                  <a:defRPr/>
                </a:pPr>
                <a:r>
                  <a:rPr lang="en-GB" sz="1200" b="1" dirty="0">
                    <a:solidFill>
                      <a:srgbClr val="FFFFFF"/>
                    </a:solidFill>
                    <a:latin typeface="Calibri" panose="020F0502020204030204" pitchFamily="34" charset="0"/>
                    <a:cs typeface="Calibri" panose="020F0502020204030204" pitchFamily="34" charset="0"/>
                  </a:rPr>
                  <a:t>MET</a:t>
                </a:r>
              </a:p>
            </p:txBody>
          </p:sp>
        </p:grpSp>
      </p:grpSp>
      <p:grpSp>
        <p:nvGrpSpPr>
          <p:cNvPr id="773" name="Group 846">
            <a:extLst>
              <a:ext uri="{FF2B5EF4-FFF2-40B4-BE49-F238E27FC236}">
                <a16:creationId xmlns:a16="http://schemas.microsoft.com/office/drawing/2014/main" xmlns="" id="{56A27338-DE57-4B6A-A4EA-70D77126E527}"/>
              </a:ext>
            </a:extLst>
          </p:cNvPr>
          <p:cNvGrpSpPr>
            <a:grpSpLocks/>
          </p:cNvGrpSpPr>
          <p:nvPr/>
        </p:nvGrpSpPr>
        <p:grpSpPr bwMode="auto">
          <a:xfrm>
            <a:off x="4500496" y="1670078"/>
            <a:ext cx="193030" cy="653413"/>
            <a:chOff x="1857125" y="2522438"/>
            <a:chExt cx="251666" cy="794346"/>
          </a:xfrm>
          <a:solidFill>
            <a:schemeClr val="accent3"/>
          </a:solidFill>
        </p:grpSpPr>
        <p:sp>
          <p:nvSpPr>
            <p:cNvPr id="774" name="Rectangle 773">
              <a:extLst>
                <a:ext uri="{FF2B5EF4-FFF2-40B4-BE49-F238E27FC236}">
                  <a16:creationId xmlns:a16="http://schemas.microsoft.com/office/drawing/2014/main" xmlns="" id="{DBCBF42B-E778-4CDD-A54F-573FEE9B6A03}"/>
                </a:ext>
              </a:extLst>
            </p:cNvPr>
            <p:cNvSpPr/>
            <p:nvPr/>
          </p:nvSpPr>
          <p:spPr>
            <a:xfrm>
              <a:off x="1857125" y="2522438"/>
              <a:ext cx="251666" cy="794346"/>
            </a:xfrm>
            <a:prstGeom prst="rect">
              <a:avLst/>
            </a:prstGeom>
            <a:grpFill/>
            <a:ln>
              <a:solidFill>
                <a:schemeClr val="bg1"/>
              </a:solidFill>
            </a:ln>
          </p:spPr>
          <p:txBody>
            <a:bodyPr wrap="none" anchor="ctr"/>
            <a:lstStyle/>
            <a:p>
              <a:pPr algn="ctr" defTabSz="685783" rtl="0">
                <a:defRPr/>
              </a:pPr>
              <a:endParaRPr lang="en-GB" sz="1200" dirty="0">
                <a:solidFill>
                  <a:srgbClr val="FFFFFF"/>
                </a:solidFill>
                <a:latin typeface="Calibri" panose="020F0502020204030204" pitchFamily="34" charset="0"/>
                <a:cs typeface="Calibri" panose="020F0502020204030204" pitchFamily="34" charset="0"/>
              </a:endParaRPr>
            </a:p>
          </p:txBody>
        </p:sp>
        <p:sp>
          <p:nvSpPr>
            <p:cNvPr id="775" name="TextBox 774">
              <a:extLst>
                <a:ext uri="{FF2B5EF4-FFF2-40B4-BE49-F238E27FC236}">
                  <a16:creationId xmlns:a16="http://schemas.microsoft.com/office/drawing/2014/main" xmlns="" id="{45AE5704-66BF-4CC8-991A-F81CFE288BCE}"/>
                </a:ext>
              </a:extLst>
            </p:cNvPr>
            <p:cNvSpPr txBox="1"/>
            <p:nvPr/>
          </p:nvSpPr>
          <p:spPr>
            <a:xfrm rot="16200000">
              <a:off x="1779993" y="2940798"/>
              <a:ext cx="395362" cy="240165"/>
            </a:xfrm>
            <a:prstGeom prst="rect">
              <a:avLst/>
            </a:prstGeom>
            <a:grp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EGFR</a:t>
              </a:r>
            </a:p>
          </p:txBody>
        </p:sp>
      </p:grpSp>
      <p:sp>
        <p:nvSpPr>
          <p:cNvPr id="776" name="Freeform 13">
            <a:extLst>
              <a:ext uri="{FF2B5EF4-FFF2-40B4-BE49-F238E27FC236}">
                <a16:creationId xmlns:a16="http://schemas.microsoft.com/office/drawing/2014/main" xmlns="" id="{F30F2965-BDC3-423E-8189-C1ECD1CEBC2F}"/>
              </a:ext>
            </a:extLst>
          </p:cNvPr>
          <p:cNvSpPr>
            <a:spLocks/>
          </p:cNvSpPr>
          <p:nvPr/>
        </p:nvSpPr>
        <p:spPr bwMode="auto">
          <a:xfrm>
            <a:off x="4114442" y="1557702"/>
            <a:ext cx="900259" cy="230503"/>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solidFill>
            <a:schemeClr val="accent3"/>
          </a:solid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nvGrpSpPr>
          <p:cNvPr id="777" name="Group 853">
            <a:extLst>
              <a:ext uri="{FF2B5EF4-FFF2-40B4-BE49-F238E27FC236}">
                <a16:creationId xmlns:a16="http://schemas.microsoft.com/office/drawing/2014/main" xmlns="" id="{4F6C61B8-942B-4D17-8BAC-B30807CCF049}"/>
              </a:ext>
            </a:extLst>
          </p:cNvPr>
          <p:cNvGrpSpPr>
            <a:grpSpLocks/>
          </p:cNvGrpSpPr>
          <p:nvPr/>
        </p:nvGrpSpPr>
        <p:grpSpPr bwMode="auto">
          <a:xfrm>
            <a:off x="4813576" y="1679603"/>
            <a:ext cx="193028" cy="653413"/>
            <a:chOff x="1856720" y="2522439"/>
            <a:chExt cx="251754" cy="794345"/>
          </a:xfrm>
          <a:solidFill>
            <a:schemeClr val="accent3">
              <a:lumMod val="60000"/>
              <a:lumOff val="40000"/>
            </a:schemeClr>
          </a:solidFill>
        </p:grpSpPr>
        <p:sp>
          <p:nvSpPr>
            <p:cNvPr id="778" name="Rectangle 777">
              <a:extLst>
                <a:ext uri="{FF2B5EF4-FFF2-40B4-BE49-F238E27FC236}">
                  <a16:creationId xmlns:a16="http://schemas.microsoft.com/office/drawing/2014/main" xmlns="" id="{61EB5C20-B1EF-45E8-914D-FD795C5839AF}"/>
                </a:ext>
              </a:extLst>
            </p:cNvPr>
            <p:cNvSpPr/>
            <p:nvPr/>
          </p:nvSpPr>
          <p:spPr>
            <a:xfrm>
              <a:off x="1856720" y="2522439"/>
              <a:ext cx="251754" cy="794345"/>
            </a:xfrm>
            <a:prstGeom prst="rect">
              <a:avLst/>
            </a:prstGeom>
            <a:solidFill>
              <a:schemeClr val="accent3"/>
            </a:solidFill>
            <a:ln>
              <a:solidFill>
                <a:schemeClr val="bg1"/>
              </a:solidFill>
            </a:ln>
          </p:spPr>
          <p:txBody>
            <a:bodyPr wrap="none" anchor="ctr"/>
            <a:lstStyle/>
            <a:p>
              <a:pPr algn="ctr" defTabSz="685783" rtl="0">
                <a:defRPr/>
              </a:pPr>
              <a:endParaRPr lang="en-GB" sz="1200" dirty="0">
                <a:solidFill>
                  <a:srgbClr val="FFFFFF"/>
                </a:solidFill>
                <a:latin typeface="Calibri" panose="020F0502020204030204" pitchFamily="34" charset="0"/>
                <a:cs typeface="Calibri" panose="020F0502020204030204" pitchFamily="34" charset="0"/>
              </a:endParaRPr>
            </a:p>
          </p:txBody>
        </p:sp>
        <p:sp>
          <p:nvSpPr>
            <p:cNvPr id="779" name="TextBox 778">
              <a:extLst>
                <a:ext uri="{FF2B5EF4-FFF2-40B4-BE49-F238E27FC236}">
                  <a16:creationId xmlns:a16="http://schemas.microsoft.com/office/drawing/2014/main" xmlns="" id="{52475EBF-9755-4248-89E4-633DDAA95426}"/>
                </a:ext>
              </a:extLst>
            </p:cNvPr>
            <p:cNvSpPr txBox="1"/>
            <p:nvPr/>
          </p:nvSpPr>
          <p:spPr>
            <a:xfrm rot="16200000">
              <a:off x="1779626" y="2940756"/>
              <a:ext cx="395362" cy="240252"/>
            </a:xfrm>
            <a:prstGeom prst="rect">
              <a:avLst/>
            </a:prstGeom>
            <a:solidFill>
              <a:schemeClr val="accent3"/>
            </a:solid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EGFR</a:t>
              </a:r>
            </a:p>
          </p:txBody>
        </p:sp>
      </p:grpSp>
      <p:sp>
        <p:nvSpPr>
          <p:cNvPr id="780" name="Freeform 13">
            <a:extLst>
              <a:ext uri="{FF2B5EF4-FFF2-40B4-BE49-F238E27FC236}">
                <a16:creationId xmlns:a16="http://schemas.microsoft.com/office/drawing/2014/main" xmlns="" id="{0628CE96-29CF-42D8-8B35-0E4227B39803}"/>
              </a:ext>
            </a:extLst>
          </p:cNvPr>
          <p:cNvSpPr>
            <a:spLocks/>
          </p:cNvSpPr>
          <p:nvPr/>
        </p:nvSpPr>
        <p:spPr bwMode="auto">
          <a:xfrm>
            <a:off x="4427505" y="1567203"/>
            <a:ext cx="901882" cy="22860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solidFill>
            <a:schemeClr val="accent3"/>
          </a:solid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grpSp>
        <p:nvGrpSpPr>
          <p:cNvPr id="781" name="Group 860">
            <a:extLst>
              <a:ext uri="{FF2B5EF4-FFF2-40B4-BE49-F238E27FC236}">
                <a16:creationId xmlns:a16="http://schemas.microsoft.com/office/drawing/2014/main" xmlns="" id="{1C89BF99-ECD7-476B-887A-325697BB0A6B}"/>
              </a:ext>
            </a:extLst>
          </p:cNvPr>
          <p:cNvGrpSpPr>
            <a:grpSpLocks/>
          </p:cNvGrpSpPr>
          <p:nvPr/>
        </p:nvGrpSpPr>
        <p:grpSpPr bwMode="auto">
          <a:xfrm>
            <a:off x="5884140" y="1574823"/>
            <a:ext cx="900259" cy="775333"/>
            <a:chOff x="1395306" y="2373933"/>
            <a:chExt cx="1174899" cy="942851"/>
          </a:xfrm>
          <a:solidFill>
            <a:schemeClr val="accent1"/>
          </a:solidFill>
        </p:grpSpPr>
        <p:sp>
          <p:nvSpPr>
            <p:cNvPr id="782" name="Rectangle 781">
              <a:extLst>
                <a:ext uri="{FF2B5EF4-FFF2-40B4-BE49-F238E27FC236}">
                  <a16:creationId xmlns:a16="http://schemas.microsoft.com/office/drawing/2014/main" xmlns="" id="{0AA7B746-78A8-4381-910A-60949950DD0B}"/>
                </a:ext>
              </a:extLst>
            </p:cNvPr>
            <p:cNvSpPr/>
            <p:nvPr/>
          </p:nvSpPr>
          <p:spPr>
            <a:xfrm>
              <a:off x="1856798" y="2522194"/>
              <a:ext cx="251915" cy="794590"/>
            </a:xfrm>
            <a:prstGeom prst="rect">
              <a:avLst/>
            </a:prstGeom>
            <a:grpFill/>
            <a:ln>
              <a:solidFill>
                <a:schemeClr val="bg1"/>
              </a:solidFill>
            </a:ln>
          </p:spPr>
          <p:txBody>
            <a:bodyPr wrap="none" anchor="ctr"/>
            <a:lstStyle/>
            <a:p>
              <a:pPr algn="ctr" defTabSz="685783" rtl="0">
                <a:defRPr/>
              </a:pPr>
              <a:endParaRPr lang="en-GB" sz="1351" b="1" dirty="0">
                <a:solidFill>
                  <a:srgbClr val="FFFFFF"/>
                </a:solidFill>
                <a:latin typeface="Calibri" panose="020F0502020204030204" pitchFamily="34" charset="0"/>
                <a:cs typeface="Calibri" panose="020F0502020204030204" pitchFamily="34" charset="0"/>
              </a:endParaRPr>
            </a:p>
          </p:txBody>
        </p:sp>
        <p:sp>
          <p:nvSpPr>
            <p:cNvPr id="783" name="Freeform 13">
              <a:extLst>
                <a:ext uri="{FF2B5EF4-FFF2-40B4-BE49-F238E27FC236}">
                  <a16:creationId xmlns:a16="http://schemas.microsoft.com/office/drawing/2014/main" xmlns="" id="{A552627E-41B3-4F81-9B09-BDC463180BC2}"/>
                </a:ext>
              </a:extLst>
            </p:cNvPr>
            <p:cNvSpPr>
              <a:spLocks/>
            </p:cNvSpPr>
            <p:nvPr/>
          </p:nvSpPr>
          <p:spPr bwMode="auto">
            <a:xfrm>
              <a:off x="1395306" y="2373933"/>
              <a:ext cx="1174899" cy="27799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grpFill/>
            <a:ln>
              <a:solidFill>
                <a:schemeClr val="bg1"/>
              </a:solidFill>
            </a:ln>
          </p:spPr>
          <p:txBody>
            <a:bodyPr lIns="68580" tIns="34291" rIns="68580" bIns="34291"/>
            <a:lstStyle/>
            <a:p>
              <a:pPr algn="l" defTabSz="685783" rtl="0">
                <a:defRPr/>
              </a:pPr>
              <a:endParaRPr lang="en-GB" sz="1351" b="1" dirty="0">
                <a:solidFill>
                  <a:srgbClr val="FFFFFF"/>
                </a:solidFill>
                <a:latin typeface="Calibri" panose="020F0502020204030204" pitchFamily="34" charset="0"/>
                <a:cs typeface="Calibri" panose="020F0502020204030204" pitchFamily="34" charset="0"/>
              </a:endParaRPr>
            </a:p>
          </p:txBody>
        </p:sp>
      </p:grpSp>
      <p:sp>
        <p:nvSpPr>
          <p:cNvPr id="784" name="TextBox 783">
            <a:extLst>
              <a:ext uri="{FF2B5EF4-FFF2-40B4-BE49-F238E27FC236}">
                <a16:creationId xmlns:a16="http://schemas.microsoft.com/office/drawing/2014/main" xmlns="" id="{EE6D239D-33D7-4D03-AC4B-F431688174F2}"/>
              </a:ext>
            </a:extLst>
          </p:cNvPr>
          <p:cNvSpPr txBox="1"/>
          <p:nvPr/>
        </p:nvSpPr>
        <p:spPr bwMode="auto">
          <a:xfrm rot="16200000">
            <a:off x="6170498" y="2057083"/>
            <a:ext cx="338234" cy="184209"/>
          </a:xfrm>
          <a:prstGeom prst="rect">
            <a:avLst/>
          </a:prstGeom>
          <a:no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HER2</a:t>
            </a:r>
          </a:p>
        </p:txBody>
      </p:sp>
      <p:sp>
        <p:nvSpPr>
          <p:cNvPr id="785" name="Rectangle 784">
            <a:extLst>
              <a:ext uri="{FF2B5EF4-FFF2-40B4-BE49-F238E27FC236}">
                <a16:creationId xmlns:a16="http://schemas.microsoft.com/office/drawing/2014/main" xmlns="" id="{5931EC32-0CD6-4A98-BD7B-2966CD50C15C}"/>
              </a:ext>
            </a:extLst>
          </p:cNvPr>
          <p:cNvSpPr/>
          <p:nvPr/>
        </p:nvSpPr>
        <p:spPr>
          <a:xfrm>
            <a:off x="6588139" y="1706267"/>
            <a:ext cx="193028" cy="653412"/>
          </a:xfrm>
          <a:prstGeom prst="rect">
            <a:avLst/>
          </a:prstGeom>
          <a:solidFill>
            <a:schemeClr val="accent1"/>
          </a:solid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86" name="Freeform 13">
            <a:extLst>
              <a:ext uri="{FF2B5EF4-FFF2-40B4-BE49-F238E27FC236}">
                <a16:creationId xmlns:a16="http://schemas.microsoft.com/office/drawing/2014/main" xmlns="" id="{77CE0E59-7B71-44D9-9F65-F4130303A1AC}"/>
              </a:ext>
            </a:extLst>
          </p:cNvPr>
          <p:cNvSpPr>
            <a:spLocks/>
          </p:cNvSpPr>
          <p:nvPr/>
        </p:nvSpPr>
        <p:spPr bwMode="auto">
          <a:xfrm>
            <a:off x="6234523" y="1584348"/>
            <a:ext cx="901882" cy="22860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solidFill>
            <a:schemeClr val="accent1"/>
          </a:solid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sp>
        <p:nvSpPr>
          <p:cNvPr id="787" name="TextBox 786">
            <a:extLst>
              <a:ext uri="{FF2B5EF4-FFF2-40B4-BE49-F238E27FC236}">
                <a16:creationId xmlns:a16="http://schemas.microsoft.com/office/drawing/2014/main" xmlns="" id="{B8B4FF28-104C-446C-AC4B-877627B4ED5C}"/>
              </a:ext>
            </a:extLst>
          </p:cNvPr>
          <p:cNvSpPr txBox="1"/>
          <p:nvPr/>
        </p:nvSpPr>
        <p:spPr>
          <a:xfrm rot="16200000">
            <a:off x="6520870" y="2065653"/>
            <a:ext cx="338234" cy="184209"/>
          </a:xfrm>
          <a:prstGeom prst="rect">
            <a:avLst/>
          </a:prstGeom>
          <a:no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HER2</a:t>
            </a:r>
          </a:p>
        </p:txBody>
      </p:sp>
      <p:sp>
        <p:nvSpPr>
          <p:cNvPr id="788" name="Rectangle 787">
            <a:extLst>
              <a:ext uri="{FF2B5EF4-FFF2-40B4-BE49-F238E27FC236}">
                <a16:creationId xmlns:a16="http://schemas.microsoft.com/office/drawing/2014/main" xmlns="" id="{7FA6872B-E87C-45C3-B398-8CFB669804AB}"/>
              </a:ext>
            </a:extLst>
          </p:cNvPr>
          <p:cNvSpPr/>
          <p:nvPr/>
        </p:nvSpPr>
        <p:spPr>
          <a:xfrm>
            <a:off x="6944998" y="1706267"/>
            <a:ext cx="194650" cy="653412"/>
          </a:xfrm>
          <a:prstGeom prst="rect">
            <a:avLst/>
          </a:prstGeom>
          <a:solidFill>
            <a:schemeClr val="accent1"/>
          </a:solid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89" name="Freeform 13">
            <a:extLst>
              <a:ext uri="{FF2B5EF4-FFF2-40B4-BE49-F238E27FC236}">
                <a16:creationId xmlns:a16="http://schemas.microsoft.com/office/drawing/2014/main" xmlns="" id="{1244F4EF-2EF8-4B96-8B40-F789B244370B}"/>
              </a:ext>
            </a:extLst>
          </p:cNvPr>
          <p:cNvSpPr>
            <a:spLocks/>
          </p:cNvSpPr>
          <p:nvPr/>
        </p:nvSpPr>
        <p:spPr bwMode="auto">
          <a:xfrm>
            <a:off x="6591383" y="1584348"/>
            <a:ext cx="901882" cy="22860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solidFill>
            <a:schemeClr val="accent1"/>
          </a:solid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sp>
        <p:nvSpPr>
          <p:cNvPr id="790" name="TextBox 789">
            <a:extLst>
              <a:ext uri="{FF2B5EF4-FFF2-40B4-BE49-F238E27FC236}">
                <a16:creationId xmlns:a16="http://schemas.microsoft.com/office/drawing/2014/main" xmlns="" id="{330F236E-0BD1-48CD-AE10-FDDC7CF50CB6}"/>
              </a:ext>
            </a:extLst>
          </p:cNvPr>
          <p:cNvSpPr txBox="1"/>
          <p:nvPr/>
        </p:nvSpPr>
        <p:spPr>
          <a:xfrm rot="16200000">
            <a:off x="6879353" y="2065653"/>
            <a:ext cx="338234" cy="184209"/>
          </a:xfrm>
          <a:prstGeom prst="rect">
            <a:avLst/>
          </a:prstGeom>
          <a:no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HER2</a:t>
            </a:r>
          </a:p>
        </p:txBody>
      </p:sp>
      <p:sp>
        <p:nvSpPr>
          <p:cNvPr id="791" name="Rectangle 790">
            <a:extLst>
              <a:ext uri="{FF2B5EF4-FFF2-40B4-BE49-F238E27FC236}">
                <a16:creationId xmlns:a16="http://schemas.microsoft.com/office/drawing/2014/main" xmlns="" id="{2C3578AF-3651-4F03-A472-6FC06486CACB}"/>
              </a:ext>
            </a:extLst>
          </p:cNvPr>
          <p:cNvSpPr/>
          <p:nvPr/>
        </p:nvSpPr>
        <p:spPr>
          <a:xfrm>
            <a:off x="7303468" y="1696743"/>
            <a:ext cx="193029" cy="653413"/>
          </a:xfrm>
          <a:prstGeom prst="rect">
            <a:avLst/>
          </a:prstGeom>
          <a:solidFill>
            <a:schemeClr val="accent1"/>
          </a:solidFill>
          <a:ln>
            <a:solidFill>
              <a:schemeClr val="bg1"/>
            </a:solidFill>
          </a:ln>
        </p:spPr>
        <p:txBody>
          <a:bodyPr wrap="none" anchor="ctr"/>
          <a:lstStyle/>
          <a:p>
            <a:pPr algn="ctr" defTabSz="685783" rtl="0">
              <a:defRPr/>
            </a:pPr>
            <a:endParaRPr lang="en-GB" sz="1351" dirty="0">
              <a:solidFill>
                <a:srgbClr val="455560"/>
              </a:solidFill>
              <a:cs typeface="Arial" panose="020B0604020202020204" pitchFamily="34" charset="0"/>
            </a:endParaRPr>
          </a:p>
        </p:txBody>
      </p:sp>
      <p:sp>
        <p:nvSpPr>
          <p:cNvPr id="792" name="Freeform 13">
            <a:extLst>
              <a:ext uri="{FF2B5EF4-FFF2-40B4-BE49-F238E27FC236}">
                <a16:creationId xmlns:a16="http://schemas.microsoft.com/office/drawing/2014/main" xmlns="" id="{B0DD4D67-39C2-4E6F-846A-19957486F355}"/>
              </a:ext>
            </a:extLst>
          </p:cNvPr>
          <p:cNvSpPr>
            <a:spLocks/>
          </p:cNvSpPr>
          <p:nvPr/>
        </p:nvSpPr>
        <p:spPr bwMode="auto">
          <a:xfrm>
            <a:off x="6949865" y="1574823"/>
            <a:ext cx="901882" cy="228600"/>
          </a:xfrm>
          <a:custGeom>
            <a:avLst/>
            <a:gdLst>
              <a:gd name="T0" fmla="*/ 156 w 332"/>
              <a:gd name="T1" fmla="*/ 36 h 72"/>
              <a:gd name="T2" fmla="*/ 284 w 332"/>
              <a:gd name="T3" fmla="*/ 0 h 72"/>
              <a:gd name="T4" fmla="*/ 324 w 332"/>
              <a:gd name="T5" fmla="*/ 0 h 72"/>
              <a:gd name="T6" fmla="*/ 160 w 332"/>
              <a:gd name="T7" fmla="*/ 72 h 72"/>
              <a:gd name="T8" fmla="*/ 172 w 332"/>
              <a:gd name="T9" fmla="*/ 72 h 72"/>
              <a:gd name="T10" fmla="*/ 8 w 332"/>
              <a:gd name="T11" fmla="*/ 0 h 72"/>
              <a:gd name="T12" fmla="*/ 48 w 332"/>
              <a:gd name="T13" fmla="*/ 0 h 72"/>
              <a:gd name="T14" fmla="*/ 176 w 332"/>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72">
                <a:moveTo>
                  <a:pt x="156" y="36"/>
                </a:moveTo>
                <a:cubicBezTo>
                  <a:pt x="156" y="36"/>
                  <a:pt x="284" y="40"/>
                  <a:pt x="284" y="0"/>
                </a:cubicBezTo>
                <a:cubicBezTo>
                  <a:pt x="324" y="0"/>
                  <a:pt x="324" y="0"/>
                  <a:pt x="324" y="0"/>
                </a:cubicBezTo>
                <a:cubicBezTo>
                  <a:pt x="324" y="0"/>
                  <a:pt x="332" y="72"/>
                  <a:pt x="160" y="72"/>
                </a:cubicBezTo>
                <a:cubicBezTo>
                  <a:pt x="172" y="72"/>
                  <a:pt x="172" y="72"/>
                  <a:pt x="172" y="72"/>
                </a:cubicBezTo>
                <a:cubicBezTo>
                  <a:pt x="0" y="72"/>
                  <a:pt x="8" y="0"/>
                  <a:pt x="8" y="0"/>
                </a:cubicBezTo>
                <a:cubicBezTo>
                  <a:pt x="48" y="0"/>
                  <a:pt x="48" y="0"/>
                  <a:pt x="48" y="0"/>
                </a:cubicBezTo>
                <a:cubicBezTo>
                  <a:pt x="48" y="40"/>
                  <a:pt x="176" y="36"/>
                  <a:pt x="176" y="36"/>
                </a:cubicBezTo>
              </a:path>
            </a:pathLst>
          </a:custGeom>
          <a:solidFill>
            <a:schemeClr val="accent1"/>
          </a:solidFill>
          <a:ln>
            <a:solidFill>
              <a:schemeClr val="bg1"/>
            </a:solidFill>
          </a:ln>
        </p:spPr>
        <p:txBody>
          <a:bodyPr lIns="68580" tIns="34291" rIns="68580" bIns="34291"/>
          <a:lstStyle/>
          <a:p>
            <a:pPr algn="l" defTabSz="685783" rtl="0">
              <a:defRPr/>
            </a:pPr>
            <a:endParaRPr lang="en-GB" sz="1351" dirty="0">
              <a:solidFill>
                <a:srgbClr val="455560"/>
              </a:solidFill>
              <a:cs typeface="Arial" panose="020B0604020202020204" pitchFamily="34" charset="0"/>
            </a:endParaRPr>
          </a:p>
        </p:txBody>
      </p:sp>
      <p:sp>
        <p:nvSpPr>
          <p:cNvPr id="793" name="TextBox 792">
            <a:extLst>
              <a:ext uri="{FF2B5EF4-FFF2-40B4-BE49-F238E27FC236}">
                <a16:creationId xmlns:a16="http://schemas.microsoft.com/office/drawing/2014/main" xmlns="" id="{3557F56F-0E0D-413E-9EBE-66C7C426F555}"/>
              </a:ext>
            </a:extLst>
          </p:cNvPr>
          <p:cNvSpPr txBox="1"/>
          <p:nvPr/>
        </p:nvSpPr>
        <p:spPr>
          <a:xfrm rot="16200000">
            <a:off x="7236212" y="2057083"/>
            <a:ext cx="338234" cy="184209"/>
          </a:xfrm>
          <a:prstGeom prst="rect">
            <a:avLst/>
          </a:prstGeom>
          <a:noFill/>
          <a:ln>
            <a:noFill/>
          </a:ln>
        </p:spPr>
        <p:txBody>
          <a:bodyPr wrap="none" lIns="0" tIns="0" rIns="0" bIns="0" anchor="ctr">
            <a:spAutoFit/>
          </a:bodyPr>
          <a:lstStyle/>
          <a:p>
            <a:pPr algn="ctr" defTabSz="342891" rtl="0">
              <a:defRPr/>
            </a:pPr>
            <a:r>
              <a:rPr lang="en-GB" sz="1200" b="1" dirty="0">
                <a:solidFill>
                  <a:srgbClr val="FFFFFF"/>
                </a:solidFill>
                <a:latin typeface="Calibri" panose="020F0502020204030204" pitchFamily="34" charset="0"/>
                <a:cs typeface="Calibri" panose="020F0502020204030204" pitchFamily="34" charset="0"/>
              </a:rPr>
              <a:t>HER2</a:t>
            </a:r>
          </a:p>
        </p:txBody>
      </p:sp>
      <p:sp>
        <p:nvSpPr>
          <p:cNvPr id="794" name="Explosion 2 847">
            <a:extLst>
              <a:ext uri="{FF2B5EF4-FFF2-40B4-BE49-F238E27FC236}">
                <a16:creationId xmlns:a16="http://schemas.microsoft.com/office/drawing/2014/main" xmlns="" id="{675422F9-E0E3-4D9F-8039-2A8442064BC9}"/>
              </a:ext>
            </a:extLst>
          </p:cNvPr>
          <p:cNvSpPr/>
          <p:nvPr/>
        </p:nvSpPr>
        <p:spPr bwMode="auto">
          <a:xfrm rot="1800000">
            <a:off x="4346037" y="1475585"/>
            <a:ext cx="220513" cy="674748"/>
          </a:xfrm>
          <a:prstGeom prst="irregularSeal2">
            <a:avLst/>
          </a:prstGeom>
          <a:solidFill>
            <a:schemeClr val="accent5"/>
          </a:solidFill>
          <a:ln w="3175">
            <a:solidFill>
              <a:schemeClr val="bg1"/>
            </a:solidFill>
          </a:ln>
        </p:spPr>
        <p:txBody>
          <a:bodyPr wrap="square" anchor="ctr">
            <a:spAutoFit/>
          </a:bodyPr>
          <a:lstStyle/>
          <a:p>
            <a:pPr algn="ctr" defTabSz="685783" rtl="0">
              <a:defRPr/>
            </a:pPr>
            <a:endParaRPr lang="en-GB" sz="1351" dirty="0">
              <a:solidFill>
                <a:srgbClr val="455560"/>
              </a:solidFill>
              <a:cs typeface="Arial" panose="020B0604020202020204" pitchFamily="34" charset="0"/>
            </a:endParaRPr>
          </a:p>
        </p:txBody>
      </p:sp>
      <p:sp>
        <p:nvSpPr>
          <p:cNvPr id="795" name="Explosion 2 854">
            <a:extLst>
              <a:ext uri="{FF2B5EF4-FFF2-40B4-BE49-F238E27FC236}">
                <a16:creationId xmlns:a16="http://schemas.microsoft.com/office/drawing/2014/main" xmlns="" id="{636C3E9B-E957-4B85-B18F-9FC0D0FBA39C}"/>
              </a:ext>
            </a:extLst>
          </p:cNvPr>
          <p:cNvSpPr/>
          <p:nvPr/>
        </p:nvSpPr>
        <p:spPr bwMode="auto">
          <a:xfrm rot="1800000">
            <a:off x="4942967" y="1485109"/>
            <a:ext cx="220512" cy="674748"/>
          </a:xfrm>
          <a:prstGeom prst="irregularSeal2">
            <a:avLst/>
          </a:prstGeom>
          <a:solidFill>
            <a:schemeClr val="accent5"/>
          </a:solidFill>
          <a:ln w="3175">
            <a:solidFill>
              <a:schemeClr val="bg1"/>
            </a:solidFill>
          </a:ln>
        </p:spPr>
        <p:txBody>
          <a:bodyPr wrap="square" anchor="ctr">
            <a:spAutoFit/>
          </a:bodyPr>
          <a:lstStyle/>
          <a:p>
            <a:pPr algn="ctr" defTabSz="685783" rtl="0">
              <a:defRPr/>
            </a:pPr>
            <a:endParaRPr lang="en-GB" sz="1351" dirty="0">
              <a:solidFill>
                <a:srgbClr val="455560"/>
              </a:solidFill>
              <a:cs typeface="Arial" panose="020B0604020202020204" pitchFamily="34" charset="0"/>
            </a:endParaRPr>
          </a:p>
        </p:txBody>
      </p:sp>
      <p:sp>
        <p:nvSpPr>
          <p:cNvPr id="796" name="Rectangle 795">
            <a:extLst>
              <a:ext uri="{FF2B5EF4-FFF2-40B4-BE49-F238E27FC236}">
                <a16:creationId xmlns:a16="http://schemas.microsoft.com/office/drawing/2014/main" xmlns="" id="{C8FE349F-DB42-4468-A1B1-E3D21C7496D2}"/>
              </a:ext>
            </a:extLst>
          </p:cNvPr>
          <p:cNvSpPr/>
          <p:nvPr/>
        </p:nvSpPr>
        <p:spPr>
          <a:xfrm>
            <a:off x="9607659" y="1469742"/>
            <a:ext cx="2242926" cy="1464208"/>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43" rtl="0">
              <a:defRPr/>
            </a:pPr>
            <a:endParaRPr lang="en-US" sz="1351" dirty="0">
              <a:solidFill>
                <a:srgbClr val="FFFFFF"/>
              </a:solidFill>
            </a:endParaRPr>
          </a:p>
        </p:txBody>
      </p:sp>
      <p:grpSp>
        <p:nvGrpSpPr>
          <p:cNvPr id="797" name="Group 796">
            <a:extLst>
              <a:ext uri="{FF2B5EF4-FFF2-40B4-BE49-F238E27FC236}">
                <a16:creationId xmlns:a16="http://schemas.microsoft.com/office/drawing/2014/main" xmlns="" id="{D18E6822-031C-4E23-B8BA-E8ADD7D6CDDB}"/>
              </a:ext>
            </a:extLst>
          </p:cNvPr>
          <p:cNvGrpSpPr/>
          <p:nvPr/>
        </p:nvGrpSpPr>
        <p:grpSpPr>
          <a:xfrm>
            <a:off x="7172711" y="4453541"/>
            <a:ext cx="764511" cy="807337"/>
            <a:chOff x="7085713" y="5053342"/>
            <a:chExt cx="766407" cy="807337"/>
          </a:xfrm>
        </p:grpSpPr>
        <p:grpSp>
          <p:nvGrpSpPr>
            <p:cNvPr id="798" name="Group 797">
              <a:extLst>
                <a:ext uri="{FF2B5EF4-FFF2-40B4-BE49-F238E27FC236}">
                  <a16:creationId xmlns:a16="http://schemas.microsoft.com/office/drawing/2014/main" xmlns="" id="{793ED026-21B2-4E60-B5FC-A05D706CCF8C}"/>
                </a:ext>
              </a:extLst>
            </p:cNvPr>
            <p:cNvGrpSpPr/>
            <p:nvPr/>
          </p:nvGrpSpPr>
          <p:grpSpPr>
            <a:xfrm rot="4028377">
              <a:off x="7108360" y="5102117"/>
              <a:ext cx="729371" cy="725114"/>
              <a:chOff x="6897688" y="5816600"/>
              <a:chExt cx="815975" cy="811212"/>
            </a:xfrm>
          </p:grpSpPr>
          <p:sp>
            <p:nvSpPr>
              <p:cNvPr id="803" name="Freeform 27">
                <a:extLst>
                  <a:ext uri="{FF2B5EF4-FFF2-40B4-BE49-F238E27FC236}">
                    <a16:creationId xmlns:a16="http://schemas.microsoft.com/office/drawing/2014/main" xmlns="" id="{B9287B80-3603-4B3B-B839-8820839E07FD}"/>
                  </a:ext>
                </a:extLst>
              </p:cNvPr>
              <p:cNvSpPr>
                <a:spLocks/>
              </p:cNvSpPr>
              <p:nvPr/>
            </p:nvSpPr>
            <p:spPr bwMode="auto">
              <a:xfrm>
                <a:off x="7305675" y="5816600"/>
                <a:ext cx="407988" cy="811212"/>
              </a:xfrm>
              <a:custGeom>
                <a:avLst/>
                <a:gdLst>
                  <a:gd name="T0" fmla="*/ 13 w 257"/>
                  <a:gd name="T1" fmla="*/ 0 h 511"/>
                  <a:gd name="T2" fmla="*/ 40 w 257"/>
                  <a:gd name="T3" fmla="*/ 3 h 511"/>
                  <a:gd name="T4" fmla="*/ 64 w 257"/>
                  <a:gd name="T5" fmla="*/ 7 h 511"/>
                  <a:gd name="T6" fmla="*/ 88 w 257"/>
                  <a:gd name="T7" fmla="*/ 14 h 511"/>
                  <a:gd name="T8" fmla="*/ 112 w 257"/>
                  <a:gd name="T9" fmla="*/ 25 h 511"/>
                  <a:gd name="T10" fmla="*/ 134 w 257"/>
                  <a:gd name="T11" fmla="*/ 36 h 511"/>
                  <a:gd name="T12" fmla="*/ 153 w 257"/>
                  <a:gd name="T13" fmla="*/ 51 h 511"/>
                  <a:gd name="T14" fmla="*/ 172 w 257"/>
                  <a:gd name="T15" fmla="*/ 65 h 511"/>
                  <a:gd name="T16" fmla="*/ 190 w 257"/>
                  <a:gd name="T17" fmla="*/ 82 h 511"/>
                  <a:gd name="T18" fmla="*/ 206 w 257"/>
                  <a:gd name="T19" fmla="*/ 102 h 511"/>
                  <a:gd name="T20" fmla="*/ 220 w 257"/>
                  <a:gd name="T21" fmla="*/ 122 h 511"/>
                  <a:gd name="T22" fmla="*/ 231 w 257"/>
                  <a:gd name="T23" fmla="*/ 145 h 511"/>
                  <a:gd name="T24" fmla="*/ 241 w 257"/>
                  <a:gd name="T25" fmla="*/ 167 h 511"/>
                  <a:gd name="T26" fmla="*/ 249 w 257"/>
                  <a:gd name="T27" fmla="*/ 191 h 511"/>
                  <a:gd name="T28" fmla="*/ 254 w 257"/>
                  <a:gd name="T29" fmla="*/ 216 h 511"/>
                  <a:gd name="T30" fmla="*/ 257 w 257"/>
                  <a:gd name="T31" fmla="*/ 242 h 511"/>
                  <a:gd name="T32" fmla="*/ 257 w 257"/>
                  <a:gd name="T33" fmla="*/ 269 h 511"/>
                  <a:gd name="T34" fmla="*/ 254 w 257"/>
                  <a:gd name="T35" fmla="*/ 293 h 511"/>
                  <a:gd name="T36" fmla="*/ 249 w 257"/>
                  <a:gd name="T37" fmla="*/ 317 h 511"/>
                  <a:gd name="T38" fmla="*/ 243 w 257"/>
                  <a:gd name="T39" fmla="*/ 341 h 511"/>
                  <a:gd name="T40" fmla="*/ 233 w 257"/>
                  <a:gd name="T41" fmla="*/ 363 h 511"/>
                  <a:gd name="T42" fmla="*/ 222 w 257"/>
                  <a:gd name="T43" fmla="*/ 385 h 511"/>
                  <a:gd name="T44" fmla="*/ 209 w 257"/>
                  <a:gd name="T45" fmla="*/ 405 h 511"/>
                  <a:gd name="T46" fmla="*/ 195 w 257"/>
                  <a:gd name="T47" fmla="*/ 424 h 511"/>
                  <a:gd name="T48" fmla="*/ 179 w 257"/>
                  <a:gd name="T49" fmla="*/ 441 h 511"/>
                  <a:gd name="T50" fmla="*/ 160 w 257"/>
                  <a:gd name="T51" fmla="*/ 457 h 511"/>
                  <a:gd name="T52" fmla="*/ 140 w 257"/>
                  <a:gd name="T53" fmla="*/ 470 h 511"/>
                  <a:gd name="T54" fmla="*/ 120 w 257"/>
                  <a:gd name="T55" fmla="*/ 483 h 511"/>
                  <a:gd name="T56" fmla="*/ 97 w 257"/>
                  <a:gd name="T57" fmla="*/ 492 h 511"/>
                  <a:gd name="T58" fmla="*/ 75 w 257"/>
                  <a:gd name="T59" fmla="*/ 502 h 511"/>
                  <a:gd name="T60" fmla="*/ 51 w 257"/>
                  <a:gd name="T61" fmla="*/ 507 h 511"/>
                  <a:gd name="T62" fmla="*/ 26 w 257"/>
                  <a:gd name="T63" fmla="*/ 511 h 511"/>
                  <a:gd name="T64" fmla="*/ 6 w 257"/>
                  <a:gd name="T65" fmla="*/ 384 h 511"/>
                  <a:gd name="T66" fmla="*/ 32 w 257"/>
                  <a:gd name="T67" fmla="*/ 379 h 511"/>
                  <a:gd name="T68" fmla="*/ 56 w 257"/>
                  <a:gd name="T69" fmla="*/ 371 h 511"/>
                  <a:gd name="T70" fmla="*/ 78 w 257"/>
                  <a:gd name="T71" fmla="*/ 358 h 511"/>
                  <a:gd name="T72" fmla="*/ 96 w 257"/>
                  <a:gd name="T73" fmla="*/ 341 h 511"/>
                  <a:gd name="T74" fmla="*/ 110 w 257"/>
                  <a:gd name="T75" fmla="*/ 322 h 511"/>
                  <a:gd name="T76" fmla="*/ 121 w 257"/>
                  <a:gd name="T77" fmla="*/ 299 h 511"/>
                  <a:gd name="T78" fmla="*/ 128 w 257"/>
                  <a:gd name="T79" fmla="*/ 275 h 511"/>
                  <a:gd name="T80" fmla="*/ 129 w 257"/>
                  <a:gd name="T81" fmla="*/ 248 h 511"/>
                  <a:gd name="T82" fmla="*/ 125 w 257"/>
                  <a:gd name="T83" fmla="*/ 224 h 511"/>
                  <a:gd name="T84" fmla="*/ 117 w 257"/>
                  <a:gd name="T85" fmla="*/ 200 h 511"/>
                  <a:gd name="T86" fmla="*/ 104 w 257"/>
                  <a:gd name="T87" fmla="*/ 180 h 511"/>
                  <a:gd name="T88" fmla="*/ 89 w 257"/>
                  <a:gd name="T89" fmla="*/ 162 h 511"/>
                  <a:gd name="T90" fmla="*/ 70 w 257"/>
                  <a:gd name="T91" fmla="*/ 148 h 511"/>
                  <a:gd name="T92" fmla="*/ 48 w 257"/>
                  <a:gd name="T93" fmla="*/ 137 h 511"/>
                  <a:gd name="T94" fmla="*/ 26 w 257"/>
                  <a:gd name="T95" fmla="*/ 130 h 511"/>
                  <a:gd name="T96" fmla="*/ 0 w 257"/>
                  <a:gd name="T97" fmla="*/ 12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 h="511">
                    <a:moveTo>
                      <a:pt x="0" y="0"/>
                    </a:moveTo>
                    <a:lnTo>
                      <a:pt x="13" y="0"/>
                    </a:lnTo>
                    <a:lnTo>
                      <a:pt x="27" y="0"/>
                    </a:lnTo>
                    <a:lnTo>
                      <a:pt x="40" y="3"/>
                    </a:lnTo>
                    <a:lnTo>
                      <a:pt x="53" y="4"/>
                    </a:lnTo>
                    <a:lnTo>
                      <a:pt x="64" y="7"/>
                    </a:lnTo>
                    <a:lnTo>
                      <a:pt x="77" y="11"/>
                    </a:lnTo>
                    <a:lnTo>
                      <a:pt x="88" y="14"/>
                    </a:lnTo>
                    <a:lnTo>
                      <a:pt x="101" y="19"/>
                    </a:lnTo>
                    <a:lnTo>
                      <a:pt x="112" y="25"/>
                    </a:lnTo>
                    <a:lnTo>
                      <a:pt x="123" y="30"/>
                    </a:lnTo>
                    <a:lnTo>
                      <a:pt x="134" y="36"/>
                    </a:lnTo>
                    <a:lnTo>
                      <a:pt x="144" y="43"/>
                    </a:lnTo>
                    <a:lnTo>
                      <a:pt x="153" y="51"/>
                    </a:lnTo>
                    <a:lnTo>
                      <a:pt x="164" y="57"/>
                    </a:lnTo>
                    <a:lnTo>
                      <a:pt x="172" y="65"/>
                    </a:lnTo>
                    <a:lnTo>
                      <a:pt x="182" y="74"/>
                    </a:lnTo>
                    <a:lnTo>
                      <a:pt x="190" y="82"/>
                    </a:lnTo>
                    <a:lnTo>
                      <a:pt x="198" y="92"/>
                    </a:lnTo>
                    <a:lnTo>
                      <a:pt x="206" y="102"/>
                    </a:lnTo>
                    <a:lnTo>
                      <a:pt x="214" y="113"/>
                    </a:lnTo>
                    <a:lnTo>
                      <a:pt x="220" y="122"/>
                    </a:lnTo>
                    <a:lnTo>
                      <a:pt x="227" y="133"/>
                    </a:lnTo>
                    <a:lnTo>
                      <a:pt x="231" y="145"/>
                    </a:lnTo>
                    <a:lnTo>
                      <a:pt x="236" y="156"/>
                    </a:lnTo>
                    <a:lnTo>
                      <a:pt x="241" y="167"/>
                    </a:lnTo>
                    <a:lnTo>
                      <a:pt x="246" y="180"/>
                    </a:lnTo>
                    <a:lnTo>
                      <a:pt x="249" y="191"/>
                    </a:lnTo>
                    <a:lnTo>
                      <a:pt x="252" y="204"/>
                    </a:lnTo>
                    <a:lnTo>
                      <a:pt x="254" y="216"/>
                    </a:lnTo>
                    <a:lnTo>
                      <a:pt x="255" y="229"/>
                    </a:lnTo>
                    <a:lnTo>
                      <a:pt x="257" y="242"/>
                    </a:lnTo>
                    <a:lnTo>
                      <a:pt x="257" y="256"/>
                    </a:lnTo>
                    <a:lnTo>
                      <a:pt x="257" y="269"/>
                    </a:lnTo>
                    <a:lnTo>
                      <a:pt x="255" y="280"/>
                    </a:lnTo>
                    <a:lnTo>
                      <a:pt x="254" y="293"/>
                    </a:lnTo>
                    <a:lnTo>
                      <a:pt x="252" y="306"/>
                    </a:lnTo>
                    <a:lnTo>
                      <a:pt x="249" y="317"/>
                    </a:lnTo>
                    <a:lnTo>
                      <a:pt x="246" y="330"/>
                    </a:lnTo>
                    <a:lnTo>
                      <a:pt x="243" y="341"/>
                    </a:lnTo>
                    <a:lnTo>
                      <a:pt x="238" y="352"/>
                    </a:lnTo>
                    <a:lnTo>
                      <a:pt x="233" y="363"/>
                    </a:lnTo>
                    <a:lnTo>
                      <a:pt x="228" y="374"/>
                    </a:lnTo>
                    <a:lnTo>
                      <a:pt x="222" y="385"/>
                    </a:lnTo>
                    <a:lnTo>
                      <a:pt x="216" y="395"/>
                    </a:lnTo>
                    <a:lnTo>
                      <a:pt x="209" y="405"/>
                    </a:lnTo>
                    <a:lnTo>
                      <a:pt x="203" y="414"/>
                    </a:lnTo>
                    <a:lnTo>
                      <a:pt x="195" y="424"/>
                    </a:lnTo>
                    <a:lnTo>
                      <a:pt x="187" y="432"/>
                    </a:lnTo>
                    <a:lnTo>
                      <a:pt x="179" y="441"/>
                    </a:lnTo>
                    <a:lnTo>
                      <a:pt x="169" y="449"/>
                    </a:lnTo>
                    <a:lnTo>
                      <a:pt x="160" y="457"/>
                    </a:lnTo>
                    <a:lnTo>
                      <a:pt x="150" y="464"/>
                    </a:lnTo>
                    <a:lnTo>
                      <a:pt x="140" y="470"/>
                    </a:lnTo>
                    <a:lnTo>
                      <a:pt x="131" y="476"/>
                    </a:lnTo>
                    <a:lnTo>
                      <a:pt x="120" y="483"/>
                    </a:lnTo>
                    <a:lnTo>
                      <a:pt x="109" y="488"/>
                    </a:lnTo>
                    <a:lnTo>
                      <a:pt x="97" y="492"/>
                    </a:lnTo>
                    <a:lnTo>
                      <a:pt x="86" y="497"/>
                    </a:lnTo>
                    <a:lnTo>
                      <a:pt x="75" y="502"/>
                    </a:lnTo>
                    <a:lnTo>
                      <a:pt x="64" y="505"/>
                    </a:lnTo>
                    <a:lnTo>
                      <a:pt x="51" y="507"/>
                    </a:lnTo>
                    <a:lnTo>
                      <a:pt x="38" y="510"/>
                    </a:lnTo>
                    <a:lnTo>
                      <a:pt x="26" y="511"/>
                    </a:lnTo>
                    <a:lnTo>
                      <a:pt x="14" y="511"/>
                    </a:lnTo>
                    <a:lnTo>
                      <a:pt x="6" y="384"/>
                    </a:lnTo>
                    <a:lnTo>
                      <a:pt x="21" y="382"/>
                    </a:lnTo>
                    <a:lnTo>
                      <a:pt x="32" y="379"/>
                    </a:lnTo>
                    <a:lnTo>
                      <a:pt x="45" y="376"/>
                    </a:lnTo>
                    <a:lnTo>
                      <a:pt x="56" y="371"/>
                    </a:lnTo>
                    <a:lnTo>
                      <a:pt x="67" y="365"/>
                    </a:lnTo>
                    <a:lnTo>
                      <a:pt x="78" y="358"/>
                    </a:lnTo>
                    <a:lnTo>
                      <a:pt x="86" y="350"/>
                    </a:lnTo>
                    <a:lnTo>
                      <a:pt x="96" y="341"/>
                    </a:lnTo>
                    <a:lnTo>
                      <a:pt x="104" y="331"/>
                    </a:lnTo>
                    <a:lnTo>
                      <a:pt x="110" y="322"/>
                    </a:lnTo>
                    <a:lnTo>
                      <a:pt x="117" y="311"/>
                    </a:lnTo>
                    <a:lnTo>
                      <a:pt x="121" y="299"/>
                    </a:lnTo>
                    <a:lnTo>
                      <a:pt x="125" y="287"/>
                    </a:lnTo>
                    <a:lnTo>
                      <a:pt x="128" y="275"/>
                    </a:lnTo>
                    <a:lnTo>
                      <a:pt x="129" y="263"/>
                    </a:lnTo>
                    <a:lnTo>
                      <a:pt x="129" y="248"/>
                    </a:lnTo>
                    <a:lnTo>
                      <a:pt x="128" y="236"/>
                    </a:lnTo>
                    <a:lnTo>
                      <a:pt x="125" y="224"/>
                    </a:lnTo>
                    <a:lnTo>
                      <a:pt x="121" y="212"/>
                    </a:lnTo>
                    <a:lnTo>
                      <a:pt x="117" y="200"/>
                    </a:lnTo>
                    <a:lnTo>
                      <a:pt x="112" y="191"/>
                    </a:lnTo>
                    <a:lnTo>
                      <a:pt x="104" y="180"/>
                    </a:lnTo>
                    <a:lnTo>
                      <a:pt x="97" y="172"/>
                    </a:lnTo>
                    <a:lnTo>
                      <a:pt x="89" y="162"/>
                    </a:lnTo>
                    <a:lnTo>
                      <a:pt x="80" y="154"/>
                    </a:lnTo>
                    <a:lnTo>
                      <a:pt x="70" y="148"/>
                    </a:lnTo>
                    <a:lnTo>
                      <a:pt x="59" y="141"/>
                    </a:lnTo>
                    <a:lnTo>
                      <a:pt x="48" y="137"/>
                    </a:lnTo>
                    <a:lnTo>
                      <a:pt x="37" y="133"/>
                    </a:lnTo>
                    <a:lnTo>
                      <a:pt x="26" y="130"/>
                    </a:lnTo>
                    <a:lnTo>
                      <a:pt x="13" y="129"/>
                    </a:lnTo>
                    <a:lnTo>
                      <a:pt x="0" y="127"/>
                    </a:lnTo>
                    <a:lnTo>
                      <a:pt x="0" y="0"/>
                    </a:lnTo>
                    <a:close/>
                  </a:path>
                </a:pathLst>
              </a:cu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defTabSz="457143" rtl="0">
                  <a:defRPr/>
                </a:pPr>
                <a:endParaRPr lang="en-US" sz="1867" dirty="0">
                  <a:solidFill>
                    <a:srgbClr val="FFFFFF"/>
                  </a:solidFill>
                  <a:cs typeface="Arial" panose="020B0604020202020204" pitchFamily="34" charset="0"/>
                </a:endParaRPr>
              </a:p>
            </p:txBody>
          </p:sp>
          <p:sp>
            <p:nvSpPr>
              <p:cNvPr id="804" name="Freeform 29">
                <a:extLst>
                  <a:ext uri="{FF2B5EF4-FFF2-40B4-BE49-F238E27FC236}">
                    <a16:creationId xmlns:a16="http://schemas.microsoft.com/office/drawing/2014/main" xmlns="" id="{990F5F5C-CAD6-408E-B560-B13BC9417102}"/>
                  </a:ext>
                </a:extLst>
              </p:cNvPr>
              <p:cNvSpPr>
                <a:spLocks/>
              </p:cNvSpPr>
              <p:nvPr/>
            </p:nvSpPr>
            <p:spPr bwMode="auto">
              <a:xfrm>
                <a:off x="6897688" y="6210300"/>
                <a:ext cx="430213" cy="417512"/>
              </a:xfrm>
              <a:custGeom>
                <a:avLst/>
                <a:gdLst>
                  <a:gd name="T0" fmla="*/ 271 w 271"/>
                  <a:gd name="T1" fmla="*/ 263 h 263"/>
                  <a:gd name="T2" fmla="*/ 257 w 271"/>
                  <a:gd name="T3" fmla="*/ 263 h 263"/>
                  <a:gd name="T4" fmla="*/ 244 w 271"/>
                  <a:gd name="T5" fmla="*/ 263 h 263"/>
                  <a:gd name="T6" fmla="*/ 231 w 271"/>
                  <a:gd name="T7" fmla="*/ 263 h 263"/>
                  <a:gd name="T8" fmla="*/ 219 w 271"/>
                  <a:gd name="T9" fmla="*/ 262 h 263"/>
                  <a:gd name="T10" fmla="*/ 206 w 271"/>
                  <a:gd name="T11" fmla="*/ 259 h 263"/>
                  <a:gd name="T12" fmla="*/ 193 w 271"/>
                  <a:gd name="T13" fmla="*/ 256 h 263"/>
                  <a:gd name="T14" fmla="*/ 182 w 271"/>
                  <a:gd name="T15" fmla="*/ 252 h 263"/>
                  <a:gd name="T16" fmla="*/ 169 w 271"/>
                  <a:gd name="T17" fmla="*/ 249 h 263"/>
                  <a:gd name="T18" fmla="*/ 158 w 271"/>
                  <a:gd name="T19" fmla="*/ 244 h 263"/>
                  <a:gd name="T20" fmla="*/ 147 w 271"/>
                  <a:gd name="T21" fmla="*/ 240 h 263"/>
                  <a:gd name="T22" fmla="*/ 136 w 271"/>
                  <a:gd name="T23" fmla="*/ 233 h 263"/>
                  <a:gd name="T24" fmla="*/ 125 w 271"/>
                  <a:gd name="T25" fmla="*/ 227 h 263"/>
                  <a:gd name="T26" fmla="*/ 115 w 271"/>
                  <a:gd name="T27" fmla="*/ 220 h 263"/>
                  <a:gd name="T28" fmla="*/ 104 w 271"/>
                  <a:gd name="T29" fmla="*/ 214 h 263"/>
                  <a:gd name="T30" fmla="*/ 94 w 271"/>
                  <a:gd name="T31" fmla="*/ 206 h 263"/>
                  <a:gd name="T32" fmla="*/ 85 w 271"/>
                  <a:gd name="T33" fmla="*/ 198 h 263"/>
                  <a:gd name="T34" fmla="*/ 77 w 271"/>
                  <a:gd name="T35" fmla="*/ 190 h 263"/>
                  <a:gd name="T36" fmla="*/ 69 w 271"/>
                  <a:gd name="T37" fmla="*/ 181 h 263"/>
                  <a:gd name="T38" fmla="*/ 59 w 271"/>
                  <a:gd name="T39" fmla="*/ 171 h 263"/>
                  <a:gd name="T40" fmla="*/ 53 w 271"/>
                  <a:gd name="T41" fmla="*/ 161 h 263"/>
                  <a:gd name="T42" fmla="*/ 45 w 271"/>
                  <a:gd name="T43" fmla="*/ 152 h 263"/>
                  <a:gd name="T44" fmla="*/ 38 w 271"/>
                  <a:gd name="T45" fmla="*/ 141 h 263"/>
                  <a:gd name="T46" fmla="*/ 32 w 271"/>
                  <a:gd name="T47" fmla="*/ 131 h 263"/>
                  <a:gd name="T48" fmla="*/ 26 w 271"/>
                  <a:gd name="T49" fmla="*/ 120 h 263"/>
                  <a:gd name="T50" fmla="*/ 21 w 271"/>
                  <a:gd name="T51" fmla="*/ 109 h 263"/>
                  <a:gd name="T52" fmla="*/ 16 w 271"/>
                  <a:gd name="T53" fmla="*/ 96 h 263"/>
                  <a:gd name="T54" fmla="*/ 13 w 271"/>
                  <a:gd name="T55" fmla="*/ 85 h 263"/>
                  <a:gd name="T56" fmla="*/ 8 w 271"/>
                  <a:gd name="T57" fmla="*/ 72 h 263"/>
                  <a:gd name="T58" fmla="*/ 6 w 271"/>
                  <a:gd name="T59" fmla="*/ 59 h 263"/>
                  <a:gd name="T60" fmla="*/ 3 w 271"/>
                  <a:gd name="T61" fmla="*/ 47 h 263"/>
                  <a:gd name="T62" fmla="*/ 2 w 271"/>
                  <a:gd name="T63" fmla="*/ 34 h 263"/>
                  <a:gd name="T64" fmla="*/ 2 w 271"/>
                  <a:gd name="T65" fmla="*/ 21 h 263"/>
                  <a:gd name="T66" fmla="*/ 0 w 271"/>
                  <a:gd name="T67" fmla="*/ 11 h 263"/>
                  <a:gd name="T68" fmla="*/ 0 w 271"/>
                  <a:gd name="T69" fmla="*/ 0 h 263"/>
                  <a:gd name="T70" fmla="*/ 129 w 271"/>
                  <a:gd name="T71" fmla="*/ 5 h 263"/>
                  <a:gd name="T72" fmla="*/ 129 w 271"/>
                  <a:gd name="T73" fmla="*/ 18 h 263"/>
                  <a:gd name="T74" fmla="*/ 131 w 271"/>
                  <a:gd name="T75" fmla="*/ 31 h 263"/>
                  <a:gd name="T76" fmla="*/ 134 w 271"/>
                  <a:gd name="T77" fmla="*/ 43 h 263"/>
                  <a:gd name="T78" fmla="*/ 137 w 271"/>
                  <a:gd name="T79" fmla="*/ 55 h 263"/>
                  <a:gd name="T80" fmla="*/ 144 w 271"/>
                  <a:gd name="T81" fmla="*/ 66 h 263"/>
                  <a:gd name="T82" fmla="*/ 148 w 271"/>
                  <a:gd name="T83" fmla="*/ 77 h 263"/>
                  <a:gd name="T84" fmla="*/ 156 w 271"/>
                  <a:gd name="T85" fmla="*/ 86 h 263"/>
                  <a:gd name="T86" fmla="*/ 164 w 271"/>
                  <a:gd name="T87" fmla="*/ 96 h 263"/>
                  <a:gd name="T88" fmla="*/ 172 w 271"/>
                  <a:gd name="T89" fmla="*/ 104 h 263"/>
                  <a:gd name="T90" fmla="*/ 184 w 271"/>
                  <a:gd name="T91" fmla="*/ 112 h 263"/>
                  <a:gd name="T92" fmla="*/ 193 w 271"/>
                  <a:gd name="T93" fmla="*/ 118 h 263"/>
                  <a:gd name="T94" fmla="*/ 204 w 271"/>
                  <a:gd name="T95" fmla="*/ 125 h 263"/>
                  <a:gd name="T96" fmla="*/ 215 w 271"/>
                  <a:gd name="T97" fmla="*/ 130 h 263"/>
                  <a:gd name="T98" fmla="*/ 228 w 271"/>
                  <a:gd name="T99" fmla="*/ 133 h 263"/>
                  <a:gd name="T100" fmla="*/ 241 w 271"/>
                  <a:gd name="T101" fmla="*/ 134 h 263"/>
                  <a:gd name="T102" fmla="*/ 254 w 271"/>
                  <a:gd name="T103" fmla="*/ 136 h 263"/>
                  <a:gd name="T104" fmla="*/ 263 w 271"/>
                  <a:gd name="T105" fmla="*/ 136 h 263"/>
                  <a:gd name="T106" fmla="*/ 271 w 271"/>
                  <a:gd name="T10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263">
                    <a:moveTo>
                      <a:pt x="271" y="263"/>
                    </a:moveTo>
                    <a:lnTo>
                      <a:pt x="257" y="263"/>
                    </a:lnTo>
                    <a:lnTo>
                      <a:pt x="244" y="263"/>
                    </a:lnTo>
                    <a:lnTo>
                      <a:pt x="231" y="263"/>
                    </a:lnTo>
                    <a:lnTo>
                      <a:pt x="219" y="262"/>
                    </a:lnTo>
                    <a:lnTo>
                      <a:pt x="206" y="259"/>
                    </a:lnTo>
                    <a:lnTo>
                      <a:pt x="193" y="256"/>
                    </a:lnTo>
                    <a:lnTo>
                      <a:pt x="182" y="252"/>
                    </a:lnTo>
                    <a:lnTo>
                      <a:pt x="169" y="249"/>
                    </a:lnTo>
                    <a:lnTo>
                      <a:pt x="158" y="244"/>
                    </a:lnTo>
                    <a:lnTo>
                      <a:pt x="147" y="240"/>
                    </a:lnTo>
                    <a:lnTo>
                      <a:pt x="136" y="233"/>
                    </a:lnTo>
                    <a:lnTo>
                      <a:pt x="125" y="227"/>
                    </a:lnTo>
                    <a:lnTo>
                      <a:pt x="115" y="220"/>
                    </a:lnTo>
                    <a:lnTo>
                      <a:pt x="104" y="214"/>
                    </a:lnTo>
                    <a:lnTo>
                      <a:pt x="94" y="206"/>
                    </a:lnTo>
                    <a:lnTo>
                      <a:pt x="85" y="198"/>
                    </a:lnTo>
                    <a:lnTo>
                      <a:pt x="77" y="190"/>
                    </a:lnTo>
                    <a:lnTo>
                      <a:pt x="69" y="181"/>
                    </a:lnTo>
                    <a:lnTo>
                      <a:pt x="59" y="171"/>
                    </a:lnTo>
                    <a:lnTo>
                      <a:pt x="53" y="161"/>
                    </a:lnTo>
                    <a:lnTo>
                      <a:pt x="45" y="152"/>
                    </a:lnTo>
                    <a:lnTo>
                      <a:pt x="38" y="141"/>
                    </a:lnTo>
                    <a:lnTo>
                      <a:pt x="32" y="131"/>
                    </a:lnTo>
                    <a:lnTo>
                      <a:pt x="26" y="120"/>
                    </a:lnTo>
                    <a:lnTo>
                      <a:pt x="21" y="109"/>
                    </a:lnTo>
                    <a:lnTo>
                      <a:pt x="16" y="96"/>
                    </a:lnTo>
                    <a:lnTo>
                      <a:pt x="13" y="85"/>
                    </a:lnTo>
                    <a:lnTo>
                      <a:pt x="8" y="72"/>
                    </a:lnTo>
                    <a:lnTo>
                      <a:pt x="6" y="59"/>
                    </a:lnTo>
                    <a:lnTo>
                      <a:pt x="3" y="47"/>
                    </a:lnTo>
                    <a:lnTo>
                      <a:pt x="2" y="34"/>
                    </a:lnTo>
                    <a:lnTo>
                      <a:pt x="2" y="21"/>
                    </a:lnTo>
                    <a:lnTo>
                      <a:pt x="0" y="11"/>
                    </a:lnTo>
                    <a:lnTo>
                      <a:pt x="0" y="0"/>
                    </a:lnTo>
                    <a:lnTo>
                      <a:pt x="129" y="5"/>
                    </a:lnTo>
                    <a:lnTo>
                      <a:pt x="129" y="18"/>
                    </a:lnTo>
                    <a:lnTo>
                      <a:pt x="131" y="31"/>
                    </a:lnTo>
                    <a:lnTo>
                      <a:pt x="134" y="43"/>
                    </a:lnTo>
                    <a:lnTo>
                      <a:pt x="137" y="55"/>
                    </a:lnTo>
                    <a:lnTo>
                      <a:pt x="144" y="66"/>
                    </a:lnTo>
                    <a:lnTo>
                      <a:pt x="148" y="77"/>
                    </a:lnTo>
                    <a:lnTo>
                      <a:pt x="156" y="86"/>
                    </a:lnTo>
                    <a:lnTo>
                      <a:pt x="164" y="96"/>
                    </a:lnTo>
                    <a:lnTo>
                      <a:pt x="172" y="104"/>
                    </a:lnTo>
                    <a:lnTo>
                      <a:pt x="184" y="112"/>
                    </a:lnTo>
                    <a:lnTo>
                      <a:pt x="193" y="118"/>
                    </a:lnTo>
                    <a:lnTo>
                      <a:pt x="204" y="125"/>
                    </a:lnTo>
                    <a:lnTo>
                      <a:pt x="215" y="130"/>
                    </a:lnTo>
                    <a:lnTo>
                      <a:pt x="228" y="133"/>
                    </a:lnTo>
                    <a:lnTo>
                      <a:pt x="241" y="134"/>
                    </a:lnTo>
                    <a:lnTo>
                      <a:pt x="254" y="136"/>
                    </a:lnTo>
                    <a:lnTo>
                      <a:pt x="263" y="136"/>
                    </a:lnTo>
                    <a:lnTo>
                      <a:pt x="271" y="263"/>
                    </a:lnTo>
                    <a:close/>
                  </a:path>
                </a:pathLst>
              </a:custGeom>
              <a:solidFill>
                <a:schemeClr val="accent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defTabSz="457143" rtl="0">
                  <a:defRPr/>
                </a:pPr>
                <a:endParaRPr lang="en-US" sz="1867" dirty="0">
                  <a:solidFill>
                    <a:srgbClr val="FFFFFF"/>
                  </a:solidFill>
                  <a:cs typeface="Arial" panose="020B0604020202020204" pitchFamily="34" charset="0"/>
                </a:endParaRPr>
              </a:p>
            </p:txBody>
          </p:sp>
          <p:sp>
            <p:nvSpPr>
              <p:cNvPr id="805" name="Freeform 31">
                <a:extLst>
                  <a:ext uri="{FF2B5EF4-FFF2-40B4-BE49-F238E27FC236}">
                    <a16:creationId xmlns:a16="http://schemas.microsoft.com/office/drawing/2014/main" xmlns="" id="{BE7237F8-3B06-4A37-AD1B-E6C85D17E422}"/>
                  </a:ext>
                </a:extLst>
              </p:cNvPr>
              <p:cNvSpPr>
                <a:spLocks/>
              </p:cNvSpPr>
              <p:nvPr/>
            </p:nvSpPr>
            <p:spPr bwMode="auto">
              <a:xfrm>
                <a:off x="6897688" y="5868988"/>
                <a:ext cx="309563" cy="349250"/>
              </a:xfrm>
              <a:custGeom>
                <a:avLst/>
                <a:gdLst>
                  <a:gd name="T0" fmla="*/ 0 w 195"/>
                  <a:gd name="T1" fmla="*/ 215 h 220"/>
                  <a:gd name="T2" fmla="*/ 2 w 195"/>
                  <a:gd name="T3" fmla="*/ 199 h 220"/>
                  <a:gd name="T4" fmla="*/ 3 w 195"/>
                  <a:gd name="T5" fmla="*/ 183 h 220"/>
                  <a:gd name="T6" fmla="*/ 6 w 195"/>
                  <a:gd name="T7" fmla="*/ 166 h 220"/>
                  <a:gd name="T8" fmla="*/ 11 w 195"/>
                  <a:gd name="T9" fmla="*/ 150 h 220"/>
                  <a:gd name="T10" fmla="*/ 16 w 195"/>
                  <a:gd name="T11" fmla="*/ 136 h 220"/>
                  <a:gd name="T12" fmla="*/ 22 w 195"/>
                  <a:gd name="T13" fmla="*/ 120 h 220"/>
                  <a:gd name="T14" fmla="*/ 29 w 195"/>
                  <a:gd name="T15" fmla="*/ 105 h 220"/>
                  <a:gd name="T16" fmla="*/ 37 w 195"/>
                  <a:gd name="T17" fmla="*/ 91 h 220"/>
                  <a:gd name="T18" fmla="*/ 46 w 195"/>
                  <a:gd name="T19" fmla="*/ 77 h 220"/>
                  <a:gd name="T20" fmla="*/ 56 w 195"/>
                  <a:gd name="T21" fmla="*/ 64 h 220"/>
                  <a:gd name="T22" fmla="*/ 67 w 195"/>
                  <a:gd name="T23" fmla="*/ 51 h 220"/>
                  <a:gd name="T24" fmla="*/ 78 w 195"/>
                  <a:gd name="T25" fmla="*/ 40 h 220"/>
                  <a:gd name="T26" fmla="*/ 89 w 195"/>
                  <a:gd name="T27" fmla="*/ 29 h 220"/>
                  <a:gd name="T28" fmla="*/ 102 w 195"/>
                  <a:gd name="T29" fmla="*/ 18 h 220"/>
                  <a:gd name="T30" fmla="*/ 117 w 195"/>
                  <a:gd name="T31" fmla="*/ 8 h 220"/>
                  <a:gd name="T32" fmla="*/ 131 w 195"/>
                  <a:gd name="T33" fmla="*/ 0 h 220"/>
                  <a:gd name="T34" fmla="*/ 195 w 195"/>
                  <a:gd name="T35" fmla="*/ 112 h 220"/>
                  <a:gd name="T36" fmla="*/ 187 w 195"/>
                  <a:gd name="T37" fmla="*/ 115 h 220"/>
                  <a:gd name="T38" fmla="*/ 180 w 195"/>
                  <a:gd name="T39" fmla="*/ 120 h 220"/>
                  <a:gd name="T40" fmla="*/ 168 w 195"/>
                  <a:gd name="T41" fmla="*/ 131 h 220"/>
                  <a:gd name="T42" fmla="*/ 161 w 195"/>
                  <a:gd name="T43" fmla="*/ 137 h 220"/>
                  <a:gd name="T44" fmla="*/ 156 w 195"/>
                  <a:gd name="T45" fmla="*/ 144 h 220"/>
                  <a:gd name="T46" fmla="*/ 152 w 195"/>
                  <a:gd name="T47" fmla="*/ 150 h 220"/>
                  <a:gd name="T48" fmla="*/ 147 w 195"/>
                  <a:gd name="T49" fmla="*/ 156 h 220"/>
                  <a:gd name="T50" fmla="*/ 144 w 195"/>
                  <a:gd name="T51" fmla="*/ 164 h 220"/>
                  <a:gd name="T52" fmla="*/ 140 w 195"/>
                  <a:gd name="T53" fmla="*/ 171 h 220"/>
                  <a:gd name="T54" fmla="*/ 137 w 195"/>
                  <a:gd name="T55" fmla="*/ 179 h 220"/>
                  <a:gd name="T56" fmla="*/ 134 w 195"/>
                  <a:gd name="T57" fmla="*/ 187 h 220"/>
                  <a:gd name="T58" fmla="*/ 132 w 195"/>
                  <a:gd name="T59" fmla="*/ 195 h 220"/>
                  <a:gd name="T60" fmla="*/ 131 w 195"/>
                  <a:gd name="T61" fmla="*/ 203 h 220"/>
                  <a:gd name="T62" fmla="*/ 129 w 195"/>
                  <a:gd name="T63" fmla="*/ 211 h 220"/>
                  <a:gd name="T64" fmla="*/ 129 w 195"/>
                  <a:gd name="T65" fmla="*/ 220 h 220"/>
                  <a:gd name="T66" fmla="*/ 0 w 195"/>
                  <a:gd name="T67" fmla="*/ 21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20">
                    <a:moveTo>
                      <a:pt x="0" y="215"/>
                    </a:moveTo>
                    <a:lnTo>
                      <a:pt x="2" y="199"/>
                    </a:lnTo>
                    <a:lnTo>
                      <a:pt x="3" y="183"/>
                    </a:lnTo>
                    <a:lnTo>
                      <a:pt x="6" y="166"/>
                    </a:lnTo>
                    <a:lnTo>
                      <a:pt x="11" y="150"/>
                    </a:lnTo>
                    <a:lnTo>
                      <a:pt x="16" y="136"/>
                    </a:lnTo>
                    <a:lnTo>
                      <a:pt x="22" y="120"/>
                    </a:lnTo>
                    <a:lnTo>
                      <a:pt x="29" y="105"/>
                    </a:lnTo>
                    <a:lnTo>
                      <a:pt x="37" y="91"/>
                    </a:lnTo>
                    <a:lnTo>
                      <a:pt x="46" y="77"/>
                    </a:lnTo>
                    <a:lnTo>
                      <a:pt x="56" y="64"/>
                    </a:lnTo>
                    <a:lnTo>
                      <a:pt x="67" y="51"/>
                    </a:lnTo>
                    <a:lnTo>
                      <a:pt x="78" y="40"/>
                    </a:lnTo>
                    <a:lnTo>
                      <a:pt x="89" y="29"/>
                    </a:lnTo>
                    <a:lnTo>
                      <a:pt x="102" y="18"/>
                    </a:lnTo>
                    <a:lnTo>
                      <a:pt x="117" y="8"/>
                    </a:lnTo>
                    <a:lnTo>
                      <a:pt x="131" y="0"/>
                    </a:lnTo>
                    <a:lnTo>
                      <a:pt x="195" y="112"/>
                    </a:lnTo>
                    <a:lnTo>
                      <a:pt x="187" y="115"/>
                    </a:lnTo>
                    <a:lnTo>
                      <a:pt x="180" y="120"/>
                    </a:lnTo>
                    <a:lnTo>
                      <a:pt x="168" y="131"/>
                    </a:lnTo>
                    <a:lnTo>
                      <a:pt x="161" y="137"/>
                    </a:lnTo>
                    <a:lnTo>
                      <a:pt x="156" y="144"/>
                    </a:lnTo>
                    <a:lnTo>
                      <a:pt x="152" y="150"/>
                    </a:lnTo>
                    <a:lnTo>
                      <a:pt x="147" y="156"/>
                    </a:lnTo>
                    <a:lnTo>
                      <a:pt x="144" y="164"/>
                    </a:lnTo>
                    <a:lnTo>
                      <a:pt x="140" y="171"/>
                    </a:lnTo>
                    <a:lnTo>
                      <a:pt x="137" y="179"/>
                    </a:lnTo>
                    <a:lnTo>
                      <a:pt x="134" y="187"/>
                    </a:lnTo>
                    <a:lnTo>
                      <a:pt x="132" y="195"/>
                    </a:lnTo>
                    <a:lnTo>
                      <a:pt x="131" y="203"/>
                    </a:lnTo>
                    <a:lnTo>
                      <a:pt x="129" y="211"/>
                    </a:lnTo>
                    <a:lnTo>
                      <a:pt x="129" y="220"/>
                    </a:lnTo>
                    <a:lnTo>
                      <a:pt x="0" y="215"/>
                    </a:lnTo>
                    <a:close/>
                  </a:path>
                </a:pathLst>
              </a:cu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defTabSz="457143" rtl="0">
                  <a:defRPr/>
                </a:pPr>
                <a:endParaRPr lang="en-US" sz="1867" dirty="0">
                  <a:solidFill>
                    <a:srgbClr val="FFFFFF"/>
                  </a:solidFill>
                  <a:cs typeface="Arial" panose="020B0604020202020204" pitchFamily="34" charset="0"/>
                </a:endParaRPr>
              </a:p>
            </p:txBody>
          </p:sp>
          <p:sp>
            <p:nvSpPr>
              <p:cNvPr id="806" name="Freeform 33">
                <a:extLst>
                  <a:ext uri="{FF2B5EF4-FFF2-40B4-BE49-F238E27FC236}">
                    <a16:creationId xmlns:a16="http://schemas.microsoft.com/office/drawing/2014/main" xmlns="" id="{7CED999A-C961-44A4-B96F-06739CFFB4BB}"/>
                  </a:ext>
                </a:extLst>
              </p:cNvPr>
              <p:cNvSpPr>
                <a:spLocks/>
              </p:cNvSpPr>
              <p:nvPr/>
            </p:nvSpPr>
            <p:spPr bwMode="auto">
              <a:xfrm>
                <a:off x="7105650" y="5816600"/>
                <a:ext cx="200025" cy="230187"/>
              </a:xfrm>
              <a:custGeom>
                <a:avLst/>
                <a:gdLst>
                  <a:gd name="T0" fmla="*/ 0 w 126"/>
                  <a:gd name="T1" fmla="*/ 33 h 145"/>
                  <a:gd name="T2" fmla="*/ 14 w 126"/>
                  <a:gd name="T3" fmla="*/ 25 h 145"/>
                  <a:gd name="T4" fmla="*/ 30 w 126"/>
                  <a:gd name="T5" fmla="*/ 19 h 145"/>
                  <a:gd name="T6" fmla="*/ 45 w 126"/>
                  <a:gd name="T7" fmla="*/ 12 h 145"/>
                  <a:gd name="T8" fmla="*/ 61 w 126"/>
                  <a:gd name="T9" fmla="*/ 7 h 145"/>
                  <a:gd name="T10" fmla="*/ 77 w 126"/>
                  <a:gd name="T11" fmla="*/ 4 h 145"/>
                  <a:gd name="T12" fmla="*/ 92 w 126"/>
                  <a:gd name="T13" fmla="*/ 1 h 145"/>
                  <a:gd name="T14" fmla="*/ 110 w 126"/>
                  <a:gd name="T15" fmla="*/ 0 h 145"/>
                  <a:gd name="T16" fmla="*/ 126 w 126"/>
                  <a:gd name="T17" fmla="*/ 0 h 145"/>
                  <a:gd name="T18" fmla="*/ 126 w 126"/>
                  <a:gd name="T19" fmla="*/ 127 h 145"/>
                  <a:gd name="T20" fmla="*/ 118 w 126"/>
                  <a:gd name="T21" fmla="*/ 127 h 145"/>
                  <a:gd name="T22" fmla="*/ 110 w 126"/>
                  <a:gd name="T23" fmla="*/ 129 h 145"/>
                  <a:gd name="T24" fmla="*/ 102 w 126"/>
                  <a:gd name="T25" fmla="*/ 130 h 145"/>
                  <a:gd name="T26" fmla="*/ 94 w 126"/>
                  <a:gd name="T27" fmla="*/ 132 h 145"/>
                  <a:gd name="T28" fmla="*/ 86 w 126"/>
                  <a:gd name="T29" fmla="*/ 133 h 145"/>
                  <a:gd name="T30" fmla="*/ 78 w 126"/>
                  <a:gd name="T31" fmla="*/ 137 h 145"/>
                  <a:gd name="T32" fmla="*/ 70 w 126"/>
                  <a:gd name="T33" fmla="*/ 140 h 145"/>
                  <a:gd name="T34" fmla="*/ 64 w 126"/>
                  <a:gd name="T35" fmla="*/ 145 h 145"/>
                  <a:gd name="T36" fmla="*/ 0 w 126"/>
                  <a:gd name="T3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45">
                    <a:moveTo>
                      <a:pt x="0" y="33"/>
                    </a:moveTo>
                    <a:lnTo>
                      <a:pt x="14" y="25"/>
                    </a:lnTo>
                    <a:lnTo>
                      <a:pt x="30" y="19"/>
                    </a:lnTo>
                    <a:lnTo>
                      <a:pt x="45" y="12"/>
                    </a:lnTo>
                    <a:lnTo>
                      <a:pt x="61" y="7"/>
                    </a:lnTo>
                    <a:lnTo>
                      <a:pt x="77" y="4"/>
                    </a:lnTo>
                    <a:lnTo>
                      <a:pt x="92" y="1"/>
                    </a:lnTo>
                    <a:lnTo>
                      <a:pt x="110" y="0"/>
                    </a:lnTo>
                    <a:lnTo>
                      <a:pt x="126" y="0"/>
                    </a:lnTo>
                    <a:lnTo>
                      <a:pt x="126" y="127"/>
                    </a:lnTo>
                    <a:lnTo>
                      <a:pt x="118" y="127"/>
                    </a:lnTo>
                    <a:lnTo>
                      <a:pt x="110" y="129"/>
                    </a:lnTo>
                    <a:lnTo>
                      <a:pt x="102" y="130"/>
                    </a:lnTo>
                    <a:lnTo>
                      <a:pt x="94" y="132"/>
                    </a:lnTo>
                    <a:lnTo>
                      <a:pt x="86" y="133"/>
                    </a:lnTo>
                    <a:lnTo>
                      <a:pt x="78" y="137"/>
                    </a:lnTo>
                    <a:lnTo>
                      <a:pt x="70" y="140"/>
                    </a:lnTo>
                    <a:lnTo>
                      <a:pt x="64" y="145"/>
                    </a:lnTo>
                    <a:lnTo>
                      <a:pt x="0" y="33"/>
                    </a:lnTo>
                    <a:close/>
                  </a:path>
                </a:pathLst>
              </a:custGeom>
              <a:solidFill>
                <a:schemeClr val="accent2">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defTabSz="457143" rtl="0">
                  <a:defRPr/>
                </a:pPr>
                <a:endParaRPr lang="en-US" sz="1867" dirty="0">
                  <a:solidFill>
                    <a:srgbClr val="FFFFFF"/>
                  </a:solidFill>
                  <a:cs typeface="Arial" panose="020B0604020202020204" pitchFamily="34" charset="0"/>
                </a:endParaRPr>
              </a:p>
            </p:txBody>
          </p:sp>
        </p:grpSp>
        <p:sp>
          <p:nvSpPr>
            <p:cNvPr id="799" name="TextBox 798">
              <a:extLst>
                <a:ext uri="{FF2B5EF4-FFF2-40B4-BE49-F238E27FC236}">
                  <a16:creationId xmlns:a16="http://schemas.microsoft.com/office/drawing/2014/main" xmlns="" id="{551C36D0-458D-4F07-9EBA-EC1CF1444E6F}"/>
                </a:ext>
              </a:extLst>
            </p:cNvPr>
            <p:cNvSpPr txBox="1"/>
            <p:nvPr/>
          </p:nvSpPr>
          <p:spPr bwMode="auto">
            <a:xfrm>
              <a:off x="7536008" y="5151604"/>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defTabSz="457143" rtl="0">
                <a:spcBef>
                  <a:spcPct val="50000"/>
                </a:spcBef>
                <a:spcAft>
                  <a:spcPct val="0"/>
                </a:spcAft>
                <a:defRPr/>
              </a:pPr>
              <a:r>
                <a:rPr lang="en-US" sz="1200" dirty="0">
                  <a:solidFill>
                    <a:srgbClr val="000000"/>
                  </a:solidFill>
                  <a:latin typeface="Calibri" panose="020F0502020204030204" pitchFamily="34" charset="0"/>
                  <a:cs typeface="Arial" panose="020B0604020202020204" pitchFamily="34" charset="0"/>
                </a:rPr>
                <a:t>M</a:t>
              </a:r>
            </a:p>
          </p:txBody>
        </p:sp>
        <p:sp>
          <p:nvSpPr>
            <p:cNvPr id="800" name="TextBox 799">
              <a:extLst>
                <a:ext uri="{FF2B5EF4-FFF2-40B4-BE49-F238E27FC236}">
                  <a16:creationId xmlns:a16="http://schemas.microsoft.com/office/drawing/2014/main" xmlns="" id="{539FAD88-0258-4631-9B92-11E65A25821E}"/>
                </a:ext>
              </a:extLst>
            </p:cNvPr>
            <p:cNvSpPr txBox="1"/>
            <p:nvPr/>
          </p:nvSpPr>
          <p:spPr bwMode="auto">
            <a:xfrm>
              <a:off x="7333938" y="5053342"/>
              <a:ext cx="360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defTabSz="457143" rtl="0">
                <a:spcBef>
                  <a:spcPct val="50000"/>
                </a:spcBef>
                <a:spcAft>
                  <a:spcPct val="0"/>
                </a:spcAft>
                <a:defRPr/>
              </a:pPr>
              <a:r>
                <a:rPr lang="en-US" sz="1200" dirty="0">
                  <a:solidFill>
                    <a:srgbClr val="000000"/>
                  </a:solidFill>
                  <a:latin typeface="Calibri" panose="020F0502020204030204" pitchFamily="34" charset="0"/>
                  <a:cs typeface="Arial" panose="020B0604020202020204" pitchFamily="34" charset="0"/>
                </a:rPr>
                <a:t>G2</a:t>
              </a:r>
            </a:p>
          </p:txBody>
        </p:sp>
        <p:sp>
          <p:nvSpPr>
            <p:cNvPr id="801" name="TextBox 800">
              <a:extLst>
                <a:ext uri="{FF2B5EF4-FFF2-40B4-BE49-F238E27FC236}">
                  <a16:creationId xmlns:a16="http://schemas.microsoft.com/office/drawing/2014/main" xmlns="" id="{A9006DEC-0F23-4BD9-B643-0FB5DAB67FBE}"/>
                </a:ext>
              </a:extLst>
            </p:cNvPr>
            <p:cNvSpPr txBox="1"/>
            <p:nvPr/>
          </p:nvSpPr>
          <p:spPr bwMode="auto">
            <a:xfrm>
              <a:off x="7309874" y="5583680"/>
              <a:ext cx="360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defTabSz="457143" rtl="0">
                <a:spcBef>
                  <a:spcPct val="50000"/>
                </a:spcBef>
                <a:spcAft>
                  <a:spcPct val="0"/>
                </a:spcAft>
                <a:defRPr/>
              </a:pPr>
              <a:r>
                <a:rPr lang="en-US" sz="1200" dirty="0">
                  <a:solidFill>
                    <a:srgbClr val="000000"/>
                  </a:solidFill>
                  <a:latin typeface="Calibri" panose="020F0502020204030204" pitchFamily="34" charset="0"/>
                  <a:cs typeface="Arial" panose="020B0604020202020204" pitchFamily="34" charset="0"/>
                </a:rPr>
                <a:t>G1</a:t>
              </a:r>
            </a:p>
          </p:txBody>
        </p:sp>
        <p:sp>
          <p:nvSpPr>
            <p:cNvPr id="802" name="TextBox 801">
              <a:extLst>
                <a:ext uri="{FF2B5EF4-FFF2-40B4-BE49-F238E27FC236}">
                  <a16:creationId xmlns:a16="http://schemas.microsoft.com/office/drawing/2014/main" xmlns="" id="{6AB6B3CD-E7BE-4669-BF3B-A2E75A35D51C}"/>
                </a:ext>
              </a:extLst>
            </p:cNvPr>
            <p:cNvSpPr txBox="1"/>
            <p:nvPr/>
          </p:nvSpPr>
          <p:spPr bwMode="auto">
            <a:xfrm>
              <a:off x="7085713" y="5265945"/>
              <a:ext cx="2551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defTabSz="457143" rtl="0">
                <a:spcBef>
                  <a:spcPct val="50000"/>
                </a:spcBef>
                <a:spcAft>
                  <a:spcPct val="0"/>
                </a:spcAft>
                <a:defRPr/>
              </a:pPr>
              <a:r>
                <a:rPr lang="en-US" sz="1200" dirty="0">
                  <a:solidFill>
                    <a:srgbClr val="000000"/>
                  </a:solidFill>
                  <a:latin typeface="Calibri" panose="020F0502020204030204" pitchFamily="34" charset="0"/>
                  <a:cs typeface="Arial" panose="020B0604020202020204" pitchFamily="34" charset="0"/>
                </a:rPr>
                <a:t>S</a:t>
              </a:r>
            </a:p>
          </p:txBody>
        </p:sp>
      </p:grpSp>
      <p:sp>
        <p:nvSpPr>
          <p:cNvPr id="832" name="TextBox 831">
            <a:extLst>
              <a:ext uri="{FF2B5EF4-FFF2-40B4-BE49-F238E27FC236}">
                <a16:creationId xmlns:a16="http://schemas.microsoft.com/office/drawing/2014/main" xmlns="" id="{3A9CD81A-4B4C-4A49-8101-F88252DD326F}"/>
              </a:ext>
            </a:extLst>
          </p:cNvPr>
          <p:cNvSpPr txBox="1"/>
          <p:nvPr/>
        </p:nvSpPr>
        <p:spPr>
          <a:xfrm>
            <a:off x="37312" y="2634542"/>
            <a:ext cx="1640520" cy="307777"/>
          </a:xfrm>
          <a:prstGeom prst="rect">
            <a:avLst/>
          </a:prstGeom>
          <a:noFill/>
        </p:spPr>
        <p:txBody>
          <a:bodyPr wrap="square">
            <a:spAutoFit/>
          </a:bodyPr>
          <a:lstStyle/>
          <a:p>
            <a:pPr algn="ctr" defTabSz="914210" rtl="0">
              <a:defRPr/>
            </a:pPr>
            <a:r>
              <a:rPr lang="en-US" sz="1400" b="1" kern="0" dirty="0">
                <a:solidFill>
                  <a:srgbClr val="000000"/>
                </a:solidFill>
                <a:latin typeface="Calibri" panose="020F0502020204030204" pitchFamily="34" charset="0"/>
                <a:cs typeface="Arial" panose="020B0604020202020204" pitchFamily="34" charset="0"/>
              </a:rPr>
              <a:t>Small cell + </a:t>
            </a:r>
            <a:r>
              <a:rPr lang="en-US" sz="1400" b="1" i="1" kern="0" dirty="0">
                <a:solidFill>
                  <a:srgbClr val="000000"/>
                </a:solidFill>
                <a:latin typeface="Calibri" panose="020F0502020204030204" pitchFamily="34" charset="0"/>
                <a:cs typeface="Arial" panose="020B0604020202020204" pitchFamily="34" charset="0"/>
              </a:rPr>
              <a:t>MET</a:t>
            </a:r>
            <a:r>
              <a:rPr lang="en-US" sz="1400" b="1" kern="0" dirty="0">
                <a:solidFill>
                  <a:srgbClr val="000000"/>
                </a:solidFill>
                <a:latin typeface="Calibri" panose="020F0502020204030204" pitchFamily="34" charset="0"/>
                <a:cs typeface="Arial" panose="020B0604020202020204" pitchFamily="34" charset="0"/>
              </a:rPr>
              <a:t> 1%</a:t>
            </a:r>
          </a:p>
        </p:txBody>
      </p:sp>
      <p:sp>
        <p:nvSpPr>
          <p:cNvPr id="810" name="Rectangle 809">
            <a:extLst>
              <a:ext uri="{FF2B5EF4-FFF2-40B4-BE49-F238E27FC236}">
                <a16:creationId xmlns:a16="http://schemas.microsoft.com/office/drawing/2014/main" xmlns="" id="{5F00985B-6901-4D36-B779-A7200BC1F3D2}"/>
              </a:ext>
            </a:extLst>
          </p:cNvPr>
          <p:cNvSpPr/>
          <p:nvPr/>
        </p:nvSpPr>
        <p:spPr>
          <a:xfrm>
            <a:off x="416445" y="4559272"/>
            <a:ext cx="2892023" cy="939613"/>
          </a:xfrm>
          <a:prstGeom prst="rect">
            <a:avLst/>
          </a:prstGeom>
          <a:noFill/>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rtl="0" eaLnBrk="0" fontAlgn="base" hangingPunct="0">
              <a:spcBef>
                <a:spcPct val="0"/>
              </a:spcBef>
              <a:spcAft>
                <a:spcPct val="0"/>
              </a:spcAft>
            </a:pPr>
            <a:r>
              <a:rPr lang="en-US" b="1" dirty="0">
                <a:solidFill>
                  <a:srgbClr val="E1471D"/>
                </a:solidFill>
                <a:latin typeface="Calibri" panose="020F0502020204030204" pitchFamily="34" charset="0"/>
                <a:cs typeface="Calibri" panose="020F0502020204030204" pitchFamily="34" charset="0"/>
              </a:rPr>
              <a:t>T790M is the dominant mechanism of resistance to 1st- and 2nd-gen EGFR TKIs</a:t>
            </a:r>
            <a:r>
              <a:rPr lang="en-US" b="1" baseline="30000" dirty="0">
                <a:solidFill>
                  <a:srgbClr val="E1471D"/>
                </a:solidFill>
                <a:latin typeface="Calibri" panose="020F0502020204030204" pitchFamily="34" charset="0"/>
                <a:cs typeface="Calibri" panose="020F0502020204030204" pitchFamily="34" charset="0"/>
              </a:rPr>
              <a:t>‡</a:t>
            </a:r>
          </a:p>
        </p:txBody>
      </p:sp>
      <p:sp>
        <p:nvSpPr>
          <p:cNvPr id="812" name="Freeform 8">
            <a:extLst>
              <a:ext uri="{FF2B5EF4-FFF2-40B4-BE49-F238E27FC236}">
                <a16:creationId xmlns:a16="http://schemas.microsoft.com/office/drawing/2014/main" xmlns="" id="{C8CCB111-3A4C-4FE0-BF45-0D833BC9EC5E}"/>
              </a:ext>
            </a:extLst>
          </p:cNvPr>
          <p:cNvSpPr>
            <a:spLocks/>
          </p:cNvSpPr>
          <p:nvPr/>
        </p:nvSpPr>
        <p:spPr bwMode="auto">
          <a:xfrm>
            <a:off x="2513562" y="2518026"/>
            <a:ext cx="379492" cy="796878"/>
          </a:xfrm>
          <a:custGeom>
            <a:avLst/>
            <a:gdLst/>
            <a:ahLst/>
            <a:cxnLst>
              <a:cxn ang="0">
                <a:pos x="55" y="14"/>
              </a:cxn>
              <a:cxn ang="0">
                <a:pos x="0" y="1"/>
              </a:cxn>
              <a:cxn ang="0">
                <a:pos x="0" y="1"/>
              </a:cxn>
              <a:cxn ang="0">
                <a:pos x="0" y="115"/>
              </a:cxn>
              <a:cxn ang="0">
                <a:pos x="55" y="14"/>
              </a:cxn>
            </a:cxnLst>
            <a:rect l="0" t="0" r="r" b="b"/>
            <a:pathLst>
              <a:path w="55" h="115">
                <a:moveTo>
                  <a:pt x="55" y="14"/>
                </a:moveTo>
                <a:cubicBezTo>
                  <a:pt x="38" y="5"/>
                  <a:pt x="19" y="1"/>
                  <a:pt x="0" y="1"/>
                </a:cubicBezTo>
                <a:cubicBezTo>
                  <a:pt x="0" y="0"/>
                  <a:pt x="0" y="1"/>
                  <a:pt x="0" y="1"/>
                </a:cubicBezTo>
                <a:lnTo>
                  <a:pt x="0" y="115"/>
                </a:lnTo>
                <a:lnTo>
                  <a:pt x="55" y="14"/>
                </a:lnTo>
                <a:close/>
              </a:path>
            </a:pathLst>
          </a:custGeom>
          <a:solidFill>
            <a:schemeClr val="accent6"/>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3" name="Freeform 9">
            <a:extLst>
              <a:ext uri="{FF2B5EF4-FFF2-40B4-BE49-F238E27FC236}">
                <a16:creationId xmlns:a16="http://schemas.microsoft.com/office/drawing/2014/main" xmlns="" id="{7513EBB0-1255-4DFF-BF74-7DB56F813115}"/>
              </a:ext>
            </a:extLst>
          </p:cNvPr>
          <p:cNvSpPr>
            <a:spLocks/>
          </p:cNvSpPr>
          <p:nvPr/>
        </p:nvSpPr>
        <p:spPr bwMode="auto">
          <a:xfrm>
            <a:off x="2513562" y="2624460"/>
            <a:ext cx="531680" cy="699970"/>
          </a:xfrm>
          <a:custGeom>
            <a:avLst/>
            <a:gdLst/>
            <a:ahLst/>
            <a:cxnLst>
              <a:cxn ang="0">
                <a:pos x="77" y="17"/>
              </a:cxn>
              <a:cxn ang="0">
                <a:pos x="55" y="0"/>
              </a:cxn>
              <a:cxn ang="0">
                <a:pos x="0" y="101"/>
              </a:cxn>
              <a:cxn ang="0">
                <a:pos x="77" y="17"/>
              </a:cxn>
            </a:cxnLst>
            <a:rect l="0" t="0" r="r" b="b"/>
            <a:pathLst>
              <a:path w="77" h="101">
                <a:moveTo>
                  <a:pt x="77" y="17"/>
                </a:moveTo>
                <a:cubicBezTo>
                  <a:pt x="71" y="10"/>
                  <a:pt x="63" y="5"/>
                  <a:pt x="55" y="0"/>
                </a:cubicBezTo>
                <a:lnTo>
                  <a:pt x="0" y="101"/>
                </a:lnTo>
                <a:lnTo>
                  <a:pt x="77" y="17"/>
                </a:lnTo>
                <a:close/>
              </a:path>
            </a:pathLst>
          </a:custGeom>
          <a:solidFill>
            <a:schemeClr val="bg2"/>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4" name="Freeform 10">
            <a:extLst>
              <a:ext uri="{FF2B5EF4-FFF2-40B4-BE49-F238E27FC236}">
                <a16:creationId xmlns:a16="http://schemas.microsoft.com/office/drawing/2014/main" xmlns="" id="{49F0C66B-67D6-46A5-BCFF-0BC8DD7666E2}"/>
              </a:ext>
            </a:extLst>
          </p:cNvPr>
          <p:cNvSpPr>
            <a:spLocks/>
          </p:cNvSpPr>
          <p:nvPr/>
        </p:nvSpPr>
        <p:spPr bwMode="auto">
          <a:xfrm>
            <a:off x="1731705" y="2741668"/>
            <a:ext cx="1576752" cy="1373092"/>
          </a:xfrm>
          <a:custGeom>
            <a:avLst/>
            <a:gdLst/>
            <a:ahLst/>
            <a:cxnLst>
              <a:cxn ang="0">
                <a:pos x="0" y="105"/>
              </a:cxn>
              <a:cxn ang="0">
                <a:pos x="113" y="198"/>
              </a:cxn>
              <a:cxn ang="0">
                <a:pos x="228" y="84"/>
              </a:cxn>
              <a:cxn ang="0">
                <a:pos x="190" y="0"/>
              </a:cxn>
              <a:cxn ang="0">
                <a:pos x="113" y="84"/>
              </a:cxn>
              <a:cxn ang="0">
                <a:pos x="0" y="105"/>
              </a:cxn>
            </a:cxnLst>
            <a:rect l="0" t="0" r="r" b="b"/>
            <a:pathLst>
              <a:path w="228" h="198">
                <a:moveTo>
                  <a:pt x="0" y="105"/>
                </a:moveTo>
                <a:cubicBezTo>
                  <a:pt x="11" y="158"/>
                  <a:pt x="58" y="198"/>
                  <a:pt x="113" y="198"/>
                </a:cubicBezTo>
                <a:cubicBezTo>
                  <a:pt x="176" y="198"/>
                  <a:pt x="228" y="146"/>
                  <a:pt x="228" y="84"/>
                </a:cubicBezTo>
                <a:cubicBezTo>
                  <a:pt x="228" y="52"/>
                  <a:pt x="214" y="21"/>
                  <a:pt x="190" y="0"/>
                </a:cubicBezTo>
                <a:lnTo>
                  <a:pt x="113" y="84"/>
                </a:lnTo>
                <a:lnTo>
                  <a:pt x="0" y="105"/>
                </a:lnTo>
                <a:close/>
              </a:path>
            </a:pathLst>
          </a:custGeom>
          <a:solidFill>
            <a:schemeClr val="accent1"/>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5" name="Freeform 11">
            <a:extLst>
              <a:ext uri="{FF2B5EF4-FFF2-40B4-BE49-F238E27FC236}">
                <a16:creationId xmlns:a16="http://schemas.microsoft.com/office/drawing/2014/main" xmlns="" id="{D60E082B-1AB7-4FBF-AC06-18D66BF0214C}"/>
              </a:ext>
            </a:extLst>
          </p:cNvPr>
          <p:cNvSpPr>
            <a:spLocks/>
          </p:cNvSpPr>
          <p:nvPr/>
        </p:nvSpPr>
        <p:spPr bwMode="auto">
          <a:xfrm>
            <a:off x="1717989" y="3317905"/>
            <a:ext cx="795561" cy="151911"/>
          </a:xfrm>
          <a:custGeom>
            <a:avLst/>
            <a:gdLst/>
            <a:ahLst/>
            <a:cxnLst>
              <a:cxn ang="0">
                <a:pos x="1" y="0"/>
              </a:cxn>
              <a:cxn ang="0">
                <a:pos x="1" y="0"/>
              </a:cxn>
              <a:cxn ang="0">
                <a:pos x="2" y="22"/>
              </a:cxn>
              <a:cxn ang="0">
                <a:pos x="115" y="1"/>
              </a:cxn>
              <a:cxn ang="0">
                <a:pos x="1" y="0"/>
              </a:cxn>
            </a:cxnLst>
            <a:rect l="0" t="0" r="r" b="b"/>
            <a:pathLst>
              <a:path w="115" h="22">
                <a:moveTo>
                  <a:pt x="1" y="0"/>
                </a:moveTo>
                <a:cubicBezTo>
                  <a:pt x="1" y="0"/>
                  <a:pt x="1" y="0"/>
                  <a:pt x="1" y="0"/>
                </a:cubicBezTo>
                <a:cubicBezTo>
                  <a:pt x="0" y="8"/>
                  <a:pt x="1" y="15"/>
                  <a:pt x="2" y="22"/>
                </a:cubicBezTo>
                <a:lnTo>
                  <a:pt x="115" y="1"/>
                </a:lnTo>
                <a:lnTo>
                  <a:pt x="1" y="0"/>
                </a:lnTo>
                <a:close/>
              </a:path>
            </a:pathLst>
          </a:custGeom>
          <a:solidFill>
            <a:schemeClr val="accent3"/>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6" name="Freeform 12">
            <a:extLst>
              <a:ext uri="{FF2B5EF4-FFF2-40B4-BE49-F238E27FC236}">
                <a16:creationId xmlns:a16="http://schemas.microsoft.com/office/drawing/2014/main" xmlns="" id="{5EF0BCD4-CFC0-4456-B05C-794F61A132F2}"/>
              </a:ext>
            </a:extLst>
          </p:cNvPr>
          <p:cNvSpPr>
            <a:spLocks/>
          </p:cNvSpPr>
          <p:nvPr/>
        </p:nvSpPr>
        <p:spPr bwMode="auto">
          <a:xfrm>
            <a:off x="1725185" y="3213770"/>
            <a:ext cx="788376" cy="110660"/>
          </a:xfrm>
          <a:custGeom>
            <a:avLst/>
            <a:gdLst/>
            <a:ahLst/>
            <a:cxnLst>
              <a:cxn ang="0">
                <a:pos x="0" y="0"/>
              </a:cxn>
              <a:cxn ang="0">
                <a:pos x="0" y="15"/>
              </a:cxn>
              <a:cxn ang="0">
                <a:pos x="114" y="16"/>
              </a:cxn>
              <a:cxn ang="0">
                <a:pos x="0" y="0"/>
              </a:cxn>
            </a:cxnLst>
            <a:rect l="0" t="0" r="r" b="b"/>
            <a:pathLst>
              <a:path w="114" h="16">
                <a:moveTo>
                  <a:pt x="0" y="0"/>
                </a:moveTo>
                <a:cubicBezTo>
                  <a:pt x="0" y="5"/>
                  <a:pt x="0" y="10"/>
                  <a:pt x="0" y="15"/>
                </a:cubicBezTo>
                <a:lnTo>
                  <a:pt x="114" y="16"/>
                </a:lnTo>
                <a:lnTo>
                  <a:pt x="0" y="0"/>
                </a:lnTo>
                <a:close/>
              </a:path>
            </a:pathLst>
          </a:custGeom>
          <a:solidFill>
            <a:schemeClr val="accent5"/>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7" name="Freeform 13">
            <a:extLst>
              <a:ext uri="{FF2B5EF4-FFF2-40B4-BE49-F238E27FC236}">
                <a16:creationId xmlns:a16="http://schemas.microsoft.com/office/drawing/2014/main" xmlns="" id="{7B88AE87-A04C-45E0-86CF-F61770AF38B1}"/>
              </a:ext>
            </a:extLst>
          </p:cNvPr>
          <p:cNvSpPr>
            <a:spLocks/>
          </p:cNvSpPr>
          <p:nvPr/>
        </p:nvSpPr>
        <p:spPr bwMode="auto">
          <a:xfrm>
            <a:off x="1725185" y="3171864"/>
            <a:ext cx="788376" cy="152566"/>
          </a:xfrm>
          <a:custGeom>
            <a:avLst/>
            <a:gdLst/>
            <a:ahLst/>
            <a:cxnLst>
              <a:cxn ang="0">
                <a:pos x="2" y="0"/>
              </a:cxn>
              <a:cxn ang="0">
                <a:pos x="0" y="6"/>
              </a:cxn>
              <a:cxn ang="0">
                <a:pos x="114" y="22"/>
              </a:cxn>
              <a:cxn ang="0">
                <a:pos x="2" y="0"/>
              </a:cxn>
            </a:cxnLst>
            <a:rect l="0" t="0" r="r" b="b"/>
            <a:pathLst>
              <a:path w="114" h="22">
                <a:moveTo>
                  <a:pt x="2" y="0"/>
                </a:moveTo>
                <a:cubicBezTo>
                  <a:pt x="1" y="2"/>
                  <a:pt x="1" y="4"/>
                  <a:pt x="0" y="6"/>
                </a:cubicBezTo>
                <a:lnTo>
                  <a:pt x="114" y="22"/>
                </a:lnTo>
                <a:lnTo>
                  <a:pt x="2" y="0"/>
                </a:lnTo>
                <a:close/>
              </a:path>
            </a:pathLst>
          </a:custGeom>
          <a:solidFill>
            <a:schemeClr val="accent2">
              <a:lumMod val="40000"/>
              <a:lumOff val="60000"/>
            </a:schemeClr>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8" name="Freeform 14">
            <a:extLst>
              <a:ext uri="{FF2B5EF4-FFF2-40B4-BE49-F238E27FC236}">
                <a16:creationId xmlns:a16="http://schemas.microsoft.com/office/drawing/2014/main" xmlns="" id="{B81DCB2A-7004-4D85-AE43-45F095C1AF70}"/>
              </a:ext>
            </a:extLst>
          </p:cNvPr>
          <p:cNvSpPr>
            <a:spLocks/>
          </p:cNvSpPr>
          <p:nvPr/>
        </p:nvSpPr>
        <p:spPr bwMode="auto">
          <a:xfrm>
            <a:off x="1738902" y="3123410"/>
            <a:ext cx="774660" cy="201020"/>
          </a:xfrm>
          <a:custGeom>
            <a:avLst/>
            <a:gdLst/>
            <a:ahLst/>
            <a:cxnLst>
              <a:cxn ang="0">
                <a:pos x="1" y="0"/>
              </a:cxn>
              <a:cxn ang="0">
                <a:pos x="0" y="7"/>
              </a:cxn>
              <a:cxn ang="0">
                <a:pos x="112" y="29"/>
              </a:cxn>
              <a:cxn ang="0">
                <a:pos x="1" y="0"/>
              </a:cxn>
            </a:cxnLst>
            <a:rect l="0" t="0" r="r" b="b"/>
            <a:pathLst>
              <a:path w="112" h="29">
                <a:moveTo>
                  <a:pt x="1" y="0"/>
                </a:moveTo>
                <a:cubicBezTo>
                  <a:pt x="1" y="2"/>
                  <a:pt x="0" y="4"/>
                  <a:pt x="0" y="7"/>
                </a:cubicBezTo>
                <a:lnTo>
                  <a:pt x="112" y="29"/>
                </a:lnTo>
                <a:lnTo>
                  <a:pt x="1" y="0"/>
                </a:lnTo>
                <a:close/>
              </a:path>
            </a:pathLst>
          </a:custGeom>
          <a:solidFill>
            <a:schemeClr val="accent3">
              <a:lumMod val="40000"/>
              <a:lumOff val="60000"/>
            </a:schemeClr>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19" name="Freeform 15">
            <a:extLst>
              <a:ext uri="{FF2B5EF4-FFF2-40B4-BE49-F238E27FC236}">
                <a16:creationId xmlns:a16="http://schemas.microsoft.com/office/drawing/2014/main" xmlns="" id="{08602ADE-0AA1-471C-AAB3-DB1C2759180F}"/>
              </a:ext>
            </a:extLst>
          </p:cNvPr>
          <p:cNvSpPr>
            <a:spLocks/>
          </p:cNvSpPr>
          <p:nvPr/>
        </p:nvSpPr>
        <p:spPr bwMode="auto">
          <a:xfrm>
            <a:off x="1745434" y="2985272"/>
            <a:ext cx="768128" cy="339181"/>
          </a:xfrm>
          <a:custGeom>
            <a:avLst/>
            <a:gdLst/>
            <a:ahLst/>
            <a:cxnLst>
              <a:cxn ang="0">
                <a:pos x="7" y="0"/>
              </a:cxn>
              <a:cxn ang="0">
                <a:pos x="0" y="20"/>
              </a:cxn>
              <a:cxn ang="0">
                <a:pos x="111" y="49"/>
              </a:cxn>
              <a:cxn ang="0">
                <a:pos x="7" y="0"/>
              </a:cxn>
            </a:cxnLst>
            <a:rect l="0" t="0" r="r" b="b"/>
            <a:pathLst>
              <a:path w="111" h="49">
                <a:moveTo>
                  <a:pt x="7" y="0"/>
                </a:moveTo>
                <a:cubicBezTo>
                  <a:pt x="4" y="6"/>
                  <a:pt x="2" y="13"/>
                  <a:pt x="0" y="20"/>
                </a:cubicBezTo>
                <a:lnTo>
                  <a:pt x="111" y="49"/>
                </a:lnTo>
                <a:lnTo>
                  <a:pt x="7" y="0"/>
                </a:lnTo>
                <a:close/>
              </a:path>
            </a:pathLst>
          </a:custGeom>
          <a:solidFill>
            <a:schemeClr val="tx1">
              <a:lumMod val="65000"/>
            </a:schemeClr>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20" name="Freeform 16">
            <a:extLst>
              <a:ext uri="{FF2B5EF4-FFF2-40B4-BE49-F238E27FC236}">
                <a16:creationId xmlns:a16="http://schemas.microsoft.com/office/drawing/2014/main" xmlns="" id="{9A425D8D-3E15-41E9-B2C6-60145790AD0D}"/>
              </a:ext>
            </a:extLst>
          </p:cNvPr>
          <p:cNvSpPr>
            <a:spLocks/>
          </p:cNvSpPr>
          <p:nvPr/>
        </p:nvSpPr>
        <p:spPr bwMode="auto">
          <a:xfrm>
            <a:off x="1794410" y="2534122"/>
            <a:ext cx="719140" cy="790331"/>
          </a:xfrm>
          <a:custGeom>
            <a:avLst/>
            <a:gdLst/>
            <a:ahLst/>
            <a:cxnLst>
              <a:cxn ang="0">
                <a:pos x="104" y="0"/>
              </a:cxn>
              <a:cxn ang="0">
                <a:pos x="0" y="65"/>
              </a:cxn>
              <a:cxn ang="0">
                <a:pos x="104" y="114"/>
              </a:cxn>
              <a:cxn ang="0">
                <a:pos x="104" y="0"/>
              </a:cxn>
            </a:cxnLst>
            <a:rect l="0" t="0" r="r" b="b"/>
            <a:pathLst>
              <a:path w="104" h="114">
                <a:moveTo>
                  <a:pt x="104" y="0"/>
                </a:moveTo>
                <a:cubicBezTo>
                  <a:pt x="59" y="0"/>
                  <a:pt x="19" y="25"/>
                  <a:pt x="0" y="65"/>
                </a:cubicBezTo>
                <a:lnTo>
                  <a:pt x="104" y="114"/>
                </a:lnTo>
                <a:lnTo>
                  <a:pt x="104" y="0"/>
                </a:lnTo>
                <a:close/>
              </a:path>
            </a:pathLst>
          </a:custGeom>
          <a:solidFill>
            <a:schemeClr val="accent4"/>
          </a:solidFill>
          <a:ln w="12700">
            <a:solidFill>
              <a:schemeClr val="bg2">
                <a:lumMod val="10000"/>
              </a:schemeClr>
            </a:solidFill>
            <a:prstDash val="solid"/>
            <a:round/>
            <a:headEnd/>
            <a:tailEnd/>
          </a:ln>
        </p:spPr>
        <p:txBody>
          <a:bodyPr/>
          <a:lstStyle/>
          <a:p>
            <a:pPr algn="l" defTabSz="914210" rtl="0">
              <a:defRPr/>
            </a:pPr>
            <a:endParaRPr lang="en-US" sz="1400" b="1" kern="0" dirty="0">
              <a:solidFill>
                <a:srgbClr val="FFFFFF"/>
              </a:solidFill>
              <a:cs typeface="Arial" panose="020B0604020202020204" pitchFamily="34" charset="0"/>
            </a:endParaRPr>
          </a:p>
        </p:txBody>
      </p:sp>
      <p:sp>
        <p:nvSpPr>
          <p:cNvPr id="821" name="TextBox 820">
            <a:extLst>
              <a:ext uri="{FF2B5EF4-FFF2-40B4-BE49-F238E27FC236}">
                <a16:creationId xmlns:a16="http://schemas.microsoft.com/office/drawing/2014/main" xmlns="" id="{6BF8A833-01AA-493D-8F04-19909148C298}"/>
              </a:ext>
            </a:extLst>
          </p:cNvPr>
          <p:cNvSpPr txBox="1"/>
          <p:nvPr/>
        </p:nvSpPr>
        <p:spPr>
          <a:xfrm>
            <a:off x="2102326" y="3484853"/>
            <a:ext cx="908951" cy="523220"/>
          </a:xfrm>
          <a:prstGeom prst="rect">
            <a:avLst/>
          </a:prstGeom>
          <a:noFill/>
        </p:spPr>
        <p:txBody>
          <a:bodyPr wrap="square">
            <a:spAutoFit/>
          </a:bodyPr>
          <a:lstStyle/>
          <a:p>
            <a:pPr algn="ctr" defTabSz="914210" rtl="0">
              <a:defRPr/>
            </a:pPr>
            <a:r>
              <a:rPr lang="en-US" sz="1400" b="1" kern="0" dirty="0">
                <a:solidFill>
                  <a:srgbClr val="FFFFFF"/>
                </a:solidFill>
                <a:latin typeface="Calibri" panose="020F0502020204030204" pitchFamily="34" charset="0"/>
                <a:cs typeface="Arial" panose="020B0604020202020204" pitchFamily="34" charset="0"/>
              </a:rPr>
              <a:t>T790M</a:t>
            </a:r>
            <a:br>
              <a:rPr lang="en-US" sz="1400" b="1" kern="0" dirty="0">
                <a:solidFill>
                  <a:srgbClr val="FFFFFF"/>
                </a:solidFill>
                <a:latin typeface="Calibri" panose="020F0502020204030204" pitchFamily="34" charset="0"/>
                <a:cs typeface="Arial" panose="020B0604020202020204" pitchFamily="34" charset="0"/>
              </a:rPr>
            </a:br>
            <a:r>
              <a:rPr lang="en-US" sz="1400" b="1" kern="0" dirty="0">
                <a:solidFill>
                  <a:srgbClr val="FFFFFF"/>
                </a:solidFill>
                <a:latin typeface="Calibri" panose="020F0502020204030204" pitchFamily="34" charset="0"/>
                <a:cs typeface="Arial" panose="020B0604020202020204" pitchFamily="34" charset="0"/>
              </a:rPr>
              <a:t>60%</a:t>
            </a:r>
          </a:p>
        </p:txBody>
      </p:sp>
      <p:sp>
        <p:nvSpPr>
          <p:cNvPr id="822" name="TextBox 821">
            <a:extLst>
              <a:ext uri="{FF2B5EF4-FFF2-40B4-BE49-F238E27FC236}">
                <a16:creationId xmlns:a16="http://schemas.microsoft.com/office/drawing/2014/main" xmlns="" id="{2C7CF617-27EA-424C-BAAC-6AE8F2C2356E}"/>
              </a:ext>
            </a:extLst>
          </p:cNvPr>
          <p:cNvSpPr txBox="1"/>
          <p:nvPr/>
        </p:nvSpPr>
        <p:spPr>
          <a:xfrm>
            <a:off x="2338926" y="2007539"/>
            <a:ext cx="912126" cy="307777"/>
          </a:xfrm>
          <a:prstGeom prst="rect">
            <a:avLst/>
          </a:prstGeom>
          <a:noFill/>
        </p:spPr>
        <p:txBody>
          <a:bodyPr wrap="square">
            <a:spAutoFit/>
          </a:bodyPr>
          <a:lstStyle/>
          <a:p>
            <a:pPr algn="ctr" defTabSz="914210" rtl="0">
              <a:defRPr/>
            </a:pPr>
            <a:r>
              <a:rPr lang="en-US" sz="1400" b="1" i="1" kern="0" dirty="0">
                <a:solidFill>
                  <a:srgbClr val="000000"/>
                </a:solidFill>
                <a:latin typeface="Calibri" panose="020F0502020204030204" pitchFamily="34" charset="0"/>
                <a:cs typeface="Arial" panose="020B0604020202020204" pitchFamily="34" charset="0"/>
              </a:rPr>
              <a:t>HER2</a:t>
            </a:r>
            <a:r>
              <a:rPr lang="en-US" sz="1400" b="1" kern="0" dirty="0">
                <a:solidFill>
                  <a:srgbClr val="000000"/>
                </a:solidFill>
                <a:latin typeface="Calibri" panose="020F0502020204030204" pitchFamily="34" charset="0"/>
                <a:cs typeface="Arial" panose="020B0604020202020204" pitchFamily="34" charset="0"/>
              </a:rPr>
              <a:t> 8%</a:t>
            </a:r>
          </a:p>
        </p:txBody>
      </p:sp>
      <p:sp>
        <p:nvSpPr>
          <p:cNvPr id="823" name="TextBox 822">
            <a:extLst>
              <a:ext uri="{FF2B5EF4-FFF2-40B4-BE49-F238E27FC236}">
                <a16:creationId xmlns:a16="http://schemas.microsoft.com/office/drawing/2014/main" xmlns="" id="{64FA12EB-4499-4488-AF2C-96F956C6C1C8}"/>
              </a:ext>
            </a:extLst>
          </p:cNvPr>
          <p:cNvSpPr txBox="1"/>
          <p:nvPr/>
        </p:nvSpPr>
        <p:spPr>
          <a:xfrm>
            <a:off x="1128815" y="1909140"/>
            <a:ext cx="1489023" cy="307777"/>
          </a:xfrm>
          <a:prstGeom prst="rect">
            <a:avLst/>
          </a:prstGeom>
          <a:noFill/>
        </p:spPr>
        <p:txBody>
          <a:bodyPr wrap="square">
            <a:spAutoFit/>
          </a:bodyPr>
          <a:lstStyle/>
          <a:p>
            <a:pPr algn="ctr" defTabSz="914210" rtl="0">
              <a:defRPr/>
            </a:pPr>
            <a:r>
              <a:rPr lang="en-US" sz="1400" b="1" kern="0" dirty="0">
                <a:solidFill>
                  <a:srgbClr val="000000"/>
                </a:solidFill>
                <a:latin typeface="Calibri" panose="020F0502020204030204" pitchFamily="34" charset="0"/>
                <a:cs typeface="Arial" panose="020B0604020202020204" pitchFamily="34" charset="0"/>
              </a:rPr>
              <a:t>Unknown 18%</a:t>
            </a:r>
          </a:p>
        </p:txBody>
      </p:sp>
      <p:sp>
        <p:nvSpPr>
          <p:cNvPr id="824" name="Freeform 24">
            <a:extLst>
              <a:ext uri="{FF2B5EF4-FFF2-40B4-BE49-F238E27FC236}">
                <a16:creationId xmlns:a16="http://schemas.microsoft.com/office/drawing/2014/main" xmlns="" id="{D82D2390-A56A-4737-BD15-4B7AAB64CFB4}"/>
              </a:ext>
            </a:extLst>
          </p:cNvPr>
          <p:cNvSpPr/>
          <p:nvPr/>
        </p:nvSpPr>
        <p:spPr bwMode="auto">
          <a:xfrm rot="20174887">
            <a:off x="2987763" y="2574041"/>
            <a:ext cx="230569" cy="91670"/>
          </a:xfrm>
          <a:custGeom>
            <a:avLst/>
            <a:gdLst>
              <a:gd name="connsiteX0" fmla="*/ 0 w 560173"/>
              <a:gd name="connsiteY0" fmla="*/ 222421 h 222421"/>
              <a:gd name="connsiteX1" fmla="*/ 560173 w 560173"/>
              <a:gd name="connsiteY1" fmla="*/ 0 h 222421"/>
            </a:gdLst>
            <a:ahLst/>
            <a:cxnLst>
              <a:cxn ang="0">
                <a:pos x="connsiteX0" y="connsiteY0"/>
              </a:cxn>
              <a:cxn ang="0">
                <a:pos x="connsiteX1" y="connsiteY1"/>
              </a:cxn>
            </a:cxnLst>
            <a:rect l="l" t="t" r="r" b="b"/>
            <a:pathLst>
              <a:path w="560173" h="222421">
                <a:moveTo>
                  <a:pt x="0" y="222421"/>
                </a:moveTo>
                <a:lnTo>
                  <a:pt x="560173" y="0"/>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FFFFFF"/>
              </a:solidFill>
              <a:cs typeface="Arial" panose="020B0604020202020204" pitchFamily="34" charset="0"/>
            </a:endParaRPr>
          </a:p>
        </p:txBody>
      </p:sp>
      <p:sp>
        <p:nvSpPr>
          <p:cNvPr id="825" name="TextBox 824">
            <a:extLst>
              <a:ext uri="{FF2B5EF4-FFF2-40B4-BE49-F238E27FC236}">
                <a16:creationId xmlns:a16="http://schemas.microsoft.com/office/drawing/2014/main" xmlns="" id="{28880581-5736-41FB-A1A1-D28FB608CF7F}"/>
              </a:ext>
            </a:extLst>
          </p:cNvPr>
          <p:cNvSpPr txBox="1"/>
          <p:nvPr/>
        </p:nvSpPr>
        <p:spPr>
          <a:xfrm>
            <a:off x="2861857" y="2092935"/>
            <a:ext cx="1091928" cy="738664"/>
          </a:xfrm>
          <a:prstGeom prst="rect">
            <a:avLst/>
          </a:prstGeom>
          <a:noFill/>
        </p:spPr>
        <p:txBody>
          <a:bodyPr wrap="square">
            <a:spAutoFit/>
          </a:bodyPr>
          <a:lstStyle/>
          <a:p>
            <a:pPr algn="ctr" defTabSz="914210" rtl="0">
              <a:defRPr/>
            </a:pPr>
            <a:r>
              <a:rPr lang="en-US" sz="1400" b="1" i="1" kern="0" dirty="0">
                <a:solidFill>
                  <a:srgbClr val="000000"/>
                </a:solidFill>
                <a:latin typeface="Calibri" panose="020F0502020204030204" pitchFamily="34" charset="0"/>
                <a:cs typeface="Arial" panose="020B0604020202020204" pitchFamily="34" charset="0"/>
              </a:rPr>
              <a:t>HER2 </a:t>
            </a:r>
            <a:r>
              <a:rPr lang="en-US" sz="1400" b="1" kern="0" dirty="0">
                <a:solidFill>
                  <a:srgbClr val="000000"/>
                </a:solidFill>
                <a:latin typeface="Calibri" panose="020F0502020204030204" pitchFamily="34" charset="0"/>
                <a:cs typeface="Arial" panose="020B0604020202020204" pitchFamily="34" charset="0"/>
              </a:rPr>
              <a:t>+ T790M</a:t>
            </a:r>
            <a:br>
              <a:rPr lang="en-US" sz="1400" b="1" kern="0" dirty="0">
                <a:solidFill>
                  <a:srgbClr val="000000"/>
                </a:solidFill>
                <a:latin typeface="Calibri" panose="020F0502020204030204" pitchFamily="34" charset="0"/>
                <a:cs typeface="Arial" panose="020B0604020202020204" pitchFamily="34" charset="0"/>
              </a:rPr>
            </a:br>
            <a:r>
              <a:rPr lang="en-US" sz="1400" b="1" kern="0" dirty="0">
                <a:solidFill>
                  <a:srgbClr val="000000"/>
                </a:solidFill>
                <a:latin typeface="Calibri" panose="020F0502020204030204" pitchFamily="34" charset="0"/>
                <a:cs typeface="Arial" panose="020B0604020202020204" pitchFamily="34" charset="0"/>
              </a:rPr>
              <a:t>4%</a:t>
            </a:r>
          </a:p>
        </p:txBody>
      </p:sp>
      <p:sp>
        <p:nvSpPr>
          <p:cNvPr id="826" name="Freeform 26">
            <a:extLst>
              <a:ext uri="{FF2B5EF4-FFF2-40B4-BE49-F238E27FC236}">
                <a16:creationId xmlns:a16="http://schemas.microsoft.com/office/drawing/2014/main" xmlns="" id="{FD736B4C-51FA-4E42-85D9-762431ABC6BC}"/>
              </a:ext>
            </a:extLst>
          </p:cNvPr>
          <p:cNvSpPr/>
          <p:nvPr/>
        </p:nvSpPr>
        <p:spPr bwMode="auto">
          <a:xfrm>
            <a:off x="1512313" y="2465805"/>
            <a:ext cx="263881" cy="548640"/>
          </a:xfrm>
          <a:custGeom>
            <a:avLst/>
            <a:gdLst>
              <a:gd name="connsiteX0" fmla="*/ 642551 w 642551"/>
              <a:gd name="connsiteY0" fmla="*/ 1070919 h 1070919"/>
              <a:gd name="connsiteX1" fmla="*/ 181232 w 642551"/>
              <a:gd name="connsiteY1" fmla="*/ 0 h 1070919"/>
              <a:gd name="connsiteX2" fmla="*/ 0 w 642551"/>
              <a:gd name="connsiteY2" fmla="*/ 8238 h 1070919"/>
            </a:gdLst>
            <a:ahLst/>
            <a:cxnLst>
              <a:cxn ang="0">
                <a:pos x="connsiteX0" y="connsiteY0"/>
              </a:cxn>
              <a:cxn ang="0">
                <a:pos x="connsiteX1" y="connsiteY1"/>
              </a:cxn>
              <a:cxn ang="0">
                <a:pos x="connsiteX2" y="connsiteY2"/>
              </a:cxn>
            </a:cxnLst>
            <a:rect l="l" t="t" r="r" b="b"/>
            <a:pathLst>
              <a:path w="642551" h="1070919">
                <a:moveTo>
                  <a:pt x="642551" y="1070919"/>
                </a:moveTo>
                <a:lnTo>
                  <a:pt x="181232" y="0"/>
                </a:lnTo>
                <a:lnTo>
                  <a:pt x="0" y="8238"/>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000000"/>
              </a:solidFill>
              <a:latin typeface="Calibri" panose="020F0502020204030204" pitchFamily="34" charset="0"/>
              <a:cs typeface="Arial" panose="020B0604020202020204" pitchFamily="34" charset="0"/>
            </a:endParaRPr>
          </a:p>
        </p:txBody>
      </p:sp>
      <p:sp>
        <p:nvSpPr>
          <p:cNvPr id="827" name="Freeform 27">
            <a:extLst>
              <a:ext uri="{FF2B5EF4-FFF2-40B4-BE49-F238E27FC236}">
                <a16:creationId xmlns:a16="http://schemas.microsoft.com/office/drawing/2014/main" xmlns="" id="{31EB82A3-22A9-4EB8-83DE-0EB2379FE887}"/>
              </a:ext>
            </a:extLst>
          </p:cNvPr>
          <p:cNvSpPr/>
          <p:nvPr/>
        </p:nvSpPr>
        <p:spPr bwMode="auto">
          <a:xfrm>
            <a:off x="1473061" y="2879828"/>
            <a:ext cx="263881" cy="271738"/>
          </a:xfrm>
          <a:custGeom>
            <a:avLst/>
            <a:gdLst>
              <a:gd name="connsiteX0" fmla="*/ 642551 w 642551"/>
              <a:gd name="connsiteY0" fmla="*/ 659027 h 659027"/>
              <a:gd name="connsiteX1" fmla="*/ 148281 w 642551"/>
              <a:gd name="connsiteY1" fmla="*/ 0 h 659027"/>
              <a:gd name="connsiteX2" fmla="*/ 0 w 642551"/>
              <a:gd name="connsiteY2" fmla="*/ 0 h 659027"/>
            </a:gdLst>
            <a:ahLst/>
            <a:cxnLst>
              <a:cxn ang="0">
                <a:pos x="connsiteX0" y="connsiteY0"/>
              </a:cxn>
              <a:cxn ang="0">
                <a:pos x="connsiteX1" y="connsiteY1"/>
              </a:cxn>
              <a:cxn ang="0">
                <a:pos x="connsiteX2" y="connsiteY2"/>
              </a:cxn>
            </a:cxnLst>
            <a:rect l="l" t="t" r="r" b="b"/>
            <a:pathLst>
              <a:path w="642551" h="659027">
                <a:moveTo>
                  <a:pt x="642551" y="659027"/>
                </a:moveTo>
                <a:lnTo>
                  <a:pt x="148281" y="0"/>
                </a:lnTo>
                <a:lnTo>
                  <a:pt x="0" y="0"/>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000000"/>
              </a:solidFill>
              <a:latin typeface="Calibri" panose="020F0502020204030204" pitchFamily="34" charset="0"/>
              <a:cs typeface="Arial" panose="020B0604020202020204" pitchFamily="34" charset="0"/>
            </a:endParaRPr>
          </a:p>
        </p:txBody>
      </p:sp>
      <p:cxnSp>
        <p:nvCxnSpPr>
          <p:cNvPr id="828" name="Straight Connector 28">
            <a:extLst>
              <a:ext uri="{FF2B5EF4-FFF2-40B4-BE49-F238E27FC236}">
                <a16:creationId xmlns:a16="http://schemas.microsoft.com/office/drawing/2014/main" xmlns="" id="{2A59B248-B7FE-4D57-825B-016C757DFF70}"/>
              </a:ext>
            </a:extLst>
          </p:cNvPr>
          <p:cNvCxnSpPr>
            <a:cxnSpLocks noChangeShapeType="1"/>
          </p:cNvCxnSpPr>
          <p:nvPr/>
        </p:nvCxnSpPr>
        <p:spPr bwMode="auto">
          <a:xfrm flipH="1">
            <a:off x="1506362" y="3192817"/>
            <a:ext cx="218811"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829" name="Freeform 29">
            <a:extLst>
              <a:ext uri="{FF2B5EF4-FFF2-40B4-BE49-F238E27FC236}">
                <a16:creationId xmlns:a16="http://schemas.microsoft.com/office/drawing/2014/main" xmlns="" id="{E06281D2-4901-4B7C-9A41-1ABFB93D8BA2}"/>
              </a:ext>
            </a:extLst>
          </p:cNvPr>
          <p:cNvSpPr/>
          <p:nvPr/>
        </p:nvSpPr>
        <p:spPr bwMode="auto">
          <a:xfrm>
            <a:off x="1418837" y="3270737"/>
            <a:ext cx="294579" cy="163042"/>
          </a:xfrm>
          <a:custGeom>
            <a:avLst/>
            <a:gdLst>
              <a:gd name="connsiteX0" fmla="*/ 716692 w 716692"/>
              <a:gd name="connsiteY0" fmla="*/ 0 h 395417"/>
              <a:gd name="connsiteX1" fmla="*/ 189471 w 716692"/>
              <a:gd name="connsiteY1" fmla="*/ 387179 h 395417"/>
              <a:gd name="connsiteX2" fmla="*/ 0 w 716692"/>
              <a:gd name="connsiteY2" fmla="*/ 395417 h 395417"/>
            </a:gdLst>
            <a:ahLst/>
            <a:cxnLst>
              <a:cxn ang="0">
                <a:pos x="connsiteX0" y="connsiteY0"/>
              </a:cxn>
              <a:cxn ang="0">
                <a:pos x="connsiteX1" y="connsiteY1"/>
              </a:cxn>
              <a:cxn ang="0">
                <a:pos x="connsiteX2" y="connsiteY2"/>
              </a:cxn>
            </a:cxnLst>
            <a:rect l="l" t="t" r="r" b="b"/>
            <a:pathLst>
              <a:path w="716692" h="395417">
                <a:moveTo>
                  <a:pt x="716692" y="0"/>
                </a:moveTo>
                <a:lnTo>
                  <a:pt x="189471" y="387179"/>
                </a:lnTo>
                <a:lnTo>
                  <a:pt x="0" y="395417"/>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000000"/>
              </a:solidFill>
              <a:latin typeface="Calibri" panose="020F0502020204030204" pitchFamily="34" charset="0"/>
              <a:cs typeface="Arial" panose="020B0604020202020204" pitchFamily="34" charset="0"/>
            </a:endParaRPr>
          </a:p>
        </p:txBody>
      </p:sp>
      <p:sp>
        <p:nvSpPr>
          <p:cNvPr id="830" name="Freeform 30">
            <a:extLst>
              <a:ext uri="{FF2B5EF4-FFF2-40B4-BE49-F238E27FC236}">
                <a16:creationId xmlns:a16="http://schemas.microsoft.com/office/drawing/2014/main" xmlns="" id="{EE7F1FCC-C038-43A3-AE49-D62B2E0F5628}"/>
              </a:ext>
            </a:extLst>
          </p:cNvPr>
          <p:cNvSpPr/>
          <p:nvPr/>
        </p:nvSpPr>
        <p:spPr bwMode="auto">
          <a:xfrm>
            <a:off x="1506362" y="3416761"/>
            <a:ext cx="210320" cy="397457"/>
          </a:xfrm>
          <a:custGeom>
            <a:avLst/>
            <a:gdLst>
              <a:gd name="connsiteX0" fmla="*/ 510746 w 510746"/>
              <a:gd name="connsiteY0" fmla="*/ 0 h 963827"/>
              <a:gd name="connsiteX1" fmla="*/ 156519 w 510746"/>
              <a:gd name="connsiteY1" fmla="*/ 939114 h 963827"/>
              <a:gd name="connsiteX2" fmla="*/ 0 w 510746"/>
              <a:gd name="connsiteY2" fmla="*/ 963827 h 963827"/>
            </a:gdLst>
            <a:ahLst/>
            <a:cxnLst>
              <a:cxn ang="0">
                <a:pos x="connsiteX0" y="connsiteY0"/>
              </a:cxn>
              <a:cxn ang="0">
                <a:pos x="connsiteX1" y="connsiteY1"/>
              </a:cxn>
              <a:cxn ang="0">
                <a:pos x="connsiteX2" y="connsiteY2"/>
              </a:cxn>
            </a:cxnLst>
            <a:rect l="l" t="t" r="r" b="b"/>
            <a:pathLst>
              <a:path w="510746" h="963827">
                <a:moveTo>
                  <a:pt x="510746" y="0"/>
                </a:moveTo>
                <a:lnTo>
                  <a:pt x="156519" y="939114"/>
                </a:lnTo>
                <a:lnTo>
                  <a:pt x="0" y="963827"/>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000000"/>
              </a:solidFill>
              <a:latin typeface="Calibri" panose="020F0502020204030204" pitchFamily="34" charset="0"/>
              <a:cs typeface="Arial" panose="020B0604020202020204" pitchFamily="34" charset="0"/>
            </a:endParaRPr>
          </a:p>
        </p:txBody>
      </p:sp>
      <p:sp>
        <p:nvSpPr>
          <p:cNvPr id="831" name="TextBox 830">
            <a:extLst>
              <a:ext uri="{FF2B5EF4-FFF2-40B4-BE49-F238E27FC236}">
                <a16:creationId xmlns:a16="http://schemas.microsoft.com/office/drawing/2014/main" xmlns="" id="{468A1233-0F5F-4919-A3FD-F63A074F57D9}"/>
              </a:ext>
            </a:extLst>
          </p:cNvPr>
          <p:cNvSpPr txBox="1"/>
          <p:nvPr/>
        </p:nvSpPr>
        <p:spPr>
          <a:xfrm>
            <a:off x="87018" y="2215094"/>
            <a:ext cx="1878048" cy="307777"/>
          </a:xfrm>
          <a:prstGeom prst="rect">
            <a:avLst/>
          </a:prstGeom>
          <a:noFill/>
        </p:spPr>
        <p:txBody>
          <a:bodyPr wrap="square">
            <a:spAutoFit/>
          </a:bodyPr>
          <a:lstStyle/>
          <a:p>
            <a:pPr algn="ctr" defTabSz="914210" rtl="0">
              <a:defRPr/>
            </a:pPr>
            <a:r>
              <a:rPr lang="en-US" sz="1400" b="1" i="1" kern="0" dirty="0">
                <a:solidFill>
                  <a:srgbClr val="000000"/>
                </a:solidFill>
                <a:latin typeface="Calibri" panose="020F0502020204030204" pitchFamily="34" charset="0"/>
                <a:cs typeface="Arial" panose="020B0604020202020204" pitchFamily="34" charset="0"/>
              </a:rPr>
              <a:t>MET</a:t>
            </a:r>
            <a:r>
              <a:rPr lang="en-US" sz="1400" b="1" kern="0" dirty="0">
                <a:solidFill>
                  <a:srgbClr val="000000"/>
                </a:solidFill>
                <a:latin typeface="Calibri" panose="020F0502020204030204" pitchFamily="34" charset="0"/>
                <a:cs typeface="Arial" panose="020B0604020202020204" pitchFamily="34" charset="0"/>
              </a:rPr>
              <a:t> amplification 3%</a:t>
            </a:r>
          </a:p>
        </p:txBody>
      </p:sp>
      <p:sp>
        <p:nvSpPr>
          <p:cNvPr id="833" name="TextBox 832">
            <a:extLst>
              <a:ext uri="{FF2B5EF4-FFF2-40B4-BE49-F238E27FC236}">
                <a16:creationId xmlns:a16="http://schemas.microsoft.com/office/drawing/2014/main" xmlns="" id="{08FB0471-C9DA-4C34-A008-3794263715D2}"/>
              </a:ext>
            </a:extLst>
          </p:cNvPr>
          <p:cNvSpPr txBox="1"/>
          <p:nvPr/>
        </p:nvSpPr>
        <p:spPr>
          <a:xfrm>
            <a:off x="330971" y="3049659"/>
            <a:ext cx="1389818" cy="307777"/>
          </a:xfrm>
          <a:prstGeom prst="rect">
            <a:avLst/>
          </a:prstGeom>
          <a:noFill/>
        </p:spPr>
        <p:txBody>
          <a:bodyPr wrap="square">
            <a:spAutoFit/>
          </a:bodyPr>
          <a:lstStyle/>
          <a:p>
            <a:pPr algn="ctr" defTabSz="914210" rtl="0">
              <a:defRPr/>
            </a:pPr>
            <a:r>
              <a:rPr lang="en-US" sz="1400" b="1" kern="0" dirty="0">
                <a:solidFill>
                  <a:srgbClr val="000000"/>
                </a:solidFill>
                <a:latin typeface="Calibri" panose="020F0502020204030204" pitchFamily="34" charset="0"/>
                <a:cs typeface="Arial" panose="020B0604020202020204" pitchFamily="34" charset="0"/>
              </a:rPr>
              <a:t>Small cell 1%</a:t>
            </a:r>
          </a:p>
        </p:txBody>
      </p:sp>
      <p:sp>
        <p:nvSpPr>
          <p:cNvPr id="834" name="TextBox 833">
            <a:extLst>
              <a:ext uri="{FF2B5EF4-FFF2-40B4-BE49-F238E27FC236}">
                <a16:creationId xmlns:a16="http://schemas.microsoft.com/office/drawing/2014/main" xmlns="" id="{622CA695-5514-4520-A38C-B451C6B4EC1B}"/>
              </a:ext>
            </a:extLst>
          </p:cNvPr>
          <p:cNvSpPr txBox="1"/>
          <p:nvPr/>
        </p:nvSpPr>
        <p:spPr>
          <a:xfrm>
            <a:off x="4374" y="3374080"/>
            <a:ext cx="1762916" cy="523220"/>
          </a:xfrm>
          <a:prstGeom prst="rect">
            <a:avLst/>
          </a:prstGeom>
          <a:noFill/>
        </p:spPr>
        <p:txBody>
          <a:bodyPr wrap="square">
            <a:spAutoFit/>
          </a:bodyPr>
          <a:lstStyle/>
          <a:p>
            <a:pPr algn="ctr" defTabSz="914210" rtl="0">
              <a:defRPr/>
            </a:pPr>
            <a:r>
              <a:rPr lang="en-US" sz="1400" b="1" kern="0" dirty="0">
                <a:solidFill>
                  <a:srgbClr val="000000"/>
                </a:solidFill>
                <a:latin typeface="Calibri" panose="020F0502020204030204" pitchFamily="34" charset="0"/>
                <a:cs typeface="Arial" panose="020B0604020202020204" pitchFamily="34" charset="0"/>
              </a:rPr>
              <a:t>Small cell + T790M 2%</a:t>
            </a:r>
          </a:p>
        </p:txBody>
      </p:sp>
      <p:sp>
        <p:nvSpPr>
          <p:cNvPr id="835" name="TextBox 834">
            <a:extLst>
              <a:ext uri="{FF2B5EF4-FFF2-40B4-BE49-F238E27FC236}">
                <a16:creationId xmlns:a16="http://schemas.microsoft.com/office/drawing/2014/main" xmlns="" id="{B693C665-9894-4C25-A26C-1F7BF19207A4}"/>
              </a:ext>
            </a:extLst>
          </p:cNvPr>
          <p:cNvSpPr txBox="1"/>
          <p:nvPr/>
        </p:nvSpPr>
        <p:spPr>
          <a:xfrm>
            <a:off x="285194" y="3793164"/>
            <a:ext cx="1646226" cy="523220"/>
          </a:xfrm>
          <a:prstGeom prst="rect">
            <a:avLst/>
          </a:prstGeom>
          <a:noFill/>
        </p:spPr>
        <p:txBody>
          <a:bodyPr wrap="square">
            <a:spAutoFit/>
          </a:bodyPr>
          <a:lstStyle/>
          <a:p>
            <a:pPr algn="ctr" defTabSz="914210" rtl="0">
              <a:defRPr/>
            </a:pPr>
            <a:r>
              <a:rPr lang="en-US" sz="1400" b="1" i="1" kern="0" dirty="0">
                <a:solidFill>
                  <a:srgbClr val="000000"/>
                </a:solidFill>
                <a:latin typeface="Calibri" panose="020F0502020204030204" pitchFamily="34" charset="0"/>
                <a:cs typeface="Arial" panose="020B0604020202020204" pitchFamily="34" charset="0"/>
              </a:rPr>
              <a:t>MET</a:t>
            </a:r>
            <a:r>
              <a:rPr lang="en-US" sz="1400" b="1" kern="0" dirty="0">
                <a:solidFill>
                  <a:srgbClr val="000000"/>
                </a:solidFill>
                <a:latin typeface="Calibri" panose="020F0502020204030204" pitchFamily="34" charset="0"/>
                <a:cs typeface="Arial" panose="020B0604020202020204" pitchFamily="34" charset="0"/>
              </a:rPr>
              <a:t> + T790M </a:t>
            </a:r>
          </a:p>
          <a:p>
            <a:pPr algn="ctr" defTabSz="914210" rtl="0">
              <a:defRPr/>
            </a:pPr>
            <a:r>
              <a:rPr lang="en-US" sz="1400" b="1" kern="0" dirty="0">
                <a:solidFill>
                  <a:srgbClr val="000000"/>
                </a:solidFill>
                <a:latin typeface="Calibri" panose="020F0502020204030204" pitchFamily="34" charset="0"/>
                <a:cs typeface="Arial" panose="020B0604020202020204" pitchFamily="34" charset="0"/>
              </a:rPr>
              <a:t>3%</a:t>
            </a:r>
          </a:p>
        </p:txBody>
      </p:sp>
      <p:sp>
        <p:nvSpPr>
          <p:cNvPr id="836" name="Freeform 24">
            <a:extLst>
              <a:ext uri="{FF2B5EF4-FFF2-40B4-BE49-F238E27FC236}">
                <a16:creationId xmlns:a16="http://schemas.microsoft.com/office/drawing/2014/main" xmlns="" id="{E9F352EB-8CF9-40DC-9A91-1EC930B01309}"/>
              </a:ext>
            </a:extLst>
          </p:cNvPr>
          <p:cNvSpPr/>
          <p:nvPr/>
        </p:nvSpPr>
        <p:spPr bwMode="auto">
          <a:xfrm rot="17392411">
            <a:off x="2574510" y="2371414"/>
            <a:ext cx="231141" cy="91443"/>
          </a:xfrm>
          <a:custGeom>
            <a:avLst/>
            <a:gdLst>
              <a:gd name="connsiteX0" fmla="*/ 0 w 560173"/>
              <a:gd name="connsiteY0" fmla="*/ 222421 h 222421"/>
              <a:gd name="connsiteX1" fmla="*/ 560173 w 560173"/>
              <a:gd name="connsiteY1" fmla="*/ 0 h 222421"/>
            </a:gdLst>
            <a:ahLst/>
            <a:cxnLst>
              <a:cxn ang="0">
                <a:pos x="connsiteX0" y="connsiteY0"/>
              </a:cxn>
              <a:cxn ang="0">
                <a:pos x="connsiteX1" y="connsiteY1"/>
              </a:cxn>
            </a:cxnLst>
            <a:rect l="l" t="t" r="r" b="b"/>
            <a:pathLst>
              <a:path w="560173" h="222421">
                <a:moveTo>
                  <a:pt x="0" y="222421"/>
                </a:moveTo>
                <a:lnTo>
                  <a:pt x="560173" y="0"/>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FFFFFF"/>
              </a:solidFill>
              <a:cs typeface="Arial" panose="020B0604020202020204" pitchFamily="34" charset="0"/>
            </a:endParaRPr>
          </a:p>
        </p:txBody>
      </p:sp>
      <p:sp>
        <p:nvSpPr>
          <p:cNvPr id="837" name="Freeform 24">
            <a:extLst>
              <a:ext uri="{FF2B5EF4-FFF2-40B4-BE49-F238E27FC236}">
                <a16:creationId xmlns:a16="http://schemas.microsoft.com/office/drawing/2014/main" xmlns="" id="{C1EC5D0A-A434-4923-B802-F9E16033DECD}"/>
              </a:ext>
            </a:extLst>
          </p:cNvPr>
          <p:cNvSpPr/>
          <p:nvPr/>
        </p:nvSpPr>
        <p:spPr bwMode="auto">
          <a:xfrm rot="18807859">
            <a:off x="2106747" y="2256086"/>
            <a:ext cx="231141" cy="273641"/>
          </a:xfrm>
          <a:custGeom>
            <a:avLst/>
            <a:gdLst>
              <a:gd name="connsiteX0" fmla="*/ 0 w 560173"/>
              <a:gd name="connsiteY0" fmla="*/ 222421 h 222421"/>
              <a:gd name="connsiteX1" fmla="*/ 560173 w 560173"/>
              <a:gd name="connsiteY1" fmla="*/ 0 h 222421"/>
            </a:gdLst>
            <a:ahLst/>
            <a:cxnLst>
              <a:cxn ang="0">
                <a:pos x="connsiteX0" y="connsiteY0"/>
              </a:cxn>
              <a:cxn ang="0">
                <a:pos x="connsiteX1" y="connsiteY1"/>
              </a:cxn>
            </a:cxnLst>
            <a:rect l="l" t="t" r="r" b="b"/>
            <a:pathLst>
              <a:path w="560173" h="222421">
                <a:moveTo>
                  <a:pt x="0" y="222421"/>
                </a:moveTo>
                <a:lnTo>
                  <a:pt x="560173" y="0"/>
                </a:lnTo>
              </a:path>
            </a:pathLst>
          </a:custGeom>
          <a:noFill/>
          <a:ln w="28575" cap="flat" cmpd="sng" algn="ctr">
            <a:solidFill>
              <a:schemeClr val="bg1"/>
            </a:solidFill>
            <a:prstDash val="solid"/>
            <a:round/>
            <a:headEnd type="none" w="med" len="med"/>
            <a:tailEnd type="none" w="med" len="med"/>
          </a:ln>
          <a:effectLst/>
        </p:spPr>
        <p:txBody>
          <a:bodyPr anchor="ctr"/>
          <a:lstStyle/>
          <a:p>
            <a:pPr algn="ctr" defTabSz="914210" rtl="0">
              <a:defRPr/>
            </a:pPr>
            <a:endParaRPr lang="en-US" sz="1400" b="1" kern="0" dirty="0">
              <a:solidFill>
                <a:srgbClr val="FFFFFF"/>
              </a:solidFill>
              <a:cs typeface="Arial" panose="020B0604020202020204" pitchFamily="34" charset="0"/>
            </a:endParaRPr>
          </a:p>
        </p:txBody>
      </p:sp>
      <p:sp>
        <p:nvSpPr>
          <p:cNvPr id="838" name="Rectangle 837">
            <a:extLst>
              <a:ext uri="{FF2B5EF4-FFF2-40B4-BE49-F238E27FC236}">
                <a16:creationId xmlns:a16="http://schemas.microsoft.com/office/drawing/2014/main" xmlns="" id="{9BE8EA58-5EDB-499E-8B70-DEF499DF685F}"/>
              </a:ext>
            </a:extLst>
          </p:cNvPr>
          <p:cNvSpPr/>
          <p:nvPr/>
        </p:nvSpPr>
        <p:spPr>
          <a:xfrm>
            <a:off x="5311916" y="5738800"/>
            <a:ext cx="5549755" cy="554245"/>
          </a:xfrm>
          <a:prstGeom prst="rect">
            <a:avLst/>
          </a:prstGeom>
          <a:noFill/>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rtl="0" eaLnBrk="0" fontAlgn="base" hangingPunct="0">
              <a:spcBef>
                <a:spcPct val="0"/>
              </a:spcBef>
              <a:spcAft>
                <a:spcPct val="0"/>
              </a:spcAft>
            </a:pPr>
            <a:r>
              <a:rPr lang="en-US" b="1" dirty="0">
                <a:solidFill>
                  <a:srgbClr val="E1471D"/>
                </a:solidFill>
                <a:latin typeface="Calibri" panose="020F0502020204030204" pitchFamily="34" charset="0"/>
                <a:cs typeface="Calibri" panose="020F0502020204030204" pitchFamily="34" charset="0"/>
              </a:rPr>
              <a:t>No dominant and more heterogeneous mechanisms of resistance to 3rd-gen EGFR TKI osimertinib</a:t>
            </a:r>
          </a:p>
        </p:txBody>
      </p:sp>
      <p:sp>
        <p:nvSpPr>
          <p:cNvPr id="839" name="TextBox 838">
            <a:extLst>
              <a:ext uri="{FF2B5EF4-FFF2-40B4-BE49-F238E27FC236}">
                <a16:creationId xmlns:a16="http://schemas.microsoft.com/office/drawing/2014/main" xmlns="" id="{57B7E3D1-B954-4E89-B2F9-F1529674C92B}"/>
              </a:ext>
            </a:extLst>
          </p:cNvPr>
          <p:cNvSpPr txBox="1"/>
          <p:nvPr/>
        </p:nvSpPr>
        <p:spPr bwMode="auto">
          <a:xfrm>
            <a:off x="241757" y="1028908"/>
            <a:ext cx="3623334"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457143" rtl="0">
              <a:spcAft>
                <a:spcPct val="0"/>
              </a:spcAft>
              <a:defRPr/>
            </a:pPr>
            <a:r>
              <a:rPr lang="en-US" sz="1867" b="1" dirty="0">
                <a:solidFill>
                  <a:srgbClr val="000000"/>
                </a:solidFill>
                <a:latin typeface="Calibri" panose="020F0502020204030204" pitchFamily="34" charset="0"/>
                <a:cs typeface="Arial" panose="020B0604020202020204" pitchFamily="34" charset="0"/>
              </a:rPr>
              <a:t>Acquired Resistance Mechanisms With Early-Gen EGFR TKIs</a:t>
            </a:r>
            <a:r>
              <a:rPr lang="en-US" sz="1867" b="1" baseline="30000" dirty="0">
                <a:solidFill>
                  <a:srgbClr val="000000"/>
                </a:solidFill>
                <a:latin typeface="Calibri" panose="020F0502020204030204" pitchFamily="34" charset="0"/>
                <a:cs typeface="Arial" panose="020B0604020202020204" pitchFamily="34" charset="0"/>
              </a:rPr>
              <a:t>1</a:t>
            </a:r>
          </a:p>
        </p:txBody>
      </p:sp>
      <p:sp>
        <p:nvSpPr>
          <p:cNvPr id="840" name="Rectangle 839">
            <a:extLst>
              <a:ext uri="{FF2B5EF4-FFF2-40B4-BE49-F238E27FC236}">
                <a16:creationId xmlns:a16="http://schemas.microsoft.com/office/drawing/2014/main" xmlns="" id="{14192103-7EF9-48DB-B4DA-22227A79A2D5}"/>
              </a:ext>
            </a:extLst>
          </p:cNvPr>
          <p:cNvSpPr/>
          <p:nvPr/>
        </p:nvSpPr>
        <p:spPr>
          <a:xfrm>
            <a:off x="241757" y="5600157"/>
            <a:ext cx="3240697" cy="590931"/>
          </a:xfrm>
          <a:prstGeom prst="rect">
            <a:avLst/>
          </a:prstGeom>
        </p:spPr>
        <p:txBody>
          <a:bodyPr wrap="square">
            <a:spAutoFit/>
          </a:bodyPr>
          <a:lstStyle/>
          <a:p>
            <a:pPr algn="l" rtl="0" fontAlgn="base">
              <a:lnSpc>
                <a:spcPct val="90000"/>
              </a:lnSpc>
              <a:buClr>
                <a:srgbClr val="000000"/>
              </a:buClr>
              <a:defRPr/>
            </a:pPr>
            <a:r>
              <a:rPr lang="en-US" sz="1200" kern="0" baseline="30000" dirty="0">
                <a:solidFill>
                  <a:prstClr val="black"/>
                </a:solidFill>
                <a:latin typeface="Calibri" panose="020F0502020204030204" pitchFamily="34" charset="0"/>
                <a:cs typeface="Calibri" panose="020F0502020204030204" pitchFamily="34" charset="0"/>
              </a:rPr>
              <a:t>‡</a:t>
            </a:r>
            <a:r>
              <a:rPr lang="en-US" sz="1200" kern="0" dirty="0">
                <a:solidFill>
                  <a:prstClr val="black"/>
                </a:solidFill>
                <a:latin typeface="Calibri" panose="020F0502020204030204" pitchFamily="34" charset="0"/>
                <a:cs typeface="Calibri" panose="020F0502020204030204" pitchFamily="34" charset="0"/>
              </a:rPr>
              <a:t>In the phase III RELAY trial, the post-progression T790M rate was 43% and 47% with ramucirumab + erlotinib vs placebo + erlotinib, respectively.</a:t>
            </a:r>
            <a:r>
              <a:rPr lang="en-US" sz="1200" kern="0" baseline="30000" dirty="0">
                <a:solidFill>
                  <a:prstClr val="black"/>
                </a:solidFill>
                <a:latin typeface="Calibri" panose="020F0502020204030204" pitchFamily="34" charset="0"/>
                <a:cs typeface="Calibri" panose="020F0502020204030204" pitchFamily="34" charset="0"/>
              </a:rPr>
              <a:t>2</a:t>
            </a:r>
            <a:endParaRPr lang="en-US" sz="1200" kern="0" dirty="0">
              <a:solidFill>
                <a:prstClr val="black"/>
              </a:solidFill>
              <a:latin typeface="Calibri" panose="020F0502020204030204" pitchFamily="34" charset="0"/>
              <a:cs typeface="Calibri" panose="020F0502020204030204" pitchFamily="34" charset="0"/>
            </a:endParaRPr>
          </a:p>
        </p:txBody>
      </p:sp>
      <p:sp>
        <p:nvSpPr>
          <p:cNvPr id="841" name="Freeform: Shape 840">
            <a:extLst>
              <a:ext uri="{FF2B5EF4-FFF2-40B4-BE49-F238E27FC236}">
                <a16:creationId xmlns:a16="http://schemas.microsoft.com/office/drawing/2014/main" xmlns="" id="{4EDBC199-F616-44B1-843E-52E8C21D5AB0}"/>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256672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D7B0842-61F0-44CA-844D-6AED843422AF}"/>
              </a:ext>
            </a:extLst>
          </p:cNvPr>
          <p:cNvSpPr>
            <a:spLocks noGrp="1"/>
          </p:cNvSpPr>
          <p:nvPr>
            <p:ph type="title"/>
          </p:nvPr>
        </p:nvSpPr>
        <p:spPr/>
        <p:txBody>
          <a:bodyPr>
            <a:noAutofit/>
          </a:bodyPr>
          <a:lstStyle/>
          <a:p>
            <a:r>
              <a:rPr lang="en-US" sz="2800" kern="1200" dirty="0">
                <a:solidFill>
                  <a:srgbClr val="7030A0"/>
                </a:solidFill>
                <a:latin typeface="Arial" panose="020B0604020202020204" pitchFamily="34" charset="0"/>
                <a:cs typeface="Arial" panose="020B0604020202020204" pitchFamily="34" charset="0"/>
              </a:rPr>
              <a:t>Reasonable Strategy for Oligoprogression: Consolidative</a:t>
            </a:r>
            <a:br>
              <a:rPr lang="en-US" sz="2800" kern="1200" dirty="0">
                <a:solidFill>
                  <a:srgbClr val="7030A0"/>
                </a:solidFill>
                <a:latin typeface="Arial" panose="020B0604020202020204" pitchFamily="34" charset="0"/>
                <a:cs typeface="Arial" panose="020B0604020202020204" pitchFamily="34" charset="0"/>
              </a:rPr>
            </a:br>
            <a:r>
              <a:rPr lang="en-US" sz="2800" kern="1200" dirty="0">
                <a:solidFill>
                  <a:srgbClr val="7030A0"/>
                </a:solidFill>
                <a:latin typeface="Arial" panose="020B0604020202020204" pitchFamily="34" charset="0"/>
                <a:cs typeface="Arial" panose="020B0604020202020204" pitchFamily="34" charset="0"/>
              </a:rPr>
              <a:t>Local Therapy at MRD and Continuing Same EGFR TKI</a:t>
            </a:r>
          </a:p>
        </p:txBody>
      </p:sp>
      <p:sp>
        <p:nvSpPr>
          <p:cNvPr id="6" name="Content Placeholder 5">
            <a:extLst>
              <a:ext uri="{FF2B5EF4-FFF2-40B4-BE49-F238E27FC236}">
                <a16:creationId xmlns:a16="http://schemas.microsoft.com/office/drawing/2014/main" xmlns="" id="{895B3411-49B5-4744-8CC0-6261F76656C9}"/>
              </a:ext>
            </a:extLst>
          </p:cNvPr>
          <p:cNvSpPr>
            <a:spLocks noGrp="1"/>
          </p:cNvSpPr>
          <p:nvPr>
            <p:ph idx="1"/>
          </p:nvPr>
        </p:nvSpPr>
        <p:spPr>
          <a:xfrm>
            <a:off x="603186" y="1513047"/>
            <a:ext cx="5477740" cy="4650686"/>
          </a:xfrm>
        </p:spPr>
        <p:txBody>
          <a:bodyPr/>
          <a:lstStyle/>
          <a:p>
            <a:r>
              <a:rPr lang="en-US" sz="2000" dirty="0"/>
              <a:t>Randomized phase II study comparing LCT vs MT/O in stage IV NSCLC with </a:t>
            </a:r>
            <a:br>
              <a:rPr lang="en-US" sz="2000" dirty="0"/>
            </a:br>
            <a:r>
              <a:rPr lang="en-US" sz="2000" dirty="0"/>
              <a:t>≤3 metastases and no PD at ≥3 mo after frontline systemic therapy (N = 49)</a:t>
            </a:r>
          </a:p>
          <a:p>
            <a:r>
              <a:rPr lang="en-US" sz="2000" dirty="0"/>
              <a:t>Patients with oligoprogression and MRD after ≥3 mo of systemic therapy benefited from consolidative local therapy vs maintenance or observation</a:t>
            </a:r>
          </a:p>
          <a:p>
            <a:pPr lvl="1"/>
            <a:r>
              <a:rPr lang="en-US" sz="2000" dirty="0"/>
              <a:t>Study closed early by DSMB due to PFS and OS benefit with local therapy</a:t>
            </a:r>
          </a:p>
          <a:p>
            <a:pPr lvl="1"/>
            <a:r>
              <a:rPr lang="en-US" sz="2000" b="1" dirty="0">
                <a:solidFill>
                  <a:schemeClr val="accent3"/>
                </a:solidFill>
              </a:rPr>
              <a:t>Local therapy followed by continued EGFR TKI delays time to new systemic treatment and extends PFS and OS</a:t>
            </a:r>
          </a:p>
          <a:p>
            <a:pPr lvl="1"/>
            <a:endParaRPr lang="en-US" sz="2000" dirty="0"/>
          </a:p>
          <a:p>
            <a:endParaRPr lang="en-US" sz="2000" dirty="0"/>
          </a:p>
        </p:txBody>
      </p:sp>
      <p:sp>
        <p:nvSpPr>
          <p:cNvPr id="15" name="Text Box 15">
            <a:extLst>
              <a:ext uri="{FF2B5EF4-FFF2-40B4-BE49-F238E27FC236}">
                <a16:creationId xmlns:a16="http://schemas.microsoft.com/office/drawing/2014/main" xmlns="" id="{3894C9DA-6813-4432-BDCD-9C3BA0840914}"/>
              </a:ext>
            </a:extLst>
          </p:cNvPr>
          <p:cNvSpPr txBox="1">
            <a:spLocks noChangeArrowheads="1"/>
          </p:cNvSpPr>
          <p:nvPr/>
        </p:nvSpPr>
        <p:spPr bwMode="auto">
          <a:xfrm>
            <a:off x="422589" y="639981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Gomez. JCO. 2019;37:1558.</a:t>
            </a:r>
          </a:p>
        </p:txBody>
      </p:sp>
      <p:sp>
        <p:nvSpPr>
          <p:cNvPr id="16" name="TextBox 15">
            <a:extLst>
              <a:ext uri="{FF2B5EF4-FFF2-40B4-BE49-F238E27FC236}">
                <a16:creationId xmlns:a16="http://schemas.microsoft.com/office/drawing/2014/main" xmlns="" id="{D8C24B72-8E0F-44CB-BB9C-4B255585C675}"/>
              </a:ext>
            </a:extLst>
          </p:cNvPr>
          <p:cNvSpPr txBox="1"/>
          <p:nvPr/>
        </p:nvSpPr>
        <p:spPr bwMode="auto">
          <a:xfrm>
            <a:off x="8193967" y="1465395"/>
            <a:ext cx="759540" cy="369332"/>
          </a:xfrm>
          <a:prstGeom prst="rect">
            <a:avLst/>
          </a:prstGeom>
          <a:solidFill>
            <a:schemeClr val="tx1"/>
          </a:solidFill>
          <a:ln>
            <a:noFill/>
          </a:ln>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a:t>
            </a:r>
          </a:p>
        </p:txBody>
      </p:sp>
      <p:sp>
        <p:nvSpPr>
          <p:cNvPr id="17" name="TextBox 16">
            <a:extLst>
              <a:ext uri="{FF2B5EF4-FFF2-40B4-BE49-F238E27FC236}">
                <a16:creationId xmlns:a16="http://schemas.microsoft.com/office/drawing/2014/main" xmlns="" id="{B1225591-3365-45A5-A049-39C23746D49C}"/>
              </a:ext>
            </a:extLst>
          </p:cNvPr>
          <p:cNvSpPr txBox="1"/>
          <p:nvPr/>
        </p:nvSpPr>
        <p:spPr bwMode="auto">
          <a:xfrm>
            <a:off x="8386869" y="3992835"/>
            <a:ext cx="566638" cy="369332"/>
          </a:xfrm>
          <a:prstGeom prst="rect">
            <a:avLst/>
          </a:prstGeom>
          <a:solidFill>
            <a:schemeClr val="tx1"/>
          </a:solidFill>
          <a:ln>
            <a:noFill/>
          </a:ln>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a:t>
            </a:r>
          </a:p>
        </p:txBody>
      </p:sp>
      <p:sp>
        <p:nvSpPr>
          <p:cNvPr id="33" name="TextBox 32">
            <a:extLst>
              <a:ext uri="{FF2B5EF4-FFF2-40B4-BE49-F238E27FC236}">
                <a16:creationId xmlns:a16="http://schemas.microsoft.com/office/drawing/2014/main" xmlns="" id="{01579058-3A63-4B17-AFE9-09600FB58B84}"/>
              </a:ext>
            </a:extLst>
          </p:cNvPr>
          <p:cNvSpPr txBox="1"/>
          <p:nvPr/>
        </p:nvSpPr>
        <p:spPr bwMode="auto">
          <a:xfrm rot="16200000">
            <a:off x="5712751" y="2414992"/>
            <a:ext cx="1952911"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Probability</a:t>
            </a:r>
          </a:p>
        </p:txBody>
      </p:sp>
      <p:grpSp>
        <p:nvGrpSpPr>
          <p:cNvPr id="34" name="Group 33">
            <a:extLst>
              <a:ext uri="{FF2B5EF4-FFF2-40B4-BE49-F238E27FC236}">
                <a16:creationId xmlns:a16="http://schemas.microsoft.com/office/drawing/2014/main" xmlns="" id="{680CB924-8C0C-418C-ACFA-900DCDD83D1D}"/>
              </a:ext>
            </a:extLst>
          </p:cNvPr>
          <p:cNvGrpSpPr/>
          <p:nvPr/>
        </p:nvGrpSpPr>
        <p:grpSpPr>
          <a:xfrm>
            <a:off x="6768133" y="1739901"/>
            <a:ext cx="504346" cy="1844383"/>
            <a:chOff x="1283929" y="2907711"/>
            <a:chExt cx="505597" cy="1893450"/>
          </a:xfrm>
        </p:grpSpPr>
        <p:sp>
          <p:nvSpPr>
            <p:cNvPr id="35" name="TextBox 34">
              <a:extLst>
                <a:ext uri="{FF2B5EF4-FFF2-40B4-BE49-F238E27FC236}">
                  <a16:creationId xmlns:a16="http://schemas.microsoft.com/office/drawing/2014/main" xmlns="" id="{868CDDD8-B260-43D3-8170-57B0F65D0E6D}"/>
                </a:ext>
              </a:extLst>
            </p:cNvPr>
            <p:cNvSpPr txBox="1"/>
            <p:nvPr/>
          </p:nvSpPr>
          <p:spPr bwMode="auto">
            <a:xfrm>
              <a:off x="1512803" y="4485196"/>
              <a:ext cx="276723"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36" name="TextBox 35">
              <a:extLst>
                <a:ext uri="{FF2B5EF4-FFF2-40B4-BE49-F238E27FC236}">
                  <a16:creationId xmlns:a16="http://schemas.microsoft.com/office/drawing/2014/main" xmlns="" id="{B46A63AD-A6C4-41B8-A86D-CDF6799628E4}"/>
                </a:ext>
              </a:extLst>
            </p:cNvPr>
            <p:cNvSpPr txBox="1"/>
            <p:nvPr/>
          </p:nvSpPr>
          <p:spPr bwMode="auto">
            <a:xfrm>
              <a:off x="1283929" y="4092103"/>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0.25</a:t>
              </a:r>
            </a:p>
          </p:txBody>
        </p:sp>
        <p:sp>
          <p:nvSpPr>
            <p:cNvPr id="37" name="TextBox 36">
              <a:extLst>
                <a:ext uri="{FF2B5EF4-FFF2-40B4-BE49-F238E27FC236}">
                  <a16:creationId xmlns:a16="http://schemas.microsoft.com/office/drawing/2014/main" xmlns="" id="{3E9AD9EE-8E67-451E-BD05-FEA541C52B7F}"/>
                </a:ext>
              </a:extLst>
            </p:cNvPr>
            <p:cNvSpPr txBox="1"/>
            <p:nvPr/>
          </p:nvSpPr>
          <p:spPr bwMode="auto">
            <a:xfrm>
              <a:off x="1283929" y="3686311"/>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0.50</a:t>
              </a:r>
            </a:p>
          </p:txBody>
        </p:sp>
        <p:sp>
          <p:nvSpPr>
            <p:cNvPr id="38" name="TextBox 37">
              <a:extLst>
                <a:ext uri="{FF2B5EF4-FFF2-40B4-BE49-F238E27FC236}">
                  <a16:creationId xmlns:a16="http://schemas.microsoft.com/office/drawing/2014/main" xmlns="" id="{C703CD51-73AD-4FF3-898F-4FE1C941C378}"/>
                </a:ext>
              </a:extLst>
            </p:cNvPr>
            <p:cNvSpPr txBox="1"/>
            <p:nvPr/>
          </p:nvSpPr>
          <p:spPr bwMode="auto">
            <a:xfrm>
              <a:off x="1283929" y="3313503"/>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0.75</a:t>
              </a:r>
            </a:p>
          </p:txBody>
        </p:sp>
        <p:sp>
          <p:nvSpPr>
            <p:cNvPr id="39" name="TextBox 38">
              <a:extLst>
                <a:ext uri="{FF2B5EF4-FFF2-40B4-BE49-F238E27FC236}">
                  <a16:creationId xmlns:a16="http://schemas.microsoft.com/office/drawing/2014/main" xmlns="" id="{12A76206-F005-4F7E-B4D6-4AA50EB0D135}"/>
                </a:ext>
              </a:extLst>
            </p:cNvPr>
            <p:cNvSpPr txBox="1"/>
            <p:nvPr/>
          </p:nvSpPr>
          <p:spPr bwMode="auto">
            <a:xfrm>
              <a:off x="1283929" y="2907711"/>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grpSp>
      <p:sp>
        <p:nvSpPr>
          <p:cNvPr id="47" name="TextBox 46">
            <a:extLst>
              <a:ext uri="{FF2B5EF4-FFF2-40B4-BE49-F238E27FC236}">
                <a16:creationId xmlns:a16="http://schemas.microsoft.com/office/drawing/2014/main" xmlns="" id="{101125AB-81FF-4D7A-AAEF-21652850E3B3}"/>
              </a:ext>
            </a:extLst>
          </p:cNvPr>
          <p:cNvSpPr txBox="1"/>
          <p:nvPr/>
        </p:nvSpPr>
        <p:spPr bwMode="auto">
          <a:xfrm>
            <a:off x="7861131" y="3593759"/>
            <a:ext cx="15681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grpSp>
        <p:nvGrpSpPr>
          <p:cNvPr id="48" name="Group 47">
            <a:extLst>
              <a:ext uri="{FF2B5EF4-FFF2-40B4-BE49-F238E27FC236}">
                <a16:creationId xmlns:a16="http://schemas.microsoft.com/office/drawing/2014/main" xmlns="" id="{83D01922-0B4C-4AE4-805F-C69B1EB44113}"/>
              </a:ext>
            </a:extLst>
          </p:cNvPr>
          <p:cNvGrpSpPr/>
          <p:nvPr/>
        </p:nvGrpSpPr>
        <p:grpSpPr>
          <a:xfrm>
            <a:off x="7203314" y="1898649"/>
            <a:ext cx="86930" cy="1535771"/>
            <a:chOff x="1677695" y="3052383"/>
            <a:chExt cx="280605" cy="1587146"/>
          </a:xfrm>
        </p:grpSpPr>
        <p:cxnSp>
          <p:nvCxnSpPr>
            <p:cNvPr id="50" name="Straight Connector 49">
              <a:extLst>
                <a:ext uri="{FF2B5EF4-FFF2-40B4-BE49-F238E27FC236}">
                  <a16:creationId xmlns:a16="http://schemas.microsoft.com/office/drawing/2014/main" xmlns="" id="{379D219A-C2C3-4E9D-8B50-E5AABCBA6C98}"/>
                </a:ext>
              </a:extLst>
            </p:cNvPr>
            <p:cNvCxnSpPr>
              <a:cxnSpLocks/>
            </p:cNvCxnSpPr>
            <p:nvPr/>
          </p:nvCxnSpPr>
          <p:spPr bwMode="auto">
            <a:xfrm>
              <a:off x="1677695" y="3052383"/>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2544AA71-B9E4-4D16-833F-8BFABCE3DD1D}"/>
                </a:ext>
              </a:extLst>
            </p:cNvPr>
            <p:cNvCxnSpPr>
              <a:cxnSpLocks/>
            </p:cNvCxnSpPr>
            <p:nvPr/>
          </p:nvCxnSpPr>
          <p:spPr bwMode="auto">
            <a:xfrm>
              <a:off x="1677695" y="3449170"/>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D81E5BD4-9419-4C97-9798-29EA52DC574C}"/>
                </a:ext>
              </a:extLst>
            </p:cNvPr>
            <p:cNvCxnSpPr>
              <a:cxnSpLocks/>
            </p:cNvCxnSpPr>
            <p:nvPr/>
          </p:nvCxnSpPr>
          <p:spPr bwMode="auto">
            <a:xfrm>
              <a:off x="1677695" y="3845957"/>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424D8AEE-AA5E-420F-ABA3-BB7CE6CF6ABD}"/>
                </a:ext>
              </a:extLst>
            </p:cNvPr>
            <p:cNvCxnSpPr>
              <a:cxnSpLocks/>
            </p:cNvCxnSpPr>
            <p:nvPr/>
          </p:nvCxnSpPr>
          <p:spPr bwMode="auto">
            <a:xfrm>
              <a:off x="1677695" y="4242744"/>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DE3B8B22-BAAD-4346-A5EF-B7466B7ADAFC}"/>
                </a:ext>
              </a:extLst>
            </p:cNvPr>
            <p:cNvCxnSpPr>
              <a:cxnSpLocks/>
            </p:cNvCxnSpPr>
            <p:nvPr/>
          </p:nvCxnSpPr>
          <p:spPr bwMode="auto">
            <a:xfrm>
              <a:off x="1677695" y="4639529"/>
              <a:ext cx="28060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36" name="Group 135">
            <a:extLst>
              <a:ext uri="{FF2B5EF4-FFF2-40B4-BE49-F238E27FC236}">
                <a16:creationId xmlns:a16="http://schemas.microsoft.com/office/drawing/2014/main" xmlns="" id="{D96464B8-E311-4D28-AB6B-D621DCB7679F}"/>
              </a:ext>
            </a:extLst>
          </p:cNvPr>
          <p:cNvGrpSpPr/>
          <p:nvPr/>
        </p:nvGrpSpPr>
        <p:grpSpPr>
          <a:xfrm>
            <a:off x="9238158" y="1879104"/>
            <a:ext cx="2694765" cy="926554"/>
            <a:chOff x="9261063" y="1879104"/>
            <a:chExt cx="2701448" cy="926554"/>
          </a:xfrm>
        </p:grpSpPr>
        <p:sp>
          <p:nvSpPr>
            <p:cNvPr id="18" name="TextBox 17">
              <a:extLst>
                <a:ext uri="{FF2B5EF4-FFF2-40B4-BE49-F238E27FC236}">
                  <a16:creationId xmlns:a16="http://schemas.microsoft.com/office/drawing/2014/main" xmlns="" id="{C10B3B80-DB10-4BBC-B87F-02F12EBA7DD5}"/>
                </a:ext>
              </a:extLst>
            </p:cNvPr>
            <p:cNvSpPr txBox="1"/>
            <p:nvPr/>
          </p:nvSpPr>
          <p:spPr bwMode="auto">
            <a:xfrm>
              <a:off x="10991541" y="1883617"/>
              <a:ext cx="970970" cy="307777"/>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mPFS, Mo </a:t>
              </a:r>
            </a:p>
          </p:txBody>
        </p:sp>
        <p:sp>
          <p:nvSpPr>
            <p:cNvPr id="20" name="TextBox 19">
              <a:extLst>
                <a:ext uri="{FF2B5EF4-FFF2-40B4-BE49-F238E27FC236}">
                  <a16:creationId xmlns:a16="http://schemas.microsoft.com/office/drawing/2014/main" xmlns="" id="{A5B86B55-DB8B-4986-9A8E-6261F0EA4D15}"/>
                </a:ext>
              </a:extLst>
            </p:cNvPr>
            <p:cNvSpPr txBox="1"/>
            <p:nvPr/>
          </p:nvSpPr>
          <p:spPr bwMode="auto">
            <a:xfrm>
              <a:off x="9261063" y="2497881"/>
              <a:ext cx="1063417" cy="307777"/>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.022</a:t>
              </a:r>
            </a:p>
          </p:txBody>
        </p:sp>
        <p:sp>
          <p:nvSpPr>
            <p:cNvPr id="21" name="TextBox 97">
              <a:extLst>
                <a:ext uri="{FF2B5EF4-FFF2-40B4-BE49-F238E27FC236}">
                  <a16:creationId xmlns:a16="http://schemas.microsoft.com/office/drawing/2014/main" xmlns="" id="{B0B2BDD1-675A-490B-8C66-7521F6A8DB75}"/>
                </a:ext>
              </a:extLst>
            </p:cNvPr>
            <p:cNvSpPr txBox="1">
              <a:spLocks noChangeArrowheads="1"/>
            </p:cNvSpPr>
            <p:nvPr/>
          </p:nvSpPr>
          <p:spPr bwMode="auto">
            <a:xfrm>
              <a:off x="11102309" y="2109777"/>
              <a:ext cx="749434" cy="37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14.2</a:t>
              </a:r>
            </a:p>
          </p:txBody>
        </p:sp>
        <p:sp>
          <p:nvSpPr>
            <p:cNvPr id="22" name="TextBox 98">
              <a:extLst>
                <a:ext uri="{FF2B5EF4-FFF2-40B4-BE49-F238E27FC236}">
                  <a16:creationId xmlns:a16="http://schemas.microsoft.com/office/drawing/2014/main" xmlns="" id="{74C1CF84-0EFF-4913-97C0-102FFDD30B96}"/>
                </a:ext>
              </a:extLst>
            </p:cNvPr>
            <p:cNvSpPr txBox="1">
              <a:spLocks noChangeArrowheads="1"/>
            </p:cNvSpPr>
            <p:nvPr/>
          </p:nvSpPr>
          <p:spPr bwMode="auto">
            <a:xfrm>
              <a:off x="11217241" y="2318304"/>
              <a:ext cx="519571" cy="3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4.4</a:t>
              </a:r>
            </a:p>
          </p:txBody>
        </p:sp>
        <p:sp>
          <p:nvSpPr>
            <p:cNvPr id="27" name="TextBox 96">
              <a:extLst>
                <a:ext uri="{FF2B5EF4-FFF2-40B4-BE49-F238E27FC236}">
                  <a16:creationId xmlns:a16="http://schemas.microsoft.com/office/drawing/2014/main" xmlns="" id="{0B2A2C3F-9F87-4BED-8C0C-4D2064DDD5D8}"/>
                </a:ext>
              </a:extLst>
            </p:cNvPr>
            <p:cNvSpPr txBox="1">
              <a:spLocks noChangeArrowheads="1"/>
            </p:cNvSpPr>
            <p:nvPr/>
          </p:nvSpPr>
          <p:spPr bwMode="auto">
            <a:xfrm>
              <a:off x="10044388" y="1879104"/>
              <a:ext cx="925112" cy="38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en-US"/>
              </a:defPPr>
              <a:lvl1pPr marL="0" marR="0" lvl="0" indent="0" algn="ctr" defTabSz="914400" latinLnBrk="0">
                <a:lnSpc>
                  <a:spcPct val="100000"/>
                </a:lnSpc>
                <a:buClrTx/>
                <a:buSzTx/>
                <a:buFontTx/>
                <a:buNone/>
                <a:tabLst/>
                <a:defRPr kumimoji="0" sz="1800" i="0" u="none" strike="noStrike" cap="none" spc="0" normalizeH="0" baseline="0">
                  <a:ln>
                    <a:noFill/>
                  </a:ln>
                  <a:solidFill>
                    <a:schemeClr val="bg1"/>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Patients, n</a:t>
              </a:r>
            </a:p>
          </p:txBody>
        </p:sp>
        <p:sp>
          <p:nvSpPr>
            <p:cNvPr id="28" name="TextBox 97">
              <a:extLst>
                <a:ext uri="{FF2B5EF4-FFF2-40B4-BE49-F238E27FC236}">
                  <a16:creationId xmlns:a16="http://schemas.microsoft.com/office/drawing/2014/main" xmlns="" id="{B3A91BC6-FCCF-4683-8957-173CB120E021}"/>
                </a:ext>
              </a:extLst>
            </p:cNvPr>
            <p:cNvSpPr txBox="1">
              <a:spLocks noChangeArrowheads="1"/>
            </p:cNvSpPr>
            <p:nvPr/>
          </p:nvSpPr>
          <p:spPr bwMode="auto">
            <a:xfrm>
              <a:off x="9876067" y="2109600"/>
              <a:ext cx="1350963" cy="33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25</a:t>
              </a:r>
            </a:p>
          </p:txBody>
        </p:sp>
        <p:sp>
          <p:nvSpPr>
            <p:cNvPr id="29" name="TextBox 98">
              <a:extLst>
                <a:ext uri="{FF2B5EF4-FFF2-40B4-BE49-F238E27FC236}">
                  <a16:creationId xmlns:a16="http://schemas.microsoft.com/office/drawing/2014/main" xmlns="" id="{3E4BC935-C182-4AF9-9B5A-B007089CA35B}"/>
                </a:ext>
              </a:extLst>
            </p:cNvPr>
            <p:cNvSpPr txBox="1">
              <a:spLocks noChangeArrowheads="1"/>
            </p:cNvSpPr>
            <p:nvPr/>
          </p:nvSpPr>
          <p:spPr bwMode="auto">
            <a:xfrm>
              <a:off x="9947504" y="2314817"/>
              <a:ext cx="1208088" cy="3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24</a:t>
              </a:r>
            </a:p>
          </p:txBody>
        </p:sp>
        <p:grpSp>
          <p:nvGrpSpPr>
            <p:cNvPr id="61" name="Group 60">
              <a:extLst>
                <a:ext uri="{FF2B5EF4-FFF2-40B4-BE49-F238E27FC236}">
                  <a16:creationId xmlns:a16="http://schemas.microsoft.com/office/drawing/2014/main" xmlns="" id="{455098F6-F6E9-4D09-9B64-51CD7AFF93A3}"/>
                </a:ext>
              </a:extLst>
            </p:cNvPr>
            <p:cNvGrpSpPr/>
            <p:nvPr/>
          </p:nvGrpSpPr>
          <p:grpSpPr>
            <a:xfrm>
              <a:off x="9331525" y="2132525"/>
              <a:ext cx="935767" cy="480131"/>
              <a:chOff x="4409733" y="2776049"/>
              <a:chExt cx="935767" cy="480131"/>
            </a:xfrm>
          </p:grpSpPr>
          <p:sp>
            <p:nvSpPr>
              <p:cNvPr id="62" name="TextBox 61">
                <a:extLst>
                  <a:ext uri="{FF2B5EF4-FFF2-40B4-BE49-F238E27FC236}">
                    <a16:creationId xmlns:a16="http://schemas.microsoft.com/office/drawing/2014/main" xmlns="" id="{83694A5E-B250-452E-AD59-B033E6AEC2D1}"/>
                  </a:ext>
                </a:extLst>
              </p:cNvPr>
              <p:cNvSpPr txBox="1"/>
              <p:nvPr/>
            </p:nvSpPr>
            <p:spPr bwMode="auto">
              <a:xfrm>
                <a:off x="4727317" y="2776049"/>
                <a:ext cx="61818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457200" rtl="0" eaLnBrk="1" fontAlgn="auto" latinLnBrk="0" hangingPunct="1">
                  <a:lnSpc>
                    <a:spcPct val="90000"/>
                  </a:lnSpc>
                  <a:spcBef>
                    <a:spcPts val="0"/>
                  </a:spcBef>
                  <a:spcAft>
                    <a:spcPct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LCT</a:t>
                </a:r>
              </a:p>
              <a:p>
                <a:pPr marL="0" marR="0" lvl="0" indent="0" algn="l" defTabSz="457200" rtl="0" eaLnBrk="1" fontAlgn="auto" latinLnBrk="0" hangingPunct="1">
                  <a:lnSpc>
                    <a:spcPct val="90000"/>
                  </a:lnSpc>
                  <a:spcBef>
                    <a:spcPts val="0"/>
                  </a:spcBef>
                  <a:spcAft>
                    <a:spcPct val="0"/>
                  </a:spcAft>
                  <a:buClrTx/>
                  <a:buSzTx/>
                  <a:buFontTx/>
                  <a:buNone/>
                  <a:tabLst/>
                  <a:defRPr/>
                </a:pP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mn-cs"/>
                  </a:rPr>
                  <a:t>MT/O</a:t>
                </a:r>
              </a:p>
            </p:txBody>
          </p:sp>
          <p:cxnSp>
            <p:nvCxnSpPr>
              <p:cNvPr id="63" name="Straight Connector 62">
                <a:extLst>
                  <a:ext uri="{FF2B5EF4-FFF2-40B4-BE49-F238E27FC236}">
                    <a16:creationId xmlns:a16="http://schemas.microsoft.com/office/drawing/2014/main" xmlns="" id="{963B1968-7F91-4189-8FD7-3AF31872969A}"/>
                  </a:ext>
                </a:extLst>
              </p:cNvPr>
              <p:cNvCxnSpPr>
                <a:cxnSpLocks/>
              </p:cNvCxnSpPr>
              <p:nvPr/>
            </p:nvCxnSpPr>
            <p:spPr bwMode="auto">
              <a:xfrm>
                <a:off x="4409733" y="2910927"/>
                <a:ext cx="368300" cy="0"/>
              </a:xfrm>
              <a:prstGeom prst="line">
                <a:avLst/>
              </a:prstGeom>
              <a:noFill/>
              <a:ln w="28575" cap="flat" cmpd="sng" algn="ctr">
                <a:solidFill>
                  <a:schemeClr val="accent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41F88479-E34B-47C9-B9E6-02E5B76CDB71}"/>
                  </a:ext>
                </a:extLst>
              </p:cNvPr>
              <p:cNvCxnSpPr>
                <a:cxnSpLocks/>
              </p:cNvCxnSpPr>
              <p:nvPr/>
            </p:nvCxnSpPr>
            <p:spPr bwMode="auto">
              <a:xfrm>
                <a:off x="4409733" y="3101428"/>
                <a:ext cx="368300" cy="0"/>
              </a:xfrm>
              <a:prstGeom prst="line">
                <a:avLst/>
              </a:prstGeom>
              <a:noFill/>
              <a:ln w="28575" cap="flat" cmpd="sng" algn="ctr">
                <a:solidFill>
                  <a:schemeClr val="accent3"/>
                </a:solidFill>
                <a:prstDash val="solid"/>
                <a:round/>
                <a:headEnd type="none" w="med" len="med"/>
                <a:tailEnd type="none" w="med" len="med"/>
              </a:ln>
              <a:effectLst/>
            </p:spPr>
          </p:cxnSp>
        </p:grpSp>
      </p:grpSp>
      <p:grpSp>
        <p:nvGrpSpPr>
          <p:cNvPr id="65" name="Group 64">
            <a:extLst>
              <a:ext uri="{FF2B5EF4-FFF2-40B4-BE49-F238E27FC236}">
                <a16:creationId xmlns:a16="http://schemas.microsoft.com/office/drawing/2014/main" xmlns="" id="{7CD279D7-E708-4748-BBB6-01DD35486F95}"/>
              </a:ext>
            </a:extLst>
          </p:cNvPr>
          <p:cNvGrpSpPr/>
          <p:nvPr/>
        </p:nvGrpSpPr>
        <p:grpSpPr>
          <a:xfrm>
            <a:off x="7128745" y="3435587"/>
            <a:ext cx="2902324" cy="307777"/>
            <a:chOff x="1543698" y="4625639"/>
            <a:chExt cx="4010400" cy="307777"/>
          </a:xfrm>
        </p:grpSpPr>
        <p:sp>
          <p:nvSpPr>
            <p:cNvPr id="66" name="TextBox 65">
              <a:extLst>
                <a:ext uri="{FF2B5EF4-FFF2-40B4-BE49-F238E27FC236}">
                  <a16:creationId xmlns:a16="http://schemas.microsoft.com/office/drawing/2014/main" xmlns="" id="{A50184BA-BAAA-4D75-A54E-981918EB361C}"/>
                </a:ext>
              </a:extLst>
            </p:cNvPr>
            <p:cNvSpPr txBox="1"/>
            <p:nvPr/>
          </p:nvSpPr>
          <p:spPr bwMode="auto">
            <a:xfrm>
              <a:off x="1543698" y="4625639"/>
              <a:ext cx="381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67" name="TextBox 66">
              <a:extLst>
                <a:ext uri="{FF2B5EF4-FFF2-40B4-BE49-F238E27FC236}">
                  <a16:creationId xmlns:a16="http://schemas.microsoft.com/office/drawing/2014/main" xmlns="" id="{9850139A-BBEB-49F1-89A2-931A92C22C00}"/>
                </a:ext>
              </a:extLst>
            </p:cNvPr>
            <p:cNvSpPr txBox="1"/>
            <p:nvPr/>
          </p:nvSpPr>
          <p:spPr bwMode="auto">
            <a:xfrm>
              <a:off x="2377279"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68" name="TextBox 67">
              <a:extLst>
                <a:ext uri="{FF2B5EF4-FFF2-40B4-BE49-F238E27FC236}">
                  <a16:creationId xmlns:a16="http://schemas.microsoft.com/office/drawing/2014/main" xmlns="" id="{9DC3C88C-74FF-4679-A7CE-80DEB5C86BD8}"/>
                </a:ext>
              </a:extLst>
            </p:cNvPr>
            <p:cNvSpPr txBox="1"/>
            <p:nvPr/>
          </p:nvSpPr>
          <p:spPr bwMode="auto">
            <a:xfrm>
              <a:off x="3271958"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69" name="TextBox 68">
              <a:extLst>
                <a:ext uri="{FF2B5EF4-FFF2-40B4-BE49-F238E27FC236}">
                  <a16:creationId xmlns:a16="http://schemas.microsoft.com/office/drawing/2014/main" xmlns="" id="{C6C19F22-7AC7-481E-A931-D4D2C4EED929}"/>
                </a:ext>
              </a:extLst>
            </p:cNvPr>
            <p:cNvSpPr txBox="1"/>
            <p:nvPr/>
          </p:nvSpPr>
          <p:spPr bwMode="auto">
            <a:xfrm>
              <a:off x="4160203"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70" name="TextBox 69">
              <a:extLst>
                <a:ext uri="{FF2B5EF4-FFF2-40B4-BE49-F238E27FC236}">
                  <a16:creationId xmlns:a16="http://schemas.microsoft.com/office/drawing/2014/main" xmlns="" id="{4A0E5025-0732-45D1-AC6D-F56570397D51}"/>
                </a:ext>
              </a:extLst>
            </p:cNvPr>
            <p:cNvSpPr txBox="1"/>
            <p:nvPr/>
          </p:nvSpPr>
          <p:spPr bwMode="auto">
            <a:xfrm>
              <a:off x="5046416"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p>
          </p:txBody>
        </p:sp>
      </p:grpSp>
      <p:grpSp>
        <p:nvGrpSpPr>
          <p:cNvPr id="71" name="Group 70">
            <a:extLst>
              <a:ext uri="{FF2B5EF4-FFF2-40B4-BE49-F238E27FC236}">
                <a16:creationId xmlns:a16="http://schemas.microsoft.com/office/drawing/2014/main" xmlns="" id="{AFF5378B-FD26-4CC9-A3C6-0A1F9C28C65A}"/>
              </a:ext>
            </a:extLst>
          </p:cNvPr>
          <p:cNvGrpSpPr/>
          <p:nvPr/>
        </p:nvGrpSpPr>
        <p:grpSpPr>
          <a:xfrm rot="5400000">
            <a:off x="8543187" y="2185623"/>
            <a:ext cx="61508" cy="2564945"/>
            <a:chOff x="1677695" y="3052383"/>
            <a:chExt cx="280605" cy="1587146"/>
          </a:xfrm>
        </p:grpSpPr>
        <p:cxnSp>
          <p:nvCxnSpPr>
            <p:cNvPr id="72" name="Straight Connector 71">
              <a:extLst>
                <a:ext uri="{FF2B5EF4-FFF2-40B4-BE49-F238E27FC236}">
                  <a16:creationId xmlns:a16="http://schemas.microsoft.com/office/drawing/2014/main" xmlns="" id="{B770B07B-FB97-4E68-A89C-0B9E44FDD292}"/>
                </a:ext>
              </a:extLst>
            </p:cNvPr>
            <p:cNvCxnSpPr>
              <a:cxnSpLocks/>
            </p:cNvCxnSpPr>
            <p:nvPr/>
          </p:nvCxnSpPr>
          <p:spPr bwMode="auto">
            <a:xfrm>
              <a:off x="1677695" y="3052383"/>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17DF9B57-3BD4-4764-9821-843915A92807}"/>
                </a:ext>
              </a:extLst>
            </p:cNvPr>
            <p:cNvCxnSpPr>
              <a:cxnSpLocks/>
            </p:cNvCxnSpPr>
            <p:nvPr/>
          </p:nvCxnSpPr>
          <p:spPr bwMode="auto">
            <a:xfrm>
              <a:off x="1677695" y="3449170"/>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389F5A50-BF0C-4BB2-A474-62BC9BB4E64D}"/>
                </a:ext>
              </a:extLst>
            </p:cNvPr>
            <p:cNvCxnSpPr>
              <a:cxnSpLocks/>
            </p:cNvCxnSpPr>
            <p:nvPr/>
          </p:nvCxnSpPr>
          <p:spPr bwMode="auto">
            <a:xfrm>
              <a:off x="1677695" y="3845957"/>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xmlns="" id="{E74064A7-559B-4EE7-BAD0-D06752ECB569}"/>
                </a:ext>
              </a:extLst>
            </p:cNvPr>
            <p:cNvCxnSpPr>
              <a:cxnSpLocks/>
            </p:cNvCxnSpPr>
            <p:nvPr/>
          </p:nvCxnSpPr>
          <p:spPr bwMode="auto">
            <a:xfrm>
              <a:off x="1677695" y="4242744"/>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6FB50901-C3AA-4029-9D73-53A8C1EF78A4}"/>
                </a:ext>
              </a:extLst>
            </p:cNvPr>
            <p:cNvCxnSpPr>
              <a:cxnSpLocks/>
            </p:cNvCxnSpPr>
            <p:nvPr/>
          </p:nvCxnSpPr>
          <p:spPr bwMode="auto">
            <a:xfrm>
              <a:off x="1677695" y="4639529"/>
              <a:ext cx="280605" cy="0"/>
            </a:xfrm>
            <a:prstGeom prst="line">
              <a:avLst/>
            </a:prstGeom>
            <a:noFill/>
            <a:ln w="28575" cap="flat" cmpd="sng" algn="ctr">
              <a:solidFill>
                <a:schemeClr val="bg1"/>
              </a:solidFill>
              <a:prstDash val="solid"/>
              <a:round/>
              <a:headEnd type="none" w="med" len="med"/>
              <a:tailEnd type="none" w="med" len="med"/>
            </a:ln>
            <a:effectLst/>
          </p:spPr>
        </p:cxnSp>
      </p:grpSp>
      <p:sp>
        <p:nvSpPr>
          <p:cNvPr id="2" name="Freeform: Shape 1">
            <a:extLst>
              <a:ext uri="{FF2B5EF4-FFF2-40B4-BE49-F238E27FC236}">
                <a16:creationId xmlns:a16="http://schemas.microsoft.com/office/drawing/2014/main" xmlns="" id="{1A67ABE2-EDCE-4915-8553-B2164E7D7E27}"/>
              </a:ext>
            </a:extLst>
          </p:cNvPr>
          <p:cNvSpPr/>
          <p:nvPr/>
        </p:nvSpPr>
        <p:spPr bwMode="auto">
          <a:xfrm>
            <a:off x="7291469" y="1847850"/>
            <a:ext cx="2653368" cy="1600200"/>
          </a:xfrm>
          <a:custGeom>
            <a:avLst/>
            <a:gdLst>
              <a:gd name="connsiteX0" fmla="*/ 0 w 2667000"/>
              <a:gd name="connsiteY0" fmla="*/ 0 h 1600200"/>
              <a:gd name="connsiteX1" fmla="*/ 0 w 2667000"/>
              <a:gd name="connsiteY1" fmla="*/ 1600200 h 1600200"/>
              <a:gd name="connsiteX2" fmla="*/ 2667000 w 2667000"/>
              <a:gd name="connsiteY2" fmla="*/ 1600200 h 1600200"/>
            </a:gdLst>
            <a:ahLst/>
            <a:cxnLst>
              <a:cxn ang="0">
                <a:pos x="connsiteX0" y="connsiteY0"/>
              </a:cxn>
              <a:cxn ang="0">
                <a:pos x="connsiteX1" y="connsiteY1"/>
              </a:cxn>
              <a:cxn ang="0">
                <a:pos x="connsiteX2" y="connsiteY2"/>
              </a:cxn>
            </a:cxnLst>
            <a:rect l="l" t="t" r="r" b="b"/>
            <a:pathLst>
              <a:path w="2667000" h="1600200">
                <a:moveTo>
                  <a:pt x="0" y="0"/>
                </a:moveTo>
                <a:lnTo>
                  <a:pt x="0" y="1600200"/>
                </a:lnTo>
                <a:lnTo>
                  <a:pt x="2667000" y="1600200"/>
                </a:lnTo>
              </a:path>
            </a:pathLst>
          </a:custGeom>
          <a:noFill/>
          <a:ln w="28575">
            <a:solidFill>
              <a:schemeClr val="bg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xmlns="" id="{EEE209E3-77CB-40A2-9436-413415CF2CE7}"/>
              </a:ext>
            </a:extLst>
          </p:cNvPr>
          <p:cNvSpPr/>
          <p:nvPr/>
        </p:nvSpPr>
        <p:spPr bwMode="auto">
          <a:xfrm>
            <a:off x="7306611" y="1885950"/>
            <a:ext cx="2600226" cy="1327150"/>
          </a:xfrm>
          <a:custGeom>
            <a:avLst/>
            <a:gdLst>
              <a:gd name="connsiteX0" fmla="*/ 2606675 w 2606675"/>
              <a:gd name="connsiteY0" fmla="*/ 1327150 h 1327150"/>
              <a:gd name="connsiteX1" fmla="*/ 1704975 w 2606675"/>
              <a:gd name="connsiteY1" fmla="*/ 1327150 h 1327150"/>
              <a:gd name="connsiteX2" fmla="*/ 1704975 w 2606675"/>
              <a:gd name="connsiteY2" fmla="*/ 1244600 h 1327150"/>
              <a:gd name="connsiteX3" fmla="*/ 1381125 w 2606675"/>
              <a:gd name="connsiteY3" fmla="*/ 1244600 h 1327150"/>
              <a:gd name="connsiteX4" fmla="*/ 1381125 w 2606675"/>
              <a:gd name="connsiteY4" fmla="*/ 1184275 h 1327150"/>
              <a:gd name="connsiteX5" fmla="*/ 1285875 w 2606675"/>
              <a:gd name="connsiteY5" fmla="*/ 1184275 h 1327150"/>
              <a:gd name="connsiteX6" fmla="*/ 1285875 w 2606675"/>
              <a:gd name="connsiteY6" fmla="*/ 1117600 h 1327150"/>
              <a:gd name="connsiteX7" fmla="*/ 1219200 w 2606675"/>
              <a:gd name="connsiteY7" fmla="*/ 1117600 h 1327150"/>
              <a:gd name="connsiteX8" fmla="*/ 1219200 w 2606675"/>
              <a:gd name="connsiteY8" fmla="*/ 1063625 h 1327150"/>
              <a:gd name="connsiteX9" fmla="*/ 1095375 w 2606675"/>
              <a:gd name="connsiteY9" fmla="*/ 1063625 h 1327150"/>
              <a:gd name="connsiteX10" fmla="*/ 1095375 w 2606675"/>
              <a:gd name="connsiteY10" fmla="*/ 1000125 h 1327150"/>
              <a:gd name="connsiteX11" fmla="*/ 1047750 w 2606675"/>
              <a:gd name="connsiteY11" fmla="*/ 1000125 h 1327150"/>
              <a:gd name="connsiteX12" fmla="*/ 1047750 w 2606675"/>
              <a:gd name="connsiteY12" fmla="*/ 933450 h 1327150"/>
              <a:gd name="connsiteX13" fmla="*/ 939800 w 2606675"/>
              <a:gd name="connsiteY13" fmla="*/ 933450 h 1327150"/>
              <a:gd name="connsiteX14" fmla="*/ 939800 w 2606675"/>
              <a:gd name="connsiteY14" fmla="*/ 869950 h 1327150"/>
              <a:gd name="connsiteX15" fmla="*/ 755650 w 2606675"/>
              <a:gd name="connsiteY15" fmla="*/ 869950 h 1327150"/>
              <a:gd name="connsiteX16" fmla="*/ 755650 w 2606675"/>
              <a:gd name="connsiteY16" fmla="*/ 809625 h 1327150"/>
              <a:gd name="connsiteX17" fmla="*/ 746125 w 2606675"/>
              <a:gd name="connsiteY17" fmla="*/ 809625 h 1327150"/>
              <a:gd name="connsiteX18" fmla="*/ 746125 w 2606675"/>
              <a:gd name="connsiteY18" fmla="*/ 742950 h 1327150"/>
              <a:gd name="connsiteX19" fmla="*/ 619125 w 2606675"/>
              <a:gd name="connsiteY19" fmla="*/ 742950 h 1327150"/>
              <a:gd name="connsiteX20" fmla="*/ 619125 w 2606675"/>
              <a:gd name="connsiteY20" fmla="*/ 673100 h 1327150"/>
              <a:gd name="connsiteX21" fmla="*/ 596900 w 2606675"/>
              <a:gd name="connsiteY21" fmla="*/ 673100 h 1327150"/>
              <a:gd name="connsiteX22" fmla="*/ 596900 w 2606675"/>
              <a:gd name="connsiteY22" fmla="*/ 628650 h 1327150"/>
              <a:gd name="connsiteX23" fmla="*/ 520700 w 2606675"/>
              <a:gd name="connsiteY23" fmla="*/ 628650 h 1327150"/>
              <a:gd name="connsiteX24" fmla="*/ 520700 w 2606675"/>
              <a:gd name="connsiteY24" fmla="*/ 568325 h 1327150"/>
              <a:gd name="connsiteX25" fmla="*/ 428625 w 2606675"/>
              <a:gd name="connsiteY25" fmla="*/ 568325 h 1327150"/>
              <a:gd name="connsiteX26" fmla="*/ 428625 w 2606675"/>
              <a:gd name="connsiteY26" fmla="*/ 501650 h 1327150"/>
              <a:gd name="connsiteX27" fmla="*/ 387350 w 2606675"/>
              <a:gd name="connsiteY27" fmla="*/ 501650 h 1327150"/>
              <a:gd name="connsiteX28" fmla="*/ 387350 w 2606675"/>
              <a:gd name="connsiteY28" fmla="*/ 431800 h 1327150"/>
              <a:gd name="connsiteX29" fmla="*/ 288925 w 2606675"/>
              <a:gd name="connsiteY29" fmla="*/ 431800 h 1327150"/>
              <a:gd name="connsiteX30" fmla="*/ 288925 w 2606675"/>
              <a:gd name="connsiteY30" fmla="*/ 374650 h 1327150"/>
              <a:gd name="connsiteX31" fmla="*/ 266700 w 2606675"/>
              <a:gd name="connsiteY31" fmla="*/ 374650 h 1327150"/>
              <a:gd name="connsiteX32" fmla="*/ 266700 w 2606675"/>
              <a:gd name="connsiteY32" fmla="*/ 307975 h 1327150"/>
              <a:gd name="connsiteX33" fmla="*/ 266700 w 2606675"/>
              <a:gd name="connsiteY33" fmla="*/ 260350 h 1327150"/>
              <a:gd name="connsiteX34" fmla="*/ 171450 w 2606675"/>
              <a:gd name="connsiteY34" fmla="*/ 260350 h 1327150"/>
              <a:gd name="connsiteX35" fmla="*/ 171450 w 2606675"/>
              <a:gd name="connsiteY35" fmla="*/ 133350 h 1327150"/>
              <a:gd name="connsiteX36" fmla="*/ 73025 w 2606675"/>
              <a:gd name="connsiteY36" fmla="*/ 133350 h 1327150"/>
              <a:gd name="connsiteX37" fmla="*/ 73025 w 2606675"/>
              <a:gd name="connsiteY37" fmla="*/ 63500 h 1327150"/>
              <a:gd name="connsiteX38" fmla="*/ 73025 w 2606675"/>
              <a:gd name="connsiteY38" fmla="*/ 63500 h 1327150"/>
              <a:gd name="connsiteX39" fmla="*/ 50800 w 2606675"/>
              <a:gd name="connsiteY39" fmla="*/ 63500 h 1327150"/>
              <a:gd name="connsiteX40" fmla="*/ 50800 w 2606675"/>
              <a:gd name="connsiteY40" fmla="*/ 0 h 1327150"/>
              <a:gd name="connsiteX41" fmla="*/ 0 w 2606675"/>
              <a:gd name="connsiteY41"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06675" h="1327150">
                <a:moveTo>
                  <a:pt x="2606675" y="1327150"/>
                </a:moveTo>
                <a:lnTo>
                  <a:pt x="1704975" y="1327150"/>
                </a:lnTo>
                <a:lnTo>
                  <a:pt x="1704975" y="1244600"/>
                </a:lnTo>
                <a:lnTo>
                  <a:pt x="1381125" y="1244600"/>
                </a:lnTo>
                <a:lnTo>
                  <a:pt x="1381125" y="1184275"/>
                </a:lnTo>
                <a:lnTo>
                  <a:pt x="1285875" y="1184275"/>
                </a:lnTo>
                <a:lnTo>
                  <a:pt x="1285875" y="1117600"/>
                </a:lnTo>
                <a:lnTo>
                  <a:pt x="1219200" y="1117600"/>
                </a:lnTo>
                <a:lnTo>
                  <a:pt x="1219200" y="1063625"/>
                </a:lnTo>
                <a:lnTo>
                  <a:pt x="1095375" y="1063625"/>
                </a:lnTo>
                <a:lnTo>
                  <a:pt x="1095375" y="1000125"/>
                </a:lnTo>
                <a:lnTo>
                  <a:pt x="1047750" y="1000125"/>
                </a:lnTo>
                <a:lnTo>
                  <a:pt x="1047750" y="933450"/>
                </a:lnTo>
                <a:lnTo>
                  <a:pt x="939800" y="933450"/>
                </a:lnTo>
                <a:lnTo>
                  <a:pt x="939800" y="869950"/>
                </a:lnTo>
                <a:lnTo>
                  <a:pt x="755650" y="869950"/>
                </a:lnTo>
                <a:lnTo>
                  <a:pt x="755650" y="809625"/>
                </a:lnTo>
                <a:lnTo>
                  <a:pt x="746125" y="809625"/>
                </a:lnTo>
                <a:lnTo>
                  <a:pt x="746125" y="742950"/>
                </a:lnTo>
                <a:lnTo>
                  <a:pt x="619125" y="742950"/>
                </a:lnTo>
                <a:lnTo>
                  <a:pt x="619125" y="673100"/>
                </a:lnTo>
                <a:lnTo>
                  <a:pt x="596900" y="673100"/>
                </a:lnTo>
                <a:lnTo>
                  <a:pt x="596900" y="628650"/>
                </a:lnTo>
                <a:lnTo>
                  <a:pt x="520700" y="628650"/>
                </a:lnTo>
                <a:lnTo>
                  <a:pt x="520700" y="568325"/>
                </a:lnTo>
                <a:lnTo>
                  <a:pt x="428625" y="568325"/>
                </a:lnTo>
                <a:lnTo>
                  <a:pt x="428625" y="501650"/>
                </a:lnTo>
                <a:lnTo>
                  <a:pt x="387350" y="501650"/>
                </a:lnTo>
                <a:lnTo>
                  <a:pt x="387350" y="431800"/>
                </a:lnTo>
                <a:lnTo>
                  <a:pt x="288925" y="431800"/>
                </a:lnTo>
                <a:lnTo>
                  <a:pt x="288925" y="374650"/>
                </a:lnTo>
                <a:lnTo>
                  <a:pt x="266700" y="374650"/>
                </a:lnTo>
                <a:lnTo>
                  <a:pt x="266700" y="307975"/>
                </a:lnTo>
                <a:lnTo>
                  <a:pt x="266700" y="260350"/>
                </a:lnTo>
                <a:lnTo>
                  <a:pt x="171450" y="260350"/>
                </a:lnTo>
                <a:lnTo>
                  <a:pt x="171450" y="133350"/>
                </a:lnTo>
                <a:lnTo>
                  <a:pt x="73025" y="133350"/>
                </a:lnTo>
                <a:lnTo>
                  <a:pt x="73025" y="63500"/>
                </a:lnTo>
                <a:lnTo>
                  <a:pt x="73025" y="63500"/>
                </a:lnTo>
                <a:lnTo>
                  <a:pt x="50800" y="63500"/>
                </a:lnTo>
                <a:lnTo>
                  <a:pt x="50800" y="0"/>
                </a:lnTo>
                <a:lnTo>
                  <a:pt x="0" y="0"/>
                </a:lnTo>
              </a:path>
            </a:pathLst>
          </a:custGeom>
          <a:noFill/>
          <a:ln w="28575">
            <a:solidFill>
              <a:schemeClr val="accent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xmlns="" id="{3B9E30E1-6C04-427F-9C72-8CDB9C6EB84A}"/>
              </a:ext>
            </a:extLst>
          </p:cNvPr>
          <p:cNvSpPr/>
          <p:nvPr/>
        </p:nvSpPr>
        <p:spPr bwMode="auto">
          <a:xfrm>
            <a:off x="7306604" y="1885950"/>
            <a:ext cx="1919290" cy="1549400"/>
          </a:xfrm>
          <a:custGeom>
            <a:avLst/>
            <a:gdLst>
              <a:gd name="connsiteX0" fmla="*/ 1924050 w 1924050"/>
              <a:gd name="connsiteY0" fmla="*/ 1549400 h 1549400"/>
              <a:gd name="connsiteX1" fmla="*/ 1924050 w 1924050"/>
              <a:gd name="connsiteY1" fmla="*/ 1397000 h 1549400"/>
              <a:gd name="connsiteX2" fmla="*/ 1108075 w 1924050"/>
              <a:gd name="connsiteY2" fmla="*/ 1397000 h 1549400"/>
              <a:gd name="connsiteX3" fmla="*/ 1108075 w 1924050"/>
              <a:gd name="connsiteY3" fmla="*/ 1311275 h 1549400"/>
              <a:gd name="connsiteX4" fmla="*/ 971550 w 1924050"/>
              <a:gd name="connsiteY4" fmla="*/ 1311275 h 1549400"/>
              <a:gd name="connsiteX5" fmla="*/ 971550 w 1924050"/>
              <a:gd name="connsiteY5" fmla="*/ 1228725 h 1549400"/>
              <a:gd name="connsiteX6" fmla="*/ 565150 w 1924050"/>
              <a:gd name="connsiteY6" fmla="*/ 1228725 h 1549400"/>
              <a:gd name="connsiteX7" fmla="*/ 565150 w 1924050"/>
              <a:gd name="connsiteY7" fmla="*/ 1146175 h 1549400"/>
              <a:gd name="connsiteX8" fmla="*/ 425450 w 1924050"/>
              <a:gd name="connsiteY8" fmla="*/ 1146175 h 1549400"/>
              <a:gd name="connsiteX9" fmla="*/ 425450 w 1924050"/>
              <a:gd name="connsiteY9" fmla="*/ 1069975 h 1549400"/>
              <a:gd name="connsiteX10" fmla="*/ 387350 w 1924050"/>
              <a:gd name="connsiteY10" fmla="*/ 1069975 h 1549400"/>
              <a:gd name="connsiteX11" fmla="*/ 387350 w 1924050"/>
              <a:gd name="connsiteY11" fmla="*/ 981075 h 1549400"/>
              <a:gd name="connsiteX12" fmla="*/ 346075 w 1924050"/>
              <a:gd name="connsiteY12" fmla="*/ 981075 h 1549400"/>
              <a:gd name="connsiteX13" fmla="*/ 346075 w 1924050"/>
              <a:gd name="connsiteY13" fmla="*/ 898525 h 1549400"/>
              <a:gd name="connsiteX14" fmla="*/ 276225 w 1924050"/>
              <a:gd name="connsiteY14" fmla="*/ 898525 h 1549400"/>
              <a:gd name="connsiteX15" fmla="*/ 276225 w 1924050"/>
              <a:gd name="connsiteY15" fmla="*/ 822325 h 1549400"/>
              <a:gd name="connsiteX16" fmla="*/ 228600 w 1924050"/>
              <a:gd name="connsiteY16" fmla="*/ 822325 h 1549400"/>
              <a:gd name="connsiteX17" fmla="*/ 228600 w 1924050"/>
              <a:gd name="connsiteY17" fmla="*/ 733425 h 1549400"/>
              <a:gd name="connsiteX18" fmla="*/ 187325 w 1924050"/>
              <a:gd name="connsiteY18" fmla="*/ 733425 h 1549400"/>
              <a:gd name="connsiteX19" fmla="*/ 187325 w 1924050"/>
              <a:gd name="connsiteY19" fmla="*/ 676275 h 1549400"/>
              <a:gd name="connsiteX20" fmla="*/ 161925 w 1924050"/>
              <a:gd name="connsiteY20" fmla="*/ 676275 h 1549400"/>
              <a:gd name="connsiteX21" fmla="*/ 161925 w 1924050"/>
              <a:gd name="connsiteY21" fmla="*/ 558800 h 1549400"/>
              <a:gd name="connsiteX22" fmla="*/ 123825 w 1924050"/>
              <a:gd name="connsiteY22" fmla="*/ 558800 h 1549400"/>
              <a:gd name="connsiteX23" fmla="*/ 123825 w 1924050"/>
              <a:gd name="connsiteY23" fmla="*/ 527050 h 1549400"/>
              <a:gd name="connsiteX24" fmla="*/ 95250 w 1924050"/>
              <a:gd name="connsiteY24" fmla="*/ 527050 h 1549400"/>
              <a:gd name="connsiteX25" fmla="*/ 95250 w 1924050"/>
              <a:gd name="connsiteY25" fmla="*/ 371475 h 1549400"/>
              <a:gd name="connsiteX26" fmla="*/ 73025 w 1924050"/>
              <a:gd name="connsiteY26" fmla="*/ 349250 h 1549400"/>
              <a:gd name="connsiteX27" fmla="*/ 73025 w 1924050"/>
              <a:gd name="connsiteY27" fmla="*/ 60325 h 1549400"/>
              <a:gd name="connsiteX28" fmla="*/ 47625 w 1924050"/>
              <a:gd name="connsiteY28" fmla="*/ 60325 h 1549400"/>
              <a:gd name="connsiteX29" fmla="*/ 47625 w 1924050"/>
              <a:gd name="connsiteY29" fmla="*/ 0 h 1549400"/>
              <a:gd name="connsiteX30" fmla="*/ 0 w 1924050"/>
              <a:gd name="connsiteY30" fmla="*/ 0 h 1549400"/>
              <a:gd name="connsiteX0" fmla="*/ 1924050 w 1924050"/>
              <a:gd name="connsiteY0" fmla="*/ 1549400 h 1549400"/>
              <a:gd name="connsiteX1" fmla="*/ 1924050 w 1924050"/>
              <a:gd name="connsiteY1" fmla="*/ 1397000 h 1549400"/>
              <a:gd name="connsiteX2" fmla="*/ 1108075 w 1924050"/>
              <a:gd name="connsiteY2" fmla="*/ 1397000 h 1549400"/>
              <a:gd name="connsiteX3" fmla="*/ 1108075 w 1924050"/>
              <a:gd name="connsiteY3" fmla="*/ 1311275 h 1549400"/>
              <a:gd name="connsiteX4" fmla="*/ 971550 w 1924050"/>
              <a:gd name="connsiteY4" fmla="*/ 1311275 h 1549400"/>
              <a:gd name="connsiteX5" fmla="*/ 971550 w 1924050"/>
              <a:gd name="connsiteY5" fmla="*/ 1228725 h 1549400"/>
              <a:gd name="connsiteX6" fmla="*/ 565150 w 1924050"/>
              <a:gd name="connsiteY6" fmla="*/ 1228725 h 1549400"/>
              <a:gd name="connsiteX7" fmla="*/ 565150 w 1924050"/>
              <a:gd name="connsiteY7" fmla="*/ 1146175 h 1549400"/>
              <a:gd name="connsiteX8" fmla="*/ 425450 w 1924050"/>
              <a:gd name="connsiteY8" fmla="*/ 1146175 h 1549400"/>
              <a:gd name="connsiteX9" fmla="*/ 425450 w 1924050"/>
              <a:gd name="connsiteY9" fmla="*/ 1069975 h 1549400"/>
              <a:gd name="connsiteX10" fmla="*/ 387350 w 1924050"/>
              <a:gd name="connsiteY10" fmla="*/ 1069975 h 1549400"/>
              <a:gd name="connsiteX11" fmla="*/ 387350 w 1924050"/>
              <a:gd name="connsiteY11" fmla="*/ 981075 h 1549400"/>
              <a:gd name="connsiteX12" fmla="*/ 346075 w 1924050"/>
              <a:gd name="connsiteY12" fmla="*/ 981075 h 1549400"/>
              <a:gd name="connsiteX13" fmla="*/ 346075 w 1924050"/>
              <a:gd name="connsiteY13" fmla="*/ 898525 h 1549400"/>
              <a:gd name="connsiteX14" fmla="*/ 276225 w 1924050"/>
              <a:gd name="connsiteY14" fmla="*/ 898525 h 1549400"/>
              <a:gd name="connsiteX15" fmla="*/ 276225 w 1924050"/>
              <a:gd name="connsiteY15" fmla="*/ 822325 h 1549400"/>
              <a:gd name="connsiteX16" fmla="*/ 228600 w 1924050"/>
              <a:gd name="connsiteY16" fmla="*/ 822325 h 1549400"/>
              <a:gd name="connsiteX17" fmla="*/ 228600 w 1924050"/>
              <a:gd name="connsiteY17" fmla="*/ 733425 h 1549400"/>
              <a:gd name="connsiteX18" fmla="*/ 187325 w 1924050"/>
              <a:gd name="connsiteY18" fmla="*/ 733425 h 1549400"/>
              <a:gd name="connsiteX19" fmla="*/ 187325 w 1924050"/>
              <a:gd name="connsiteY19" fmla="*/ 676275 h 1549400"/>
              <a:gd name="connsiteX20" fmla="*/ 161925 w 1924050"/>
              <a:gd name="connsiteY20" fmla="*/ 676275 h 1549400"/>
              <a:gd name="connsiteX21" fmla="*/ 161925 w 1924050"/>
              <a:gd name="connsiteY21" fmla="*/ 558800 h 1549400"/>
              <a:gd name="connsiteX22" fmla="*/ 123825 w 1924050"/>
              <a:gd name="connsiteY22" fmla="*/ 558800 h 1549400"/>
              <a:gd name="connsiteX23" fmla="*/ 123825 w 1924050"/>
              <a:gd name="connsiteY23" fmla="*/ 527050 h 1549400"/>
              <a:gd name="connsiteX24" fmla="*/ 95250 w 1924050"/>
              <a:gd name="connsiteY24" fmla="*/ 527050 h 1549400"/>
              <a:gd name="connsiteX25" fmla="*/ 95250 w 1924050"/>
              <a:gd name="connsiteY25" fmla="*/ 371475 h 1549400"/>
              <a:gd name="connsiteX26" fmla="*/ 73025 w 1924050"/>
              <a:gd name="connsiteY26" fmla="*/ 349250 h 1549400"/>
              <a:gd name="connsiteX27" fmla="*/ 66675 w 1924050"/>
              <a:gd name="connsiteY27" fmla="*/ 60325 h 1549400"/>
              <a:gd name="connsiteX28" fmla="*/ 47625 w 1924050"/>
              <a:gd name="connsiteY28" fmla="*/ 60325 h 1549400"/>
              <a:gd name="connsiteX29" fmla="*/ 47625 w 1924050"/>
              <a:gd name="connsiteY29" fmla="*/ 0 h 1549400"/>
              <a:gd name="connsiteX30" fmla="*/ 0 w 1924050"/>
              <a:gd name="connsiteY30" fmla="*/ 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24050" h="1549400">
                <a:moveTo>
                  <a:pt x="1924050" y="1549400"/>
                </a:moveTo>
                <a:lnTo>
                  <a:pt x="1924050" y="1397000"/>
                </a:lnTo>
                <a:lnTo>
                  <a:pt x="1108075" y="1397000"/>
                </a:lnTo>
                <a:lnTo>
                  <a:pt x="1108075" y="1311275"/>
                </a:lnTo>
                <a:lnTo>
                  <a:pt x="971550" y="1311275"/>
                </a:lnTo>
                <a:lnTo>
                  <a:pt x="971550" y="1228725"/>
                </a:lnTo>
                <a:lnTo>
                  <a:pt x="565150" y="1228725"/>
                </a:lnTo>
                <a:lnTo>
                  <a:pt x="565150" y="1146175"/>
                </a:lnTo>
                <a:lnTo>
                  <a:pt x="425450" y="1146175"/>
                </a:lnTo>
                <a:lnTo>
                  <a:pt x="425450" y="1069975"/>
                </a:lnTo>
                <a:lnTo>
                  <a:pt x="387350" y="1069975"/>
                </a:lnTo>
                <a:lnTo>
                  <a:pt x="387350" y="981075"/>
                </a:lnTo>
                <a:lnTo>
                  <a:pt x="346075" y="981075"/>
                </a:lnTo>
                <a:lnTo>
                  <a:pt x="346075" y="898525"/>
                </a:lnTo>
                <a:lnTo>
                  <a:pt x="276225" y="898525"/>
                </a:lnTo>
                <a:lnTo>
                  <a:pt x="276225" y="822325"/>
                </a:lnTo>
                <a:lnTo>
                  <a:pt x="228600" y="822325"/>
                </a:lnTo>
                <a:lnTo>
                  <a:pt x="228600" y="733425"/>
                </a:lnTo>
                <a:lnTo>
                  <a:pt x="187325" y="733425"/>
                </a:lnTo>
                <a:lnTo>
                  <a:pt x="187325" y="676275"/>
                </a:lnTo>
                <a:lnTo>
                  <a:pt x="161925" y="676275"/>
                </a:lnTo>
                <a:lnTo>
                  <a:pt x="161925" y="558800"/>
                </a:lnTo>
                <a:lnTo>
                  <a:pt x="123825" y="558800"/>
                </a:lnTo>
                <a:lnTo>
                  <a:pt x="123825" y="527050"/>
                </a:lnTo>
                <a:lnTo>
                  <a:pt x="95250" y="527050"/>
                </a:lnTo>
                <a:lnTo>
                  <a:pt x="95250" y="371475"/>
                </a:lnTo>
                <a:lnTo>
                  <a:pt x="73025" y="349250"/>
                </a:lnTo>
                <a:lnTo>
                  <a:pt x="66675" y="60325"/>
                </a:lnTo>
                <a:lnTo>
                  <a:pt x="47625" y="60325"/>
                </a:lnTo>
                <a:lnTo>
                  <a:pt x="47625" y="0"/>
                </a:lnTo>
                <a:lnTo>
                  <a:pt x="0" y="0"/>
                </a:lnTo>
              </a:path>
            </a:pathLst>
          </a:custGeom>
          <a:noFill/>
          <a:ln w="28575">
            <a:solidFill>
              <a:schemeClr val="accent3"/>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xmlns="" id="{68EF4D98-8E4D-4030-82B1-8D877EDA1A85}"/>
              </a:ext>
            </a:extLst>
          </p:cNvPr>
          <p:cNvCxnSpPr>
            <a:cxnSpLocks/>
          </p:cNvCxnSpPr>
          <p:nvPr/>
        </p:nvCxnSpPr>
        <p:spPr bwMode="auto">
          <a:xfrm>
            <a:off x="7531970" y="2554351"/>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E5ACDC81-DBCC-4604-9409-332054C0B6A8}"/>
              </a:ext>
            </a:extLst>
          </p:cNvPr>
          <p:cNvCxnSpPr>
            <a:cxnSpLocks/>
          </p:cNvCxnSpPr>
          <p:nvPr/>
        </p:nvCxnSpPr>
        <p:spPr bwMode="auto">
          <a:xfrm>
            <a:off x="8798828" y="3213113"/>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29BF820E-FBE2-405C-AD85-AAA6D137DFDF}"/>
              </a:ext>
            </a:extLst>
          </p:cNvPr>
          <p:cNvCxnSpPr>
            <a:cxnSpLocks/>
          </p:cNvCxnSpPr>
          <p:nvPr/>
        </p:nvCxnSpPr>
        <p:spPr bwMode="auto">
          <a:xfrm>
            <a:off x="8798828" y="3050492"/>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98A6A1F5-28C9-4047-A7E9-5434C6EAC6C7}"/>
              </a:ext>
            </a:extLst>
          </p:cNvPr>
          <p:cNvCxnSpPr>
            <a:cxnSpLocks/>
          </p:cNvCxnSpPr>
          <p:nvPr/>
        </p:nvCxnSpPr>
        <p:spPr bwMode="auto">
          <a:xfrm>
            <a:off x="9768545" y="3140088"/>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xmlns="" id="{81DBDD68-5954-4CC2-940F-A15D67F65764}"/>
              </a:ext>
            </a:extLst>
          </p:cNvPr>
          <p:cNvCxnSpPr>
            <a:cxnSpLocks/>
          </p:cNvCxnSpPr>
          <p:nvPr/>
        </p:nvCxnSpPr>
        <p:spPr bwMode="auto">
          <a:xfrm>
            <a:off x="9831888" y="3140088"/>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xmlns="" id="{B441F119-D2E7-409B-B670-3EE7F39B1EE4}"/>
              </a:ext>
            </a:extLst>
          </p:cNvPr>
          <p:cNvCxnSpPr>
            <a:cxnSpLocks/>
          </p:cNvCxnSpPr>
          <p:nvPr/>
        </p:nvCxnSpPr>
        <p:spPr bwMode="auto">
          <a:xfrm>
            <a:off x="9892406" y="3140088"/>
            <a:ext cx="0" cy="73025"/>
          </a:xfrm>
          <a:prstGeom prst="line">
            <a:avLst/>
          </a:prstGeom>
          <a:noFill/>
          <a:ln w="28575" cap="flat" cmpd="sng" algn="ctr">
            <a:solidFill>
              <a:schemeClr val="accent1"/>
            </a:solidFill>
            <a:prstDash val="solid"/>
            <a:round/>
            <a:headEnd type="none" w="med" len="med"/>
            <a:tailEnd type="none" w="med" len="med"/>
          </a:ln>
          <a:effectLst/>
        </p:spPr>
      </p:cxnSp>
      <p:sp>
        <p:nvSpPr>
          <p:cNvPr id="82" name="TextBox 81">
            <a:extLst>
              <a:ext uri="{FF2B5EF4-FFF2-40B4-BE49-F238E27FC236}">
                <a16:creationId xmlns:a16="http://schemas.microsoft.com/office/drawing/2014/main" xmlns="" id="{B72F0E43-44B7-444D-889D-176CE22B1630}"/>
              </a:ext>
            </a:extLst>
          </p:cNvPr>
          <p:cNvSpPr txBox="1"/>
          <p:nvPr/>
        </p:nvSpPr>
        <p:spPr bwMode="auto">
          <a:xfrm rot="16200000">
            <a:off x="5712751" y="4949368"/>
            <a:ext cx="1952911"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 Probability</a:t>
            </a:r>
          </a:p>
        </p:txBody>
      </p:sp>
      <p:grpSp>
        <p:nvGrpSpPr>
          <p:cNvPr id="83" name="Group 82">
            <a:extLst>
              <a:ext uri="{FF2B5EF4-FFF2-40B4-BE49-F238E27FC236}">
                <a16:creationId xmlns:a16="http://schemas.microsoft.com/office/drawing/2014/main" xmlns="" id="{59E18C66-946E-4DBE-B2FC-637433C7C62F}"/>
              </a:ext>
            </a:extLst>
          </p:cNvPr>
          <p:cNvGrpSpPr/>
          <p:nvPr/>
        </p:nvGrpSpPr>
        <p:grpSpPr>
          <a:xfrm>
            <a:off x="6768133" y="4274288"/>
            <a:ext cx="504346" cy="1844383"/>
            <a:chOff x="1283929" y="2907711"/>
            <a:chExt cx="505597" cy="1893450"/>
          </a:xfrm>
        </p:grpSpPr>
        <p:sp>
          <p:nvSpPr>
            <p:cNvPr id="84" name="TextBox 83">
              <a:extLst>
                <a:ext uri="{FF2B5EF4-FFF2-40B4-BE49-F238E27FC236}">
                  <a16:creationId xmlns:a16="http://schemas.microsoft.com/office/drawing/2014/main" xmlns="" id="{7AE44687-6662-4474-8729-757F7C50CD69}"/>
                </a:ext>
              </a:extLst>
            </p:cNvPr>
            <p:cNvSpPr txBox="1"/>
            <p:nvPr/>
          </p:nvSpPr>
          <p:spPr bwMode="auto">
            <a:xfrm>
              <a:off x="1512803" y="4485196"/>
              <a:ext cx="276723"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85" name="TextBox 84">
              <a:extLst>
                <a:ext uri="{FF2B5EF4-FFF2-40B4-BE49-F238E27FC236}">
                  <a16:creationId xmlns:a16="http://schemas.microsoft.com/office/drawing/2014/main" xmlns="" id="{9F4281CE-6D46-4F8C-A74D-26A15B18FCD4}"/>
                </a:ext>
              </a:extLst>
            </p:cNvPr>
            <p:cNvSpPr txBox="1"/>
            <p:nvPr/>
          </p:nvSpPr>
          <p:spPr bwMode="auto">
            <a:xfrm>
              <a:off x="1283929" y="4092103"/>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0.25</a:t>
              </a:r>
            </a:p>
          </p:txBody>
        </p:sp>
        <p:sp>
          <p:nvSpPr>
            <p:cNvPr id="86" name="TextBox 85">
              <a:extLst>
                <a:ext uri="{FF2B5EF4-FFF2-40B4-BE49-F238E27FC236}">
                  <a16:creationId xmlns:a16="http://schemas.microsoft.com/office/drawing/2014/main" xmlns="" id="{3764387B-3EF6-4D5A-8EE5-705840338325}"/>
                </a:ext>
              </a:extLst>
            </p:cNvPr>
            <p:cNvSpPr txBox="1"/>
            <p:nvPr/>
          </p:nvSpPr>
          <p:spPr bwMode="auto">
            <a:xfrm>
              <a:off x="1283929" y="3686311"/>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0.50</a:t>
              </a:r>
            </a:p>
          </p:txBody>
        </p:sp>
        <p:sp>
          <p:nvSpPr>
            <p:cNvPr id="87" name="TextBox 86">
              <a:extLst>
                <a:ext uri="{FF2B5EF4-FFF2-40B4-BE49-F238E27FC236}">
                  <a16:creationId xmlns:a16="http://schemas.microsoft.com/office/drawing/2014/main" xmlns="" id="{0E19CA8F-19C5-45BB-922C-B4BCD5040920}"/>
                </a:ext>
              </a:extLst>
            </p:cNvPr>
            <p:cNvSpPr txBox="1"/>
            <p:nvPr/>
          </p:nvSpPr>
          <p:spPr bwMode="auto">
            <a:xfrm>
              <a:off x="1283929" y="3313503"/>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0.75</a:t>
              </a:r>
            </a:p>
          </p:txBody>
        </p:sp>
        <p:sp>
          <p:nvSpPr>
            <p:cNvPr id="88" name="TextBox 87">
              <a:extLst>
                <a:ext uri="{FF2B5EF4-FFF2-40B4-BE49-F238E27FC236}">
                  <a16:creationId xmlns:a16="http://schemas.microsoft.com/office/drawing/2014/main" xmlns="" id="{DFC61118-A12A-4330-BE92-A5936FA2E803}"/>
                </a:ext>
              </a:extLst>
            </p:cNvPr>
            <p:cNvSpPr txBox="1"/>
            <p:nvPr/>
          </p:nvSpPr>
          <p:spPr bwMode="auto">
            <a:xfrm>
              <a:off x="1283929" y="2907711"/>
              <a:ext cx="504912" cy="31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grpSp>
      <p:sp>
        <p:nvSpPr>
          <p:cNvPr id="89" name="TextBox 88">
            <a:extLst>
              <a:ext uri="{FF2B5EF4-FFF2-40B4-BE49-F238E27FC236}">
                <a16:creationId xmlns:a16="http://schemas.microsoft.com/office/drawing/2014/main" xmlns="" id="{7AC0D214-F684-4D9D-9556-EB8CE4FCABD8}"/>
              </a:ext>
            </a:extLst>
          </p:cNvPr>
          <p:cNvSpPr txBox="1"/>
          <p:nvPr/>
        </p:nvSpPr>
        <p:spPr bwMode="auto">
          <a:xfrm>
            <a:off x="8143759" y="6129008"/>
            <a:ext cx="15681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grpSp>
        <p:nvGrpSpPr>
          <p:cNvPr id="90" name="Group 89">
            <a:extLst>
              <a:ext uri="{FF2B5EF4-FFF2-40B4-BE49-F238E27FC236}">
                <a16:creationId xmlns:a16="http://schemas.microsoft.com/office/drawing/2014/main" xmlns="" id="{3929EDAB-4660-4674-A13F-B629C54F6E32}"/>
              </a:ext>
            </a:extLst>
          </p:cNvPr>
          <p:cNvGrpSpPr/>
          <p:nvPr/>
        </p:nvGrpSpPr>
        <p:grpSpPr>
          <a:xfrm>
            <a:off x="7203314" y="4433038"/>
            <a:ext cx="86930" cy="1535771"/>
            <a:chOff x="1677695" y="3052383"/>
            <a:chExt cx="280605" cy="1587146"/>
          </a:xfrm>
        </p:grpSpPr>
        <p:cxnSp>
          <p:nvCxnSpPr>
            <p:cNvPr id="91" name="Straight Connector 90">
              <a:extLst>
                <a:ext uri="{FF2B5EF4-FFF2-40B4-BE49-F238E27FC236}">
                  <a16:creationId xmlns:a16="http://schemas.microsoft.com/office/drawing/2014/main" xmlns="" id="{9E55C68C-D3A8-496F-A71E-FF2E4BC03A3F}"/>
                </a:ext>
              </a:extLst>
            </p:cNvPr>
            <p:cNvCxnSpPr>
              <a:cxnSpLocks/>
            </p:cNvCxnSpPr>
            <p:nvPr/>
          </p:nvCxnSpPr>
          <p:spPr bwMode="auto">
            <a:xfrm>
              <a:off x="1677695" y="3052383"/>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A0CCC1E9-7997-4DFC-A9C5-110548783813}"/>
                </a:ext>
              </a:extLst>
            </p:cNvPr>
            <p:cNvCxnSpPr>
              <a:cxnSpLocks/>
            </p:cNvCxnSpPr>
            <p:nvPr/>
          </p:nvCxnSpPr>
          <p:spPr bwMode="auto">
            <a:xfrm>
              <a:off x="1677695" y="3449170"/>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B8DD07EA-486F-4630-87EE-C80F051163D2}"/>
                </a:ext>
              </a:extLst>
            </p:cNvPr>
            <p:cNvCxnSpPr>
              <a:cxnSpLocks/>
            </p:cNvCxnSpPr>
            <p:nvPr/>
          </p:nvCxnSpPr>
          <p:spPr bwMode="auto">
            <a:xfrm>
              <a:off x="1677695" y="3845957"/>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44100FAC-35CF-4025-ABED-47BE3E00DF3A}"/>
                </a:ext>
              </a:extLst>
            </p:cNvPr>
            <p:cNvCxnSpPr>
              <a:cxnSpLocks/>
            </p:cNvCxnSpPr>
            <p:nvPr/>
          </p:nvCxnSpPr>
          <p:spPr bwMode="auto">
            <a:xfrm>
              <a:off x="1677695" y="4242744"/>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E6162445-3F1E-43B8-93F2-45B5ABC8CBE9}"/>
                </a:ext>
              </a:extLst>
            </p:cNvPr>
            <p:cNvCxnSpPr>
              <a:cxnSpLocks/>
            </p:cNvCxnSpPr>
            <p:nvPr/>
          </p:nvCxnSpPr>
          <p:spPr bwMode="auto">
            <a:xfrm>
              <a:off x="1677695" y="4639529"/>
              <a:ext cx="280605" cy="0"/>
            </a:xfrm>
            <a:prstGeom prst="line">
              <a:avLst/>
            </a:prstGeom>
            <a:noFill/>
            <a:ln w="28575" cap="flat" cmpd="sng" algn="ctr">
              <a:solidFill>
                <a:schemeClr val="bg1"/>
              </a:solidFill>
              <a:prstDash val="solid"/>
              <a:round/>
              <a:headEnd type="none" w="med" len="med"/>
              <a:tailEnd type="none" w="med" len="med"/>
            </a:ln>
            <a:effectLst/>
          </p:spPr>
        </p:cxnSp>
      </p:grpSp>
      <p:grpSp>
        <p:nvGrpSpPr>
          <p:cNvPr id="96" name="Group 95">
            <a:extLst>
              <a:ext uri="{FF2B5EF4-FFF2-40B4-BE49-F238E27FC236}">
                <a16:creationId xmlns:a16="http://schemas.microsoft.com/office/drawing/2014/main" xmlns="" id="{53A23A32-0BFC-41EF-B405-C9955BF6150C}"/>
              </a:ext>
            </a:extLst>
          </p:cNvPr>
          <p:cNvGrpSpPr/>
          <p:nvPr/>
        </p:nvGrpSpPr>
        <p:grpSpPr>
          <a:xfrm>
            <a:off x="7128746" y="5969976"/>
            <a:ext cx="3526540" cy="307777"/>
            <a:chOff x="1543698" y="4625639"/>
            <a:chExt cx="4872935" cy="307777"/>
          </a:xfrm>
        </p:grpSpPr>
        <p:sp>
          <p:nvSpPr>
            <p:cNvPr id="97" name="TextBox 96">
              <a:extLst>
                <a:ext uri="{FF2B5EF4-FFF2-40B4-BE49-F238E27FC236}">
                  <a16:creationId xmlns:a16="http://schemas.microsoft.com/office/drawing/2014/main" xmlns="" id="{7540F38B-CBBF-4956-BCE6-AC360DD76FA1}"/>
                </a:ext>
              </a:extLst>
            </p:cNvPr>
            <p:cNvSpPr txBox="1"/>
            <p:nvPr/>
          </p:nvSpPr>
          <p:spPr bwMode="auto">
            <a:xfrm>
              <a:off x="1543698" y="4625639"/>
              <a:ext cx="381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98" name="TextBox 97">
              <a:extLst>
                <a:ext uri="{FF2B5EF4-FFF2-40B4-BE49-F238E27FC236}">
                  <a16:creationId xmlns:a16="http://schemas.microsoft.com/office/drawing/2014/main" xmlns="" id="{1844031D-3A40-4617-800E-BDE509F6BC3C}"/>
                </a:ext>
              </a:extLst>
            </p:cNvPr>
            <p:cNvSpPr txBox="1"/>
            <p:nvPr/>
          </p:nvSpPr>
          <p:spPr bwMode="auto">
            <a:xfrm>
              <a:off x="2377279"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99" name="TextBox 98">
              <a:extLst>
                <a:ext uri="{FF2B5EF4-FFF2-40B4-BE49-F238E27FC236}">
                  <a16:creationId xmlns:a16="http://schemas.microsoft.com/office/drawing/2014/main" xmlns="" id="{33F8B036-60EE-44EB-A7EB-20E1EFAEED81}"/>
                </a:ext>
              </a:extLst>
            </p:cNvPr>
            <p:cNvSpPr txBox="1"/>
            <p:nvPr/>
          </p:nvSpPr>
          <p:spPr bwMode="auto">
            <a:xfrm>
              <a:off x="3271958"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100" name="TextBox 99">
              <a:extLst>
                <a:ext uri="{FF2B5EF4-FFF2-40B4-BE49-F238E27FC236}">
                  <a16:creationId xmlns:a16="http://schemas.microsoft.com/office/drawing/2014/main" xmlns="" id="{2CF872F9-2F49-4671-A60A-A038A1AC7903}"/>
                </a:ext>
              </a:extLst>
            </p:cNvPr>
            <p:cNvSpPr txBox="1"/>
            <p:nvPr/>
          </p:nvSpPr>
          <p:spPr bwMode="auto">
            <a:xfrm>
              <a:off x="4160203"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101" name="TextBox 100">
              <a:extLst>
                <a:ext uri="{FF2B5EF4-FFF2-40B4-BE49-F238E27FC236}">
                  <a16:creationId xmlns:a16="http://schemas.microsoft.com/office/drawing/2014/main" xmlns="" id="{96D40B4F-7450-4180-B310-9FF0E1A6CB09}"/>
                </a:ext>
              </a:extLst>
            </p:cNvPr>
            <p:cNvSpPr txBox="1"/>
            <p:nvPr/>
          </p:nvSpPr>
          <p:spPr bwMode="auto">
            <a:xfrm>
              <a:off x="5046416" y="4625639"/>
              <a:ext cx="50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p>
          </p:txBody>
        </p:sp>
        <p:sp>
          <p:nvSpPr>
            <p:cNvPr id="110" name="TextBox 109">
              <a:extLst>
                <a:ext uri="{FF2B5EF4-FFF2-40B4-BE49-F238E27FC236}">
                  <a16:creationId xmlns:a16="http://schemas.microsoft.com/office/drawing/2014/main" xmlns="" id="{829658D7-362B-453C-88ED-1D5B449F3715}"/>
                </a:ext>
              </a:extLst>
            </p:cNvPr>
            <p:cNvSpPr txBox="1"/>
            <p:nvPr/>
          </p:nvSpPr>
          <p:spPr bwMode="auto">
            <a:xfrm>
              <a:off x="5910208" y="4625639"/>
              <a:ext cx="506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grpSp>
      <p:grpSp>
        <p:nvGrpSpPr>
          <p:cNvPr id="102" name="Group 101">
            <a:extLst>
              <a:ext uri="{FF2B5EF4-FFF2-40B4-BE49-F238E27FC236}">
                <a16:creationId xmlns:a16="http://schemas.microsoft.com/office/drawing/2014/main" xmlns="" id="{5B56DDF1-3F2F-473A-8261-668B0F240143}"/>
              </a:ext>
            </a:extLst>
          </p:cNvPr>
          <p:cNvGrpSpPr/>
          <p:nvPr/>
        </p:nvGrpSpPr>
        <p:grpSpPr>
          <a:xfrm rot="5400000">
            <a:off x="8850400" y="4412793"/>
            <a:ext cx="61508" cy="3179371"/>
            <a:chOff x="1677695" y="2672186"/>
            <a:chExt cx="280605" cy="1967343"/>
          </a:xfrm>
        </p:grpSpPr>
        <p:cxnSp>
          <p:nvCxnSpPr>
            <p:cNvPr id="103" name="Straight Connector 102">
              <a:extLst>
                <a:ext uri="{FF2B5EF4-FFF2-40B4-BE49-F238E27FC236}">
                  <a16:creationId xmlns:a16="http://schemas.microsoft.com/office/drawing/2014/main" xmlns="" id="{F11CEEBE-D9EC-4C94-B462-3A1F2DD438CF}"/>
                </a:ext>
              </a:extLst>
            </p:cNvPr>
            <p:cNvCxnSpPr>
              <a:cxnSpLocks/>
            </p:cNvCxnSpPr>
            <p:nvPr/>
          </p:nvCxnSpPr>
          <p:spPr bwMode="auto">
            <a:xfrm>
              <a:off x="1677695" y="3052383"/>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C147E51A-CA4E-4DC6-AFD7-7B59088988D0}"/>
                </a:ext>
              </a:extLst>
            </p:cNvPr>
            <p:cNvCxnSpPr>
              <a:cxnSpLocks/>
            </p:cNvCxnSpPr>
            <p:nvPr/>
          </p:nvCxnSpPr>
          <p:spPr bwMode="auto">
            <a:xfrm>
              <a:off x="1677695" y="3449170"/>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A23B573B-690B-4155-9429-7A7D16403418}"/>
                </a:ext>
              </a:extLst>
            </p:cNvPr>
            <p:cNvCxnSpPr>
              <a:cxnSpLocks/>
            </p:cNvCxnSpPr>
            <p:nvPr/>
          </p:nvCxnSpPr>
          <p:spPr bwMode="auto">
            <a:xfrm>
              <a:off x="1677695" y="3845957"/>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B0C88157-369A-40C5-B073-BE6F4A12FDFD}"/>
                </a:ext>
              </a:extLst>
            </p:cNvPr>
            <p:cNvCxnSpPr>
              <a:cxnSpLocks/>
            </p:cNvCxnSpPr>
            <p:nvPr/>
          </p:nvCxnSpPr>
          <p:spPr bwMode="auto">
            <a:xfrm>
              <a:off x="1677695" y="4242744"/>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BEAF52E9-FB1E-43F7-B6F7-81B6035608E3}"/>
                </a:ext>
              </a:extLst>
            </p:cNvPr>
            <p:cNvCxnSpPr>
              <a:cxnSpLocks/>
            </p:cNvCxnSpPr>
            <p:nvPr/>
          </p:nvCxnSpPr>
          <p:spPr bwMode="auto">
            <a:xfrm>
              <a:off x="1677695" y="4639529"/>
              <a:ext cx="280605"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271C6FCB-E576-4A26-A8CD-3D2E7A3FF125}"/>
                </a:ext>
              </a:extLst>
            </p:cNvPr>
            <p:cNvCxnSpPr>
              <a:cxnSpLocks/>
            </p:cNvCxnSpPr>
            <p:nvPr/>
          </p:nvCxnSpPr>
          <p:spPr bwMode="auto">
            <a:xfrm>
              <a:off x="1677695" y="2672186"/>
              <a:ext cx="280605" cy="0"/>
            </a:xfrm>
            <a:prstGeom prst="line">
              <a:avLst/>
            </a:prstGeom>
            <a:noFill/>
            <a:ln w="28575" cap="flat" cmpd="sng" algn="ctr">
              <a:solidFill>
                <a:schemeClr val="bg1"/>
              </a:solidFill>
              <a:prstDash val="solid"/>
              <a:round/>
              <a:headEnd type="none" w="med" len="med"/>
              <a:tailEnd type="none" w="med" len="med"/>
            </a:ln>
            <a:effectLst/>
          </p:spPr>
        </p:cxnSp>
      </p:grpSp>
      <p:sp>
        <p:nvSpPr>
          <p:cNvPr id="108" name="Freeform: Shape 107">
            <a:extLst>
              <a:ext uri="{FF2B5EF4-FFF2-40B4-BE49-F238E27FC236}">
                <a16:creationId xmlns:a16="http://schemas.microsoft.com/office/drawing/2014/main" xmlns="" id="{9E0E4387-C06F-48E8-8E37-546AF8F9D9B8}"/>
              </a:ext>
            </a:extLst>
          </p:cNvPr>
          <p:cNvSpPr/>
          <p:nvPr/>
        </p:nvSpPr>
        <p:spPr bwMode="auto">
          <a:xfrm>
            <a:off x="7291474" y="4382226"/>
            <a:ext cx="3342031" cy="1600200"/>
          </a:xfrm>
          <a:custGeom>
            <a:avLst/>
            <a:gdLst>
              <a:gd name="connsiteX0" fmla="*/ 0 w 2667000"/>
              <a:gd name="connsiteY0" fmla="*/ 0 h 1600200"/>
              <a:gd name="connsiteX1" fmla="*/ 0 w 2667000"/>
              <a:gd name="connsiteY1" fmla="*/ 1600200 h 1600200"/>
              <a:gd name="connsiteX2" fmla="*/ 2667000 w 2667000"/>
              <a:gd name="connsiteY2" fmla="*/ 1600200 h 1600200"/>
            </a:gdLst>
            <a:ahLst/>
            <a:cxnLst>
              <a:cxn ang="0">
                <a:pos x="connsiteX0" y="connsiteY0"/>
              </a:cxn>
              <a:cxn ang="0">
                <a:pos x="connsiteX1" y="connsiteY1"/>
              </a:cxn>
              <a:cxn ang="0">
                <a:pos x="connsiteX2" y="connsiteY2"/>
              </a:cxn>
            </a:cxnLst>
            <a:rect l="l" t="t" r="r" b="b"/>
            <a:pathLst>
              <a:path w="2667000" h="1600200">
                <a:moveTo>
                  <a:pt x="0" y="0"/>
                </a:moveTo>
                <a:lnTo>
                  <a:pt x="0" y="1600200"/>
                </a:lnTo>
                <a:lnTo>
                  <a:pt x="2667000" y="1600200"/>
                </a:lnTo>
              </a:path>
            </a:pathLst>
          </a:custGeom>
          <a:noFill/>
          <a:ln w="28575">
            <a:solidFill>
              <a:schemeClr val="bg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Freeform: Shape 110">
            <a:extLst>
              <a:ext uri="{FF2B5EF4-FFF2-40B4-BE49-F238E27FC236}">
                <a16:creationId xmlns:a16="http://schemas.microsoft.com/office/drawing/2014/main" xmlns="" id="{FB5E162A-4798-4547-ACE7-FFE15176E028}"/>
              </a:ext>
            </a:extLst>
          </p:cNvPr>
          <p:cNvSpPr/>
          <p:nvPr/>
        </p:nvSpPr>
        <p:spPr bwMode="auto">
          <a:xfrm>
            <a:off x="7319273" y="4419613"/>
            <a:ext cx="3255825" cy="777875"/>
          </a:xfrm>
          <a:custGeom>
            <a:avLst/>
            <a:gdLst>
              <a:gd name="connsiteX0" fmla="*/ 3263900 w 3263900"/>
              <a:gd name="connsiteY0" fmla="*/ 777875 h 777875"/>
              <a:gd name="connsiteX1" fmla="*/ 2174875 w 3263900"/>
              <a:gd name="connsiteY1" fmla="*/ 777875 h 777875"/>
              <a:gd name="connsiteX2" fmla="*/ 2174875 w 3263900"/>
              <a:gd name="connsiteY2" fmla="*/ 685800 h 777875"/>
              <a:gd name="connsiteX3" fmla="*/ 2139950 w 3263900"/>
              <a:gd name="connsiteY3" fmla="*/ 685800 h 777875"/>
              <a:gd name="connsiteX4" fmla="*/ 2139950 w 3263900"/>
              <a:gd name="connsiteY4" fmla="*/ 587375 h 777875"/>
              <a:gd name="connsiteX5" fmla="*/ 1981200 w 3263900"/>
              <a:gd name="connsiteY5" fmla="*/ 587375 h 777875"/>
              <a:gd name="connsiteX6" fmla="*/ 1981200 w 3263900"/>
              <a:gd name="connsiteY6" fmla="*/ 508000 h 777875"/>
              <a:gd name="connsiteX7" fmla="*/ 977900 w 3263900"/>
              <a:gd name="connsiteY7" fmla="*/ 508000 h 777875"/>
              <a:gd name="connsiteX8" fmla="*/ 977900 w 3263900"/>
              <a:gd name="connsiteY8" fmla="*/ 438150 h 777875"/>
              <a:gd name="connsiteX9" fmla="*/ 793750 w 3263900"/>
              <a:gd name="connsiteY9" fmla="*/ 438150 h 777875"/>
              <a:gd name="connsiteX10" fmla="*/ 793750 w 3263900"/>
              <a:gd name="connsiteY10" fmla="*/ 384175 h 777875"/>
              <a:gd name="connsiteX11" fmla="*/ 730250 w 3263900"/>
              <a:gd name="connsiteY11" fmla="*/ 384175 h 777875"/>
              <a:gd name="connsiteX12" fmla="*/ 730250 w 3263900"/>
              <a:gd name="connsiteY12" fmla="*/ 311150 h 777875"/>
              <a:gd name="connsiteX13" fmla="*/ 669925 w 3263900"/>
              <a:gd name="connsiteY13" fmla="*/ 311150 h 777875"/>
              <a:gd name="connsiteX14" fmla="*/ 669925 w 3263900"/>
              <a:gd name="connsiteY14" fmla="*/ 254000 h 777875"/>
              <a:gd name="connsiteX15" fmla="*/ 558800 w 3263900"/>
              <a:gd name="connsiteY15" fmla="*/ 254000 h 777875"/>
              <a:gd name="connsiteX16" fmla="*/ 558800 w 3263900"/>
              <a:gd name="connsiteY16" fmla="*/ 190500 h 777875"/>
              <a:gd name="connsiteX17" fmla="*/ 422275 w 3263900"/>
              <a:gd name="connsiteY17" fmla="*/ 190500 h 777875"/>
              <a:gd name="connsiteX18" fmla="*/ 422275 w 3263900"/>
              <a:gd name="connsiteY18" fmla="*/ 117475 h 777875"/>
              <a:gd name="connsiteX19" fmla="*/ 361950 w 3263900"/>
              <a:gd name="connsiteY19" fmla="*/ 117475 h 777875"/>
              <a:gd name="connsiteX20" fmla="*/ 361950 w 3263900"/>
              <a:gd name="connsiteY20" fmla="*/ 63500 h 777875"/>
              <a:gd name="connsiteX21" fmla="*/ 79375 w 3263900"/>
              <a:gd name="connsiteY21" fmla="*/ 63500 h 777875"/>
              <a:gd name="connsiteX22" fmla="*/ 79375 w 3263900"/>
              <a:gd name="connsiteY22" fmla="*/ 0 h 777875"/>
              <a:gd name="connsiteX23" fmla="*/ 0 w 3263900"/>
              <a:gd name="connsiteY23" fmla="*/ 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63900" h="777875">
                <a:moveTo>
                  <a:pt x="3263900" y="777875"/>
                </a:moveTo>
                <a:lnTo>
                  <a:pt x="2174875" y="777875"/>
                </a:lnTo>
                <a:lnTo>
                  <a:pt x="2174875" y="685800"/>
                </a:lnTo>
                <a:lnTo>
                  <a:pt x="2139950" y="685800"/>
                </a:lnTo>
                <a:lnTo>
                  <a:pt x="2139950" y="587375"/>
                </a:lnTo>
                <a:lnTo>
                  <a:pt x="1981200" y="587375"/>
                </a:lnTo>
                <a:lnTo>
                  <a:pt x="1981200" y="508000"/>
                </a:lnTo>
                <a:lnTo>
                  <a:pt x="977900" y="508000"/>
                </a:lnTo>
                <a:lnTo>
                  <a:pt x="977900" y="438150"/>
                </a:lnTo>
                <a:lnTo>
                  <a:pt x="793750" y="438150"/>
                </a:lnTo>
                <a:lnTo>
                  <a:pt x="793750" y="384175"/>
                </a:lnTo>
                <a:lnTo>
                  <a:pt x="730250" y="384175"/>
                </a:lnTo>
                <a:lnTo>
                  <a:pt x="730250" y="311150"/>
                </a:lnTo>
                <a:lnTo>
                  <a:pt x="669925" y="311150"/>
                </a:lnTo>
                <a:lnTo>
                  <a:pt x="669925" y="254000"/>
                </a:lnTo>
                <a:lnTo>
                  <a:pt x="558800" y="254000"/>
                </a:lnTo>
                <a:lnTo>
                  <a:pt x="558800" y="190500"/>
                </a:lnTo>
                <a:lnTo>
                  <a:pt x="422275" y="190500"/>
                </a:lnTo>
                <a:lnTo>
                  <a:pt x="422275" y="117475"/>
                </a:lnTo>
                <a:lnTo>
                  <a:pt x="361950" y="117475"/>
                </a:lnTo>
                <a:lnTo>
                  <a:pt x="361950" y="63500"/>
                </a:lnTo>
                <a:lnTo>
                  <a:pt x="79375" y="63500"/>
                </a:lnTo>
                <a:lnTo>
                  <a:pt x="79375" y="0"/>
                </a:lnTo>
                <a:lnTo>
                  <a:pt x="0" y="0"/>
                </a:lnTo>
              </a:path>
            </a:pathLst>
          </a:custGeom>
          <a:noFill/>
          <a:ln w="28575">
            <a:solidFill>
              <a:schemeClr val="accent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xmlns="" id="{B7D7287C-7F32-4464-92E4-84725AA69E49}"/>
              </a:ext>
            </a:extLst>
          </p:cNvPr>
          <p:cNvSpPr/>
          <p:nvPr/>
        </p:nvSpPr>
        <p:spPr bwMode="auto">
          <a:xfrm>
            <a:off x="7322445" y="4432313"/>
            <a:ext cx="3138641" cy="1527175"/>
          </a:xfrm>
          <a:custGeom>
            <a:avLst/>
            <a:gdLst>
              <a:gd name="connsiteX0" fmla="*/ 3149600 w 3149600"/>
              <a:gd name="connsiteY0" fmla="*/ 1527175 h 1527175"/>
              <a:gd name="connsiteX1" fmla="*/ 3149600 w 3149600"/>
              <a:gd name="connsiteY1" fmla="*/ 1352550 h 1527175"/>
              <a:gd name="connsiteX2" fmla="*/ 2139950 w 3149600"/>
              <a:gd name="connsiteY2" fmla="*/ 1352550 h 1527175"/>
              <a:gd name="connsiteX3" fmla="*/ 2139950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49600 w 3149600"/>
              <a:gd name="connsiteY0" fmla="*/ 1527175 h 1527175"/>
              <a:gd name="connsiteX1" fmla="*/ 3149600 w 3149600"/>
              <a:gd name="connsiteY1" fmla="*/ 1352550 h 1527175"/>
              <a:gd name="connsiteX2" fmla="*/ 2131483 w 3149600"/>
              <a:gd name="connsiteY2" fmla="*/ 1371600 h 1527175"/>
              <a:gd name="connsiteX3" fmla="*/ 2139950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49600 w 3149600"/>
              <a:gd name="connsiteY0" fmla="*/ 1527175 h 1527175"/>
              <a:gd name="connsiteX1" fmla="*/ 3149600 w 3149600"/>
              <a:gd name="connsiteY1" fmla="*/ 1352550 h 1527175"/>
              <a:gd name="connsiteX2" fmla="*/ 2146300 w 3149600"/>
              <a:gd name="connsiteY2" fmla="*/ 1373717 h 1527175"/>
              <a:gd name="connsiteX3" fmla="*/ 2139950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49600 w 3149600"/>
              <a:gd name="connsiteY0" fmla="*/ 1527175 h 1527175"/>
              <a:gd name="connsiteX1" fmla="*/ 3147483 w 3149600"/>
              <a:gd name="connsiteY1" fmla="*/ 1373717 h 1527175"/>
              <a:gd name="connsiteX2" fmla="*/ 2146300 w 3149600"/>
              <a:gd name="connsiteY2" fmla="*/ 1373717 h 1527175"/>
              <a:gd name="connsiteX3" fmla="*/ 2139950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49600 w 3149600"/>
              <a:gd name="connsiteY0" fmla="*/ 1527175 h 1527175"/>
              <a:gd name="connsiteX1" fmla="*/ 3147483 w 3149600"/>
              <a:gd name="connsiteY1" fmla="*/ 1373717 h 1527175"/>
              <a:gd name="connsiteX2" fmla="*/ 2146300 w 3149600"/>
              <a:gd name="connsiteY2" fmla="*/ 1373717 h 1527175"/>
              <a:gd name="connsiteX3" fmla="*/ 2148417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49600 w 3149600"/>
              <a:gd name="connsiteY0" fmla="*/ 1527175 h 1527175"/>
              <a:gd name="connsiteX1" fmla="*/ 3144308 w 3149600"/>
              <a:gd name="connsiteY1" fmla="*/ 1373717 h 1527175"/>
              <a:gd name="connsiteX2" fmla="*/ 2146300 w 3149600"/>
              <a:gd name="connsiteY2" fmla="*/ 1373717 h 1527175"/>
              <a:gd name="connsiteX3" fmla="*/ 2148417 w 3149600"/>
              <a:gd name="connsiteY3" fmla="*/ 1177925 h 1527175"/>
              <a:gd name="connsiteX4" fmla="*/ 2089150 w 3149600"/>
              <a:gd name="connsiteY4" fmla="*/ 1177925 h 1527175"/>
              <a:gd name="connsiteX5" fmla="*/ 2089150 w 3149600"/>
              <a:gd name="connsiteY5" fmla="*/ 990600 h 1527175"/>
              <a:gd name="connsiteX6" fmla="*/ 1609725 w 3149600"/>
              <a:gd name="connsiteY6" fmla="*/ 990600 h 1527175"/>
              <a:gd name="connsiteX7" fmla="*/ 1609725 w 3149600"/>
              <a:gd name="connsiteY7" fmla="*/ 923925 h 1527175"/>
              <a:gd name="connsiteX8" fmla="*/ 1543050 w 3149600"/>
              <a:gd name="connsiteY8" fmla="*/ 923925 h 1527175"/>
              <a:gd name="connsiteX9" fmla="*/ 1543050 w 3149600"/>
              <a:gd name="connsiteY9" fmla="*/ 882650 h 1527175"/>
              <a:gd name="connsiteX10" fmla="*/ 1543050 w 3149600"/>
              <a:gd name="connsiteY10" fmla="*/ 838200 h 1527175"/>
              <a:gd name="connsiteX11" fmla="*/ 1216025 w 3149600"/>
              <a:gd name="connsiteY11" fmla="*/ 838200 h 1527175"/>
              <a:gd name="connsiteX12" fmla="*/ 1216025 w 3149600"/>
              <a:gd name="connsiteY12" fmla="*/ 781050 h 1527175"/>
              <a:gd name="connsiteX13" fmla="*/ 879475 w 3149600"/>
              <a:gd name="connsiteY13" fmla="*/ 781050 h 1527175"/>
              <a:gd name="connsiteX14" fmla="*/ 879475 w 3149600"/>
              <a:gd name="connsiteY14" fmla="*/ 695325 h 1527175"/>
              <a:gd name="connsiteX15" fmla="*/ 847725 w 3149600"/>
              <a:gd name="connsiteY15" fmla="*/ 695325 h 1527175"/>
              <a:gd name="connsiteX16" fmla="*/ 847725 w 3149600"/>
              <a:gd name="connsiteY16" fmla="*/ 574675 h 1527175"/>
              <a:gd name="connsiteX17" fmla="*/ 593725 w 3149600"/>
              <a:gd name="connsiteY17" fmla="*/ 574675 h 1527175"/>
              <a:gd name="connsiteX18" fmla="*/ 593725 w 3149600"/>
              <a:gd name="connsiteY18" fmla="*/ 574675 h 1527175"/>
              <a:gd name="connsiteX19" fmla="*/ 568325 w 3149600"/>
              <a:gd name="connsiteY19" fmla="*/ 574675 h 1527175"/>
              <a:gd name="connsiteX20" fmla="*/ 568325 w 3149600"/>
              <a:gd name="connsiteY20" fmla="*/ 434975 h 1527175"/>
              <a:gd name="connsiteX21" fmla="*/ 498475 w 3149600"/>
              <a:gd name="connsiteY21" fmla="*/ 434975 h 1527175"/>
              <a:gd name="connsiteX22" fmla="*/ 498475 w 3149600"/>
              <a:gd name="connsiteY22" fmla="*/ 377825 h 1527175"/>
              <a:gd name="connsiteX23" fmla="*/ 422275 w 3149600"/>
              <a:gd name="connsiteY23" fmla="*/ 377825 h 1527175"/>
              <a:gd name="connsiteX24" fmla="*/ 422275 w 3149600"/>
              <a:gd name="connsiteY24" fmla="*/ 320675 h 1527175"/>
              <a:gd name="connsiteX25" fmla="*/ 377825 w 3149600"/>
              <a:gd name="connsiteY25" fmla="*/ 320675 h 1527175"/>
              <a:gd name="connsiteX26" fmla="*/ 377825 w 3149600"/>
              <a:gd name="connsiteY26" fmla="*/ 117475 h 1527175"/>
              <a:gd name="connsiteX27" fmla="*/ 263525 w 3149600"/>
              <a:gd name="connsiteY27" fmla="*/ 117475 h 1527175"/>
              <a:gd name="connsiteX28" fmla="*/ 263525 w 3149600"/>
              <a:gd name="connsiteY28" fmla="*/ 0 h 1527175"/>
              <a:gd name="connsiteX29" fmla="*/ 0 w 3149600"/>
              <a:gd name="connsiteY29" fmla="*/ 0 h 1527175"/>
              <a:gd name="connsiteX0" fmla="*/ 3130550 w 3144331"/>
              <a:gd name="connsiteY0" fmla="*/ 1527175 h 1527175"/>
              <a:gd name="connsiteX1" fmla="*/ 3144308 w 3144331"/>
              <a:gd name="connsiteY1" fmla="*/ 1373717 h 1527175"/>
              <a:gd name="connsiteX2" fmla="*/ 2146300 w 3144331"/>
              <a:gd name="connsiteY2" fmla="*/ 1373717 h 1527175"/>
              <a:gd name="connsiteX3" fmla="*/ 2148417 w 3144331"/>
              <a:gd name="connsiteY3" fmla="*/ 1177925 h 1527175"/>
              <a:gd name="connsiteX4" fmla="*/ 2089150 w 3144331"/>
              <a:gd name="connsiteY4" fmla="*/ 1177925 h 1527175"/>
              <a:gd name="connsiteX5" fmla="*/ 2089150 w 3144331"/>
              <a:gd name="connsiteY5" fmla="*/ 990600 h 1527175"/>
              <a:gd name="connsiteX6" fmla="*/ 1609725 w 3144331"/>
              <a:gd name="connsiteY6" fmla="*/ 990600 h 1527175"/>
              <a:gd name="connsiteX7" fmla="*/ 1609725 w 3144331"/>
              <a:gd name="connsiteY7" fmla="*/ 923925 h 1527175"/>
              <a:gd name="connsiteX8" fmla="*/ 1543050 w 3144331"/>
              <a:gd name="connsiteY8" fmla="*/ 923925 h 1527175"/>
              <a:gd name="connsiteX9" fmla="*/ 1543050 w 3144331"/>
              <a:gd name="connsiteY9" fmla="*/ 882650 h 1527175"/>
              <a:gd name="connsiteX10" fmla="*/ 1543050 w 3144331"/>
              <a:gd name="connsiteY10" fmla="*/ 838200 h 1527175"/>
              <a:gd name="connsiteX11" fmla="*/ 1216025 w 3144331"/>
              <a:gd name="connsiteY11" fmla="*/ 838200 h 1527175"/>
              <a:gd name="connsiteX12" fmla="*/ 1216025 w 3144331"/>
              <a:gd name="connsiteY12" fmla="*/ 781050 h 1527175"/>
              <a:gd name="connsiteX13" fmla="*/ 879475 w 3144331"/>
              <a:gd name="connsiteY13" fmla="*/ 781050 h 1527175"/>
              <a:gd name="connsiteX14" fmla="*/ 879475 w 3144331"/>
              <a:gd name="connsiteY14" fmla="*/ 695325 h 1527175"/>
              <a:gd name="connsiteX15" fmla="*/ 847725 w 3144331"/>
              <a:gd name="connsiteY15" fmla="*/ 695325 h 1527175"/>
              <a:gd name="connsiteX16" fmla="*/ 847725 w 3144331"/>
              <a:gd name="connsiteY16" fmla="*/ 574675 h 1527175"/>
              <a:gd name="connsiteX17" fmla="*/ 593725 w 3144331"/>
              <a:gd name="connsiteY17" fmla="*/ 574675 h 1527175"/>
              <a:gd name="connsiteX18" fmla="*/ 593725 w 3144331"/>
              <a:gd name="connsiteY18" fmla="*/ 574675 h 1527175"/>
              <a:gd name="connsiteX19" fmla="*/ 568325 w 3144331"/>
              <a:gd name="connsiteY19" fmla="*/ 574675 h 1527175"/>
              <a:gd name="connsiteX20" fmla="*/ 568325 w 3144331"/>
              <a:gd name="connsiteY20" fmla="*/ 434975 h 1527175"/>
              <a:gd name="connsiteX21" fmla="*/ 498475 w 3144331"/>
              <a:gd name="connsiteY21" fmla="*/ 434975 h 1527175"/>
              <a:gd name="connsiteX22" fmla="*/ 498475 w 3144331"/>
              <a:gd name="connsiteY22" fmla="*/ 377825 h 1527175"/>
              <a:gd name="connsiteX23" fmla="*/ 422275 w 3144331"/>
              <a:gd name="connsiteY23" fmla="*/ 377825 h 1527175"/>
              <a:gd name="connsiteX24" fmla="*/ 422275 w 3144331"/>
              <a:gd name="connsiteY24" fmla="*/ 320675 h 1527175"/>
              <a:gd name="connsiteX25" fmla="*/ 377825 w 3144331"/>
              <a:gd name="connsiteY25" fmla="*/ 320675 h 1527175"/>
              <a:gd name="connsiteX26" fmla="*/ 377825 w 3144331"/>
              <a:gd name="connsiteY26" fmla="*/ 117475 h 1527175"/>
              <a:gd name="connsiteX27" fmla="*/ 263525 w 3144331"/>
              <a:gd name="connsiteY27" fmla="*/ 117475 h 1527175"/>
              <a:gd name="connsiteX28" fmla="*/ 263525 w 3144331"/>
              <a:gd name="connsiteY28" fmla="*/ 0 h 1527175"/>
              <a:gd name="connsiteX29" fmla="*/ 0 w 3144331"/>
              <a:gd name="connsiteY29" fmla="*/ 0 h 1527175"/>
              <a:gd name="connsiteX0" fmla="*/ 3146425 w 3146425"/>
              <a:gd name="connsiteY0" fmla="*/ 1527175 h 1527175"/>
              <a:gd name="connsiteX1" fmla="*/ 3144308 w 3146425"/>
              <a:gd name="connsiteY1" fmla="*/ 1373717 h 1527175"/>
              <a:gd name="connsiteX2" fmla="*/ 2146300 w 3146425"/>
              <a:gd name="connsiteY2" fmla="*/ 1373717 h 1527175"/>
              <a:gd name="connsiteX3" fmla="*/ 2148417 w 3146425"/>
              <a:gd name="connsiteY3" fmla="*/ 1177925 h 1527175"/>
              <a:gd name="connsiteX4" fmla="*/ 2089150 w 3146425"/>
              <a:gd name="connsiteY4" fmla="*/ 1177925 h 1527175"/>
              <a:gd name="connsiteX5" fmla="*/ 2089150 w 3146425"/>
              <a:gd name="connsiteY5" fmla="*/ 990600 h 1527175"/>
              <a:gd name="connsiteX6" fmla="*/ 1609725 w 3146425"/>
              <a:gd name="connsiteY6" fmla="*/ 990600 h 1527175"/>
              <a:gd name="connsiteX7" fmla="*/ 1609725 w 3146425"/>
              <a:gd name="connsiteY7" fmla="*/ 923925 h 1527175"/>
              <a:gd name="connsiteX8" fmla="*/ 1543050 w 3146425"/>
              <a:gd name="connsiteY8" fmla="*/ 923925 h 1527175"/>
              <a:gd name="connsiteX9" fmla="*/ 1543050 w 3146425"/>
              <a:gd name="connsiteY9" fmla="*/ 882650 h 1527175"/>
              <a:gd name="connsiteX10" fmla="*/ 1543050 w 3146425"/>
              <a:gd name="connsiteY10" fmla="*/ 838200 h 1527175"/>
              <a:gd name="connsiteX11" fmla="*/ 1216025 w 3146425"/>
              <a:gd name="connsiteY11" fmla="*/ 838200 h 1527175"/>
              <a:gd name="connsiteX12" fmla="*/ 1216025 w 3146425"/>
              <a:gd name="connsiteY12" fmla="*/ 781050 h 1527175"/>
              <a:gd name="connsiteX13" fmla="*/ 879475 w 3146425"/>
              <a:gd name="connsiteY13" fmla="*/ 781050 h 1527175"/>
              <a:gd name="connsiteX14" fmla="*/ 879475 w 3146425"/>
              <a:gd name="connsiteY14" fmla="*/ 695325 h 1527175"/>
              <a:gd name="connsiteX15" fmla="*/ 847725 w 3146425"/>
              <a:gd name="connsiteY15" fmla="*/ 695325 h 1527175"/>
              <a:gd name="connsiteX16" fmla="*/ 847725 w 3146425"/>
              <a:gd name="connsiteY16" fmla="*/ 574675 h 1527175"/>
              <a:gd name="connsiteX17" fmla="*/ 593725 w 3146425"/>
              <a:gd name="connsiteY17" fmla="*/ 574675 h 1527175"/>
              <a:gd name="connsiteX18" fmla="*/ 593725 w 3146425"/>
              <a:gd name="connsiteY18" fmla="*/ 574675 h 1527175"/>
              <a:gd name="connsiteX19" fmla="*/ 568325 w 3146425"/>
              <a:gd name="connsiteY19" fmla="*/ 574675 h 1527175"/>
              <a:gd name="connsiteX20" fmla="*/ 568325 w 3146425"/>
              <a:gd name="connsiteY20" fmla="*/ 434975 h 1527175"/>
              <a:gd name="connsiteX21" fmla="*/ 498475 w 3146425"/>
              <a:gd name="connsiteY21" fmla="*/ 434975 h 1527175"/>
              <a:gd name="connsiteX22" fmla="*/ 498475 w 3146425"/>
              <a:gd name="connsiteY22" fmla="*/ 377825 h 1527175"/>
              <a:gd name="connsiteX23" fmla="*/ 422275 w 3146425"/>
              <a:gd name="connsiteY23" fmla="*/ 377825 h 1527175"/>
              <a:gd name="connsiteX24" fmla="*/ 422275 w 3146425"/>
              <a:gd name="connsiteY24" fmla="*/ 320675 h 1527175"/>
              <a:gd name="connsiteX25" fmla="*/ 377825 w 3146425"/>
              <a:gd name="connsiteY25" fmla="*/ 320675 h 1527175"/>
              <a:gd name="connsiteX26" fmla="*/ 377825 w 3146425"/>
              <a:gd name="connsiteY26" fmla="*/ 117475 h 1527175"/>
              <a:gd name="connsiteX27" fmla="*/ 263525 w 3146425"/>
              <a:gd name="connsiteY27" fmla="*/ 117475 h 1527175"/>
              <a:gd name="connsiteX28" fmla="*/ 263525 w 3146425"/>
              <a:gd name="connsiteY28" fmla="*/ 0 h 1527175"/>
              <a:gd name="connsiteX29" fmla="*/ 0 w 3146425"/>
              <a:gd name="connsiteY29" fmla="*/ 0 h 1527175"/>
              <a:gd name="connsiteX0" fmla="*/ 3146425 w 3146425"/>
              <a:gd name="connsiteY0" fmla="*/ 1527175 h 1527175"/>
              <a:gd name="connsiteX1" fmla="*/ 3144308 w 3146425"/>
              <a:gd name="connsiteY1" fmla="*/ 1373717 h 1527175"/>
              <a:gd name="connsiteX2" fmla="*/ 2146300 w 3146425"/>
              <a:gd name="connsiteY2" fmla="*/ 1373717 h 1527175"/>
              <a:gd name="connsiteX3" fmla="*/ 2148417 w 3146425"/>
              <a:gd name="connsiteY3" fmla="*/ 1177925 h 1527175"/>
              <a:gd name="connsiteX4" fmla="*/ 2089150 w 3146425"/>
              <a:gd name="connsiteY4" fmla="*/ 1177925 h 1527175"/>
              <a:gd name="connsiteX5" fmla="*/ 2089150 w 3146425"/>
              <a:gd name="connsiteY5" fmla="*/ 990600 h 1527175"/>
              <a:gd name="connsiteX6" fmla="*/ 1609725 w 3146425"/>
              <a:gd name="connsiteY6" fmla="*/ 990600 h 1527175"/>
              <a:gd name="connsiteX7" fmla="*/ 1609725 w 3146425"/>
              <a:gd name="connsiteY7" fmla="*/ 923925 h 1527175"/>
              <a:gd name="connsiteX8" fmla="*/ 1543050 w 3146425"/>
              <a:gd name="connsiteY8" fmla="*/ 923925 h 1527175"/>
              <a:gd name="connsiteX9" fmla="*/ 1543050 w 3146425"/>
              <a:gd name="connsiteY9" fmla="*/ 882650 h 1527175"/>
              <a:gd name="connsiteX10" fmla="*/ 1543050 w 3146425"/>
              <a:gd name="connsiteY10" fmla="*/ 838200 h 1527175"/>
              <a:gd name="connsiteX11" fmla="*/ 1216025 w 3146425"/>
              <a:gd name="connsiteY11" fmla="*/ 838200 h 1527175"/>
              <a:gd name="connsiteX12" fmla="*/ 1216025 w 3146425"/>
              <a:gd name="connsiteY12" fmla="*/ 781050 h 1527175"/>
              <a:gd name="connsiteX13" fmla="*/ 879475 w 3146425"/>
              <a:gd name="connsiteY13" fmla="*/ 781050 h 1527175"/>
              <a:gd name="connsiteX14" fmla="*/ 879475 w 3146425"/>
              <a:gd name="connsiteY14" fmla="*/ 695325 h 1527175"/>
              <a:gd name="connsiteX15" fmla="*/ 847725 w 3146425"/>
              <a:gd name="connsiteY15" fmla="*/ 695325 h 1527175"/>
              <a:gd name="connsiteX16" fmla="*/ 847725 w 3146425"/>
              <a:gd name="connsiteY16" fmla="*/ 574675 h 1527175"/>
              <a:gd name="connsiteX17" fmla="*/ 593725 w 3146425"/>
              <a:gd name="connsiteY17" fmla="*/ 574675 h 1527175"/>
              <a:gd name="connsiteX18" fmla="*/ 593725 w 3146425"/>
              <a:gd name="connsiteY18" fmla="*/ 574675 h 1527175"/>
              <a:gd name="connsiteX19" fmla="*/ 568325 w 3146425"/>
              <a:gd name="connsiteY19" fmla="*/ 574675 h 1527175"/>
              <a:gd name="connsiteX20" fmla="*/ 576792 w 3146425"/>
              <a:gd name="connsiteY20" fmla="*/ 434975 h 1527175"/>
              <a:gd name="connsiteX21" fmla="*/ 498475 w 3146425"/>
              <a:gd name="connsiteY21" fmla="*/ 434975 h 1527175"/>
              <a:gd name="connsiteX22" fmla="*/ 498475 w 3146425"/>
              <a:gd name="connsiteY22" fmla="*/ 377825 h 1527175"/>
              <a:gd name="connsiteX23" fmla="*/ 422275 w 3146425"/>
              <a:gd name="connsiteY23" fmla="*/ 377825 h 1527175"/>
              <a:gd name="connsiteX24" fmla="*/ 422275 w 3146425"/>
              <a:gd name="connsiteY24" fmla="*/ 320675 h 1527175"/>
              <a:gd name="connsiteX25" fmla="*/ 377825 w 3146425"/>
              <a:gd name="connsiteY25" fmla="*/ 320675 h 1527175"/>
              <a:gd name="connsiteX26" fmla="*/ 377825 w 3146425"/>
              <a:gd name="connsiteY26" fmla="*/ 117475 h 1527175"/>
              <a:gd name="connsiteX27" fmla="*/ 263525 w 3146425"/>
              <a:gd name="connsiteY27" fmla="*/ 117475 h 1527175"/>
              <a:gd name="connsiteX28" fmla="*/ 263525 w 3146425"/>
              <a:gd name="connsiteY28" fmla="*/ 0 h 1527175"/>
              <a:gd name="connsiteX29" fmla="*/ 0 w 3146425"/>
              <a:gd name="connsiteY29" fmla="*/ 0 h 1527175"/>
              <a:gd name="connsiteX0" fmla="*/ 3146425 w 3146425"/>
              <a:gd name="connsiteY0" fmla="*/ 1527175 h 1527175"/>
              <a:gd name="connsiteX1" fmla="*/ 3144308 w 3146425"/>
              <a:gd name="connsiteY1" fmla="*/ 1373717 h 1527175"/>
              <a:gd name="connsiteX2" fmla="*/ 2146300 w 3146425"/>
              <a:gd name="connsiteY2" fmla="*/ 1373717 h 1527175"/>
              <a:gd name="connsiteX3" fmla="*/ 2148417 w 3146425"/>
              <a:gd name="connsiteY3" fmla="*/ 1177925 h 1527175"/>
              <a:gd name="connsiteX4" fmla="*/ 2089150 w 3146425"/>
              <a:gd name="connsiteY4" fmla="*/ 1177925 h 1527175"/>
              <a:gd name="connsiteX5" fmla="*/ 2089150 w 3146425"/>
              <a:gd name="connsiteY5" fmla="*/ 990600 h 1527175"/>
              <a:gd name="connsiteX6" fmla="*/ 1609725 w 3146425"/>
              <a:gd name="connsiteY6" fmla="*/ 990600 h 1527175"/>
              <a:gd name="connsiteX7" fmla="*/ 1609725 w 3146425"/>
              <a:gd name="connsiteY7" fmla="*/ 923925 h 1527175"/>
              <a:gd name="connsiteX8" fmla="*/ 1543050 w 3146425"/>
              <a:gd name="connsiteY8" fmla="*/ 923925 h 1527175"/>
              <a:gd name="connsiteX9" fmla="*/ 1543050 w 3146425"/>
              <a:gd name="connsiteY9" fmla="*/ 882650 h 1527175"/>
              <a:gd name="connsiteX10" fmla="*/ 1543050 w 3146425"/>
              <a:gd name="connsiteY10" fmla="*/ 838200 h 1527175"/>
              <a:gd name="connsiteX11" fmla="*/ 1216025 w 3146425"/>
              <a:gd name="connsiteY11" fmla="*/ 838200 h 1527175"/>
              <a:gd name="connsiteX12" fmla="*/ 1216025 w 3146425"/>
              <a:gd name="connsiteY12" fmla="*/ 781050 h 1527175"/>
              <a:gd name="connsiteX13" fmla="*/ 879475 w 3146425"/>
              <a:gd name="connsiteY13" fmla="*/ 781050 h 1527175"/>
              <a:gd name="connsiteX14" fmla="*/ 879475 w 3146425"/>
              <a:gd name="connsiteY14" fmla="*/ 695325 h 1527175"/>
              <a:gd name="connsiteX15" fmla="*/ 847725 w 3146425"/>
              <a:gd name="connsiteY15" fmla="*/ 695325 h 1527175"/>
              <a:gd name="connsiteX16" fmla="*/ 847725 w 3146425"/>
              <a:gd name="connsiteY16" fmla="*/ 574675 h 1527175"/>
              <a:gd name="connsiteX17" fmla="*/ 593725 w 3146425"/>
              <a:gd name="connsiteY17" fmla="*/ 574675 h 1527175"/>
              <a:gd name="connsiteX18" fmla="*/ 593725 w 3146425"/>
              <a:gd name="connsiteY18" fmla="*/ 574675 h 1527175"/>
              <a:gd name="connsiteX19" fmla="*/ 568325 w 3146425"/>
              <a:gd name="connsiteY19" fmla="*/ 574675 h 1527175"/>
              <a:gd name="connsiteX20" fmla="*/ 576792 w 3146425"/>
              <a:gd name="connsiteY20" fmla="*/ 434975 h 1527175"/>
              <a:gd name="connsiteX21" fmla="*/ 498475 w 3146425"/>
              <a:gd name="connsiteY21" fmla="*/ 443441 h 1527175"/>
              <a:gd name="connsiteX22" fmla="*/ 498475 w 3146425"/>
              <a:gd name="connsiteY22" fmla="*/ 377825 h 1527175"/>
              <a:gd name="connsiteX23" fmla="*/ 422275 w 3146425"/>
              <a:gd name="connsiteY23" fmla="*/ 377825 h 1527175"/>
              <a:gd name="connsiteX24" fmla="*/ 422275 w 3146425"/>
              <a:gd name="connsiteY24" fmla="*/ 320675 h 1527175"/>
              <a:gd name="connsiteX25" fmla="*/ 377825 w 3146425"/>
              <a:gd name="connsiteY25" fmla="*/ 320675 h 1527175"/>
              <a:gd name="connsiteX26" fmla="*/ 377825 w 3146425"/>
              <a:gd name="connsiteY26" fmla="*/ 117475 h 1527175"/>
              <a:gd name="connsiteX27" fmla="*/ 263525 w 3146425"/>
              <a:gd name="connsiteY27" fmla="*/ 117475 h 1527175"/>
              <a:gd name="connsiteX28" fmla="*/ 263525 w 3146425"/>
              <a:gd name="connsiteY28" fmla="*/ 0 h 1527175"/>
              <a:gd name="connsiteX29" fmla="*/ 0 w 3146425"/>
              <a:gd name="connsiteY29" fmla="*/ 0 h 1527175"/>
              <a:gd name="connsiteX0" fmla="*/ 3146425 w 3146425"/>
              <a:gd name="connsiteY0" fmla="*/ 1527175 h 1527175"/>
              <a:gd name="connsiteX1" fmla="*/ 3144308 w 3146425"/>
              <a:gd name="connsiteY1" fmla="*/ 1373717 h 1527175"/>
              <a:gd name="connsiteX2" fmla="*/ 2146300 w 3146425"/>
              <a:gd name="connsiteY2" fmla="*/ 1373717 h 1527175"/>
              <a:gd name="connsiteX3" fmla="*/ 2148417 w 3146425"/>
              <a:gd name="connsiteY3" fmla="*/ 1177925 h 1527175"/>
              <a:gd name="connsiteX4" fmla="*/ 2089150 w 3146425"/>
              <a:gd name="connsiteY4" fmla="*/ 1177925 h 1527175"/>
              <a:gd name="connsiteX5" fmla="*/ 2089150 w 3146425"/>
              <a:gd name="connsiteY5" fmla="*/ 990600 h 1527175"/>
              <a:gd name="connsiteX6" fmla="*/ 1609725 w 3146425"/>
              <a:gd name="connsiteY6" fmla="*/ 990600 h 1527175"/>
              <a:gd name="connsiteX7" fmla="*/ 1609725 w 3146425"/>
              <a:gd name="connsiteY7" fmla="*/ 923925 h 1527175"/>
              <a:gd name="connsiteX8" fmla="*/ 1543050 w 3146425"/>
              <a:gd name="connsiteY8" fmla="*/ 923925 h 1527175"/>
              <a:gd name="connsiteX9" fmla="*/ 1543050 w 3146425"/>
              <a:gd name="connsiteY9" fmla="*/ 882650 h 1527175"/>
              <a:gd name="connsiteX10" fmla="*/ 1543050 w 3146425"/>
              <a:gd name="connsiteY10" fmla="*/ 838200 h 1527175"/>
              <a:gd name="connsiteX11" fmla="*/ 1216025 w 3146425"/>
              <a:gd name="connsiteY11" fmla="*/ 838200 h 1527175"/>
              <a:gd name="connsiteX12" fmla="*/ 1216025 w 3146425"/>
              <a:gd name="connsiteY12" fmla="*/ 781050 h 1527175"/>
              <a:gd name="connsiteX13" fmla="*/ 879475 w 3146425"/>
              <a:gd name="connsiteY13" fmla="*/ 781050 h 1527175"/>
              <a:gd name="connsiteX14" fmla="*/ 879475 w 3146425"/>
              <a:gd name="connsiteY14" fmla="*/ 695325 h 1527175"/>
              <a:gd name="connsiteX15" fmla="*/ 847725 w 3146425"/>
              <a:gd name="connsiteY15" fmla="*/ 695325 h 1527175"/>
              <a:gd name="connsiteX16" fmla="*/ 847725 w 3146425"/>
              <a:gd name="connsiteY16" fmla="*/ 574675 h 1527175"/>
              <a:gd name="connsiteX17" fmla="*/ 593725 w 3146425"/>
              <a:gd name="connsiteY17" fmla="*/ 574675 h 1527175"/>
              <a:gd name="connsiteX18" fmla="*/ 593725 w 3146425"/>
              <a:gd name="connsiteY18" fmla="*/ 574675 h 1527175"/>
              <a:gd name="connsiteX19" fmla="*/ 568325 w 3146425"/>
              <a:gd name="connsiteY19" fmla="*/ 574675 h 1527175"/>
              <a:gd name="connsiteX20" fmla="*/ 574675 w 3146425"/>
              <a:gd name="connsiteY20" fmla="*/ 445558 h 1527175"/>
              <a:gd name="connsiteX21" fmla="*/ 498475 w 3146425"/>
              <a:gd name="connsiteY21" fmla="*/ 443441 h 1527175"/>
              <a:gd name="connsiteX22" fmla="*/ 498475 w 3146425"/>
              <a:gd name="connsiteY22" fmla="*/ 377825 h 1527175"/>
              <a:gd name="connsiteX23" fmla="*/ 422275 w 3146425"/>
              <a:gd name="connsiteY23" fmla="*/ 377825 h 1527175"/>
              <a:gd name="connsiteX24" fmla="*/ 422275 w 3146425"/>
              <a:gd name="connsiteY24" fmla="*/ 320675 h 1527175"/>
              <a:gd name="connsiteX25" fmla="*/ 377825 w 3146425"/>
              <a:gd name="connsiteY25" fmla="*/ 320675 h 1527175"/>
              <a:gd name="connsiteX26" fmla="*/ 377825 w 3146425"/>
              <a:gd name="connsiteY26" fmla="*/ 117475 h 1527175"/>
              <a:gd name="connsiteX27" fmla="*/ 263525 w 3146425"/>
              <a:gd name="connsiteY27" fmla="*/ 117475 h 1527175"/>
              <a:gd name="connsiteX28" fmla="*/ 263525 w 3146425"/>
              <a:gd name="connsiteY28" fmla="*/ 0 h 1527175"/>
              <a:gd name="connsiteX29" fmla="*/ 0 w 3146425"/>
              <a:gd name="connsiteY29" fmla="*/ 0 h 152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46425" h="1527175">
                <a:moveTo>
                  <a:pt x="3146425" y="1527175"/>
                </a:moveTo>
                <a:cubicBezTo>
                  <a:pt x="3145719" y="1476022"/>
                  <a:pt x="3145014" y="1424870"/>
                  <a:pt x="3144308" y="1373717"/>
                </a:cubicBezTo>
                <a:lnTo>
                  <a:pt x="2146300" y="1373717"/>
                </a:lnTo>
                <a:cubicBezTo>
                  <a:pt x="2147006" y="1308453"/>
                  <a:pt x="2147711" y="1243189"/>
                  <a:pt x="2148417" y="1177925"/>
                </a:cubicBezTo>
                <a:lnTo>
                  <a:pt x="2089150" y="1177925"/>
                </a:lnTo>
                <a:lnTo>
                  <a:pt x="2089150" y="990600"/>
                </a:lnTo>
                <a:lnTo>
                  <a:pt x="1609725" y="990600"/>
                </a:lnTo>
                <a:lnTo>
                  <a:pt x="1609725" y="923925"/>
                </a:lnTo>
                <a:lnTo>
                  <a:pt x="1543050" y="923925"/>
                </a:lnTo>
                <a:lnTo>
                  <a:pt x="1543050" y="882650"/>
                </a:lnTo>
                <a:lnTo>
                  <a:pt x="1543050" y="838200"/>
                </a:lnTo>
                <a:lnTo>
                  <a:pt x="1216025" y="838200"/>
                </a:lnTo>
                <a:lnTo>
                  <a:pt x="1216025" y="781050"/>
                </a:lnTo>
                <a:lnTo>
                  <a:pt x="879475" y="781050"/>
                </a:lnTo>
                <a:lnTo>
                  <a:pt x="879475" y="695325"/>
                </a:lnTo>
                <a:lnTo>
                  <a:pt x="847725" y="695325"/>
                </a:lnTo>
                <a:lnTo>
                  <a:pt x="847725" y="574675"/>
                </a:lnTo>
                <a:lnTo>
                  <a:pt x="593725" y="574675"/>
                </a:lnTo>
                <a:lnTo>
                  <a:pt x="593725" y="574675"/>
                </a:lnTo>
                <a:lnTo>
                  <a:pt x="568325" y="574675"/>
                </a:lnTo>
                <a:lnTo>
                  <a:pt x="574675" y="445558"/>
                </a:lnTo>
                <a:lnTo>
                  <a:pt x="498475" y="443441"/>
                </a:lnTo>
                <a:lnTo>
                  <a:pt x="498475" y="377825"/>
                </a:lnTo>
                <a:lnTo>
                  <a:pt x="422275" y="377825"/>
                </a:lnTo>
                <a:lnTo>
                  <a:pt x="422275" y="320675"/>
                </a:lnTo>
                <a:lnTo>
                  <a:pt x="377825" y="320675"/>
                </a:lnTo>
                <a:lnTo>
                  <a:pt x="377825" y="117475"/>
                </a:lnTo>
                <a:lnTo>
                  <a:pt x="263525" y="117475"/>
                </a:lnTo>
                <a:lnTo>
                  <a:pt x="263525" y="0"/>
                </a:lnTo>
                <a:lnTo>
                  <a:pt x="0" y="0"/>
                </a:lnTo>
              </a:path>
            </a:pathLst>
          </a:custGeom>
          <a:noFill/>
          <a:ln w="28575">
            <a:solidFill>
              <a:schemeClr val="accent3"/>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6" name="Straight Connector 115">
            <a:extLst>
              <a:ext uri="{FF2B5EF4-FFF2-40B4-BE49-F238E27FC236}">
                <a16:creationId xmlns:a16="http://schemas.microsoft.com/office/drawing/2014/main" xmlns="" id="{9AFCF3AE-58D6-46DF-B003-5784A274C405}"/>
              </a:ext>
            </a:extLst>
          </p:cNvPr>
          <p:cNvCxnSpPr>
            <a:cxnSpLocks/>
          </p:cNvCxnSpPr>
          <p:nvPr/>
        </p:nvCxnSpPr>
        <p:spPr bwMode="auto">
          <a:xfrm>
            <a:off x="8805661" y="5195900"/>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B02104E8-D213-4A81-8CCB-39D024021704}"/>
              </a:ext>
            </a:extLst>
          </p:cNvPr>
          <p:cNvCxnSpPr>
            <a:cxnSpLocks/>
          </p:cNvCxnSpPr>
          <p:nvPr/>
        </p:nvCxnSpPr>
        <p:spPr bwMode="auto">
          <a:xfrm>
            <a:off x="8927820" y="5291766"/>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A882ABC1-E049-47C8-87B7-82E3C5C68992}"/>
              </a:ext>
            </a:extLst>
          </p:cNvPr>
          <p:cNvCxnSpPr>
            <a:cxnSpLocks/>
          </p:cNvCxnSpPr>
          <p:nvPr/>
        </p:nvCxnSpPr>
        <p:spPr bwMode="auto">
          <a:xfrm>
            <a:off x="9098845" y="5364791"/>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3BE1297F-4F96-4C20-990C-3A51CDB11D0D}"/>
              </a:ext>
            </a:extLst>
          </p:cNvPr>
          <p:cNvCxnSpPr>
            <a:cxnSpLocks/>
          </p:cNvCxnSpPr>
          <p:nvPr/>
        </p:nvCxnSpPr>
        <p:spPr bwMode="auto">
          <a:xfrm>
            <a:off x="9341512" y="5364791"/>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3CDF8D6A-096C-45AE-8CAD-82104FE3CCA0}"/>
              </a:ext>
            </a:extLst>
          </p:cNvPr>
          <p:cNvCxnSpPr>
            <a:cxnSpLocks/>
          </p:cNvCxnSpPr>
          <p:nvPr/>
        </p:nvCxnSpPr>
        <p:spPr bwMode="auto">
          <a:xfrm>
            <a:off x="9366340" y="5364791"/>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18A44E2C-52F8-4A25-830F-0122EA15EB8B}"/>
              </a:ext>
            </a:extLst>
          </p:cNvPr>
          <p:cNvCxnSpPr>
            <a:cxnSpLocks/>
          </p:cNvCxnSpPr>
          <p:nvPr/>
        </p:nvCxnSpPr>
        <p:spPr bwMode="auto">
          <a:xfrm>
            <a:off x="9393788" y="5364791"/>
            <a:ext cx="0" cy="73025"/>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3ACAE04D-2DA0-463A-B9A1-19B833F4BFB4}"/>
              </a:ext>
            </a:extLst>
          </p:cNvPr>
          <p:cNvCxnSpPr>
            <a:cxnSpLocks/>
          </p:cNvCxnSpPr>
          <p:nvPr/>
        </p:nvCxnSpPr>
        <p:spPr bwMode="auto">
          <a:xfrm>
            <a:off x="9340819" y="4949372"/>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58983077-23FD-4F48-9252-B5021EEC5EFB}"/>
              </a:ext>
            </a:extLst>
          </p:cNvPr>
          <p:cNvCxnSpPr>
            <a:cxnSpLocks/>
          </p:cNvCxnSpPr>
          <p:nvPr/>
        </p:nvCxnSpPr>
        <p:spPr bwMode="auto">
          <a:xfrm>
            <a:off x="8927820" y="4861530"/>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47AB49AC-CD06-4EB2-A3B7-0BA956EE7ECE}"/>
              </a:ext>
            </a:extLst>
          </p:cNvPr>
          <p:cNvCxnSpPr>
            <a:cxnSpLocks/>
          </p:cNvCxnSpPr>
          <p:nvPr/>
        </p:nvCxnSpPr>
        <p:spPr bwMode="auto">
          <a:xfrm>
            <a:off x="8875033" y="4861530"/>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8DD35AF4-6B45-4C29-8D1A-C90635ED1391}"/>
              </a:ext>
            </a:extLst>
          </p:cNvPr>
          <p:cNvCxnSpPr>
            <a:cxnSpLocks/>
          </p:cNvCxnSpPr>
          <p:nvPr/>
        </p:nvCxnSpPr>
        <p:spPr bwMode="auto">
          <a:xfrm>
            <a:off x="8843362" y="4859476"/>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C84108E7-D466-40EB-A2CE-9656013F360F}"/>
              </a:ext>
            </a:extLst>
          </p:cNvPr>
          <p:cNvCxnSpPr>
            <a:cxnSpLocks/>
          </p:cNvCxnSpPr>
          <p:nvPr/>
        </p:nvCxnSpPr>
        <p:spPr bwMode="auto">
          <a:xfrm>
            <a:off x="8808466" y="4859476"/>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44D1D35C-1763-4E22-9B65-54B779ACD755}"/>
              </a:ext>
            </a:extLst>
          </p:cNvPr>
          <p:cNvCxnSpPr>
            <a:cxnSpLocks/>
          </p:cNvCxnSpPr>
          <p:nvPr/>
        </p:nvCxnSpPr>
        <p:spPr bwMode="auto">
          <a:xfrm>
            <a:off x="9711888"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0B775B40-7035-439C-BAB9-679CDD81C7BC}"/>
              </a:ext>
            </a:extLst>
          </p:cNvPr>
          <p:cNvCxnSpPr>
            <a:cxnSpLocks/>
          </p:cNvCxnSpPr>
          <p:nvPr/>
        </p:nvCxnSpPr>
        <p:spPr bwMode="auto">
          <a:xfrm>
            <a:off x="9847365"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06481520-D892-4D06-8283-CD29AF68B415}"/>
              </a:ext>
            </a:extLst>
          </p:cNvPr>
          <p:cNvCxnSpPr>
            <a:cxnSpLocks/>
          </p:cNvCxnSpPr>
          <p:nvPr/>
        </p:nvCxnSpPr>
        <p:spPr bwMode="auto">
          <a:xfrm>
            <a:off x="9874100"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C96833AE-F7A9-4A75-8456-1C7916F87C07}"/>
              </a:ext>
            </a:extLst>
          </p:cNvPr>
          <p:cNvCxnSpPr>
            <a:cxnSpLocks/>
          </p:cNvCxnSpPr>
          <p:nvPr/>
        </p:nvCxnSpPr>
        <p:spPr bwMode="auto">
          <a:xfrm>
            <a:off x="9903659"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D2FA4EF3-CED8-41A2-A97F-EF752F2A8054}"/>
              </a:ext>
            </a:extLst>
          </p:cNvPr>
          <p:cNvCxnSpPr>
            <a:cxnSpLocks/>
          </p:cNvCxnSpPr>
          <p:nvPr/>
        </p:nvCxnSpPr>
        <p:spPr bwMode="auto">
          <a:xfrm>
            <a:off x="9924774"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6F9B8BF0-3398-4986-8979-933ACC2EA418}"/>
              </a:ext>
            </a:extLst>
          </p:cNvPr>
          <p:cNvCxnSpPr>
            <a:cxnSpLocks/>
          </p:cNvCxnSpPr>
          <p:nvPr/>
        </p:nvCxnSpPr>
        <p:spPr bwMode="auto">
          <a:xfrm>
            <a:off x="10165477"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A3DAF2A7-8508-4D54-8C52-709A57781FC9}"/>
              </a:ext>
            </a:extLst>
          </p:cNvPr>
          <p:cNvCxnSpPr>
            <a:cxnSpLocks/>
          </p:cNvCxnSpPr>
          <p:nvPr/>
        </p:nvCxnSpPr>
        <p:spPr bwMode="auto">
          <a:xfrm>
            <a:off x="10317825" y="5135117"/>
            <a:ext cx="0" cy="73025"/>
          </a:xfrm>
          <a:prstGeom prst="line">
            <a:avLst/>
          </a:prstGeom>
          <a:noFill/>
          <a:ln w="28575"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C886B9E6-907B-4359-9D15-427CAFDC452F}"/>
              </a:ext>
            </a:extLst>
          </p:cNvPr>
          <p:cNvCxnSpPr>
            <a:cxnSpLocks/>
          </p:cNvCxnSpPr>
          <p:nvPr/>
        </p:nvCxnSpPr>
        <p:spPr bwMode="auto">
          <a:xfrm>
            <a:off x="10552478" y="5135117"/>
            <a:ext cx="0" cy="73025"/>
          </a:xfrm>
          <a:prstGeom prst="line">
            <a:avLst/>
          </a:prstGeom>
          <a:noFill/>
          <a:ln w="28575" cap="flat" cmpd="sng" algn="ctr">
            <a:solidFill>
              <a:schemeClr val="accent1"/>
            </a:solidFill>
            <a:prstDash val="solid"/>
            <a:round/>
            <a:headEnd type="none" w="med" len="med"/>
            <a:tailEnd type="none" w="med" len="med"/>
          </a:ln>
          <a:effectLst/>
        </p:spPr>
      </p:cxnSp>
      <p:grpSp>
        <p:nvGrpSpPr>
          <p:cNvPr id="137" name="Group 136">
            <a:extLst>
              <a:ext uri="{FF2B5EF4-FFF2-40B4-BE49-F238E27FC236}">
                <a16:creationId xmlns:a16="http://schemas.microsoft.com/office/drawing/2014/main" xmlns="" id="{9F38D84A-9E5F-46B5-9593-8A8451B81BC5}"/>
              </a:ext>
            </a:extLst>
          </p:cNvPr>
          <p:cNvGrpSpPr/>
          <p:nvPr/>
        </p:nvGrpSpPr>
        <p:grpSpPr>
          <a:xfrm>
            <a:off x="9248503" y="3844026"/>
            <a:ext cx="2667966" cy="922041"/>
            <a:chOff x="9261063" y="1883617"/>
            <a:chExt cx="2674583" cy="922041"/>
          </a:xfrm>
        </p:grpSpPr>
        <p:sp>
          <p:nvSpPr>
            <p:cNvPr id="138" name="TextBox 137">
              <a:extLst>
                <a:ext uri="{FF2B5EF4-FFF2-40B4-BE49-F238E27FC236}">
                  <a16:creationId xmlns:a16="http://schemas.microsoft.com/office/drawing/2014/main" xmlns="" id="{43DF679F-5599-495C-8FFB-18D95B9CB447}"/>
                </a:ext>
              </a:extLst>
            </p:cNvPr>
            <p:cNvSpPr txBox="1"/>
            <p:nvPr/>
          </p:nvSpPr>
          <p:spPr bwMode="auto">
            <a:xfrm>
              <a:off x="11018408" y="1883617"/>
              <a:ext cx="917238" cy="307777"/>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Mo </a:t>
              </a:r>
            </a:p>
          </p:txBody>
        </p:sp>
        <p:sp>
          <p:nvSpPr>
            <p:cNvPr id="139" name="TextBox 138">
              <a:extLst>
                <a:ext uri="{FF2B5EF4-FFF2-40B4-BE49-F238E27FC236}">
                  <a16:creationId xmlns:a16="http://schemas.microsoft.com/office/drawing/2014/main" xmlns="" id="{938504D9-EC0E-4FCC-8B8A-E81AC068D05A}"/>
                </a:ext>
              </a:extLst>
            </p:cNvPr>
            <p:cNvSpPr txBox="1"/>
            <p:nvPr/>
          </p:nvSpPr>
          <p:spPr bwMode="auto">
            <a:xfrm>
              <a:off x="9261063" y="2497881"/>
              <a:ext cx="1063417" cy="307777"/>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.017</a:t>
              </a:r>
            </a:p>
          </p:txBody>
        </p:sp>
        <p:sp>
          <p:nvSpPr>
            <p:cNvPr id="140" name="TextBox 97">
              <a:extLst>
                <a:ext uri="{FF2B5EF4-FFF2-40B4-BE49-F238E27FC236}">
                  <a16:creationId xmlns:a16="http://schemas.microsoft.com/office/drawing/2014/main" xmlns="" id="{91615F86-5C29-47D9-BF26-99DFE1D01271}"/>
                </a:ext>
              </a:extLst>
            </p:cNvPr>
            <p:cNvSpPr txBox="1">
              <a:spLocks noChangeArrowheads="1"/>
            </p:cNvSpPr>
            <p:nvPr/>
          </p:nvSpPr>
          <p:spPr bwMode="auto">
            <a:xfrm>
              <a:off x="11102309" y="2109777"/>
              <a:ext cx="749434" cy="37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41.2</a:t>
              </a:r>
            </a:p>
          </p:txBody>
        </p:sp>
        <p:sp>
          <p:nvSpPr>
            <p:cNvPr id="141" name="TextBox 98">
              <a:extLst>
                <a:ext uri="{FF2B5EF4-FFF2-40B4-BE49-F238E27FC236}">
                  <a16:creationId xmlns:a16="http://schemas.microsoft.com/office/drawing/2014/main" xmlns="" id="{B02FEEFE-514E-43BC-990F-283352E69466}"/>
                </a:ext>
              </a:extLst>
            </p:cNvPr>
            <p:cNvSpPr txBox="1">
              <a:spLocks noChangeArrowheads="1"/>
            </p:cNvSpPr>
            <p:nvPr/>
          </p:nvSpPr>
          <p:spPr bwMode="auto">
            <a:xfrm>
              <a:off x="11217241" y="2318304"/>
              <a:ext cx="519571" cy="3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17.0</a:t>
              </a:r>
            </a:p>
          </p:txBody>
        </p:sp>
        <p:sp>
          <p:nvSpPr>
            <p:cNvPr id="142" name="TextBox 96">
              <a:extLst>
                <a:ext uri="{FF2B5EF4-FFF2-40B4-BE49-F238E27FC236}">
                  <a16:creationId xmlns:a16="http://schemas.microsoft.com/office/drawing/2014/main" xmlns="" id="{8B1FE2A7-A2D4-4823-870B-5875F11DD033}"/>
                </a:ext>
              </a:extLst>
            </p:cNvPr>
            <p:cNvSpPr txBox="1">
              <a:spLocks noChangeArrowheads="1"/>
            </p:cNvSpPr>
            <p:nvPr/>
          </p:nvSpPr>
          <p:spPr bwMode="auto">
            <a:xfrm>
              <a:off x="10088992" y="1907368"/>
              <a:ext cx="925112" cy="29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en-US"/>
              </a:defPPr>
              <a:lvl1pPr marL="0" marR="0" lvl="0" indent="0" algn="ctr" defTabSz="914400" latinLnBrk="0">
                <a:lnSpc>
                  <a:spcPct val="100000"/>
                </a:lnSpc>
                <a:buClrTx/>
                <a:buSzTx/>
                <a:buFontTx/>
                <a:buNone/>
                <a:tabLst/>
                <a:defRPr kumimoji="0" sz="1800" i="0" u="none" strike="noStrike" cap="none" spc="0" normalizeH="0" baseline="0">
                  <a:ln>
                    <a:noFill/>
                  </a:ln>
                  <a:solidFill>
                    <a:schemeClr val="bg1"/>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Patients, n</a:t>
              </a:r>
            </a:p>
          </p:txBody>
        </p:sp>
        <p:sp>
          <p:nvSpPr>
            <p:cNvPr id="143" name="TextBox 97">
              <a:extLst>
                <a:ext uri="{FF2B5EF4-FFF2-40B4-BE49-F238E27FC236}">
                  <a16:creationId xmlns:a16="http://schemas.microsoft.com/office/drawing/2014/main" xmlns="" id="{2CD539AA-6809-4B3C-8E27-DFB42626C2C0}"/>
                </a:ext>
              </a:extLst>
            </p:cNvPr>
            <p:cNvSpPr txBox="1">
              <a:spLocks noChangeArrowheads="1"/>
            </p:cNvSpPr>
            <p:nvPr/>
          </p:nvSpPr>
          <p:spPr bwMode="auto">
            <a:xfrm>
              <a:off x="9876067" y="2109600"/>
              <a:ext cx="1350963" cy="33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25</a:t>
              </a:r>
            </a:p>
          </p:txBody>
        </p:sp>
        <p:sp>
          <p:nvSpPr>
            <p:cNvPr id="144" name="TextBox 98">
              <a:extLst>
                <a:ext uri="{FF2B5EF4-FFF2-40B4-BE49-F238E27FC236}">
                  <a16:creationId xmlns:a16="http://schemas.microsoft.com/office/drawing/2014/main" xmlns="" id="{20028CC8-138D-4ED3-B4FD-3DC35EEDBC3B}"/>
                </a:ext>
              </a:extLst>
            </p:cNvPr>
            <p:cNvSpPr txBox="1">
              <a:spLocks noChangeArrowheads="1"/>
            </p:cNvSpPr>
            <p:nvPr/>
          </p:nvSpPr>
          <p:spPr bwMode="auto">
            <a:xfrm>
              <a:off x="9947504" y="2314817"/>
              <a:ext cx="1208088" cy="3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24</a:t>
              </a:r>
            </a:p>
          </p:txBody>
        </p:sp>
        <p:grpSp>
          <p:nvGrpSpPr>
            <p:cNvPr id="145" name="Group 144">
              <a:extLst>
                <a:ext uri="{FF2B5EF4-FFF2-40B4-BE49-F238E27FC236}">
                  <a16:creationId xmlns:a16="http://schemas.microsoft.com/office/drawing/2014/main" xmlns="" id="{D518D472-9A3C-4FAB-AB2B-97ADDD3E2636}"/>
                </a:ext>
              </a:extLst>
            </p:cNvPr>
            <p:cNvGrpSpPr/>
            <p:nvPr/>
          </p:nvGrpSpPr>
          <p:grpSpPr>
            <a:xfrm>
              <a:off x="9331525" y="2132525"/>
              <a:ext cx="935767" cy="480131"/>
              <a:chOff x="4409733" y="2776049"/>
              <a:chExt cx="935767" cy="480131"/>
            </a:xfrm>
          </p:grpSpPr>
          <p:sp>
            <p:nvSpPr>
              <p:cNvPr id="146" name="TextBox 145">
                <a:extLst>
                  <a:ext uri="{FF2B5EF4-FFF2-40B4-BE49-F238E27FC236}">
                    <a16:creationId xmlns:a16="http://schemas.microsoft.com/office/drawing/2014/main" xmlns="" id="{44370491-1F06-419B-ABAE-18CD2A687586}"/>
                  </a:ext>
                </a:extLst>
              </p:cNvPr>
              <p:cNvSpPr txBox="1"/>
              <p:nvPr/>
            </p:nvSpPr>
            <p:spPr bwMode="auto">
              <a:xfrm>
                <a:off x="4727317" y="2776049"/>
                <a:ext cx="61818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457200" rtl="0" eaLnBrk="1" fontAlgn="auto" latinLnBrk="0" hangingPunct="1">
                  <a:lnSpc>
                    <a:spcPct val="90000"/>
                  </a:lnSpc>
                  <a:spcBef>
                    <a:spcPts val="0"/>
                  </a:spcBef>
                  <a:spcAft>
                    <a:spcPct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LCT</a:t>
                </a:r>
              </a:p>
              <a:p>
                <a:pPr marL="0" marR="0" lvl="0" indent="0" algn="l" defTabSz="457200" rtl="0" eaLnBrk="1" fontAlgn="auto" latinLnBrk="0" hangingPunct="1">
                  <a:lnSpc>
                    <a:spcPct val="90000"/>
                  </a:lnSpc>
                  <a:spcBef>
                    <a:spcPts val="0"/>
                  </a:spcBef>
                  <a:spcAft>
                    <a:spcPct val="0"/>
                  </a:spcAft>
                  <a:buClrTx/>
                  <a:buSzTx/>
                  <a:buFontTx/>
                  <a:buNone/>
                  <a:tabLst/>
                  <a:defRPr/>
                </a:pP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mn-cs"/>
                  </a:rPr>
                  <a:t>MT/O</a:t>
                </a:r>
              </a:p>
            </p:txBody>
          </p:sp>
          <p:cxnSp>
            <p:nvCxnSpPr>
              <p:cNvPr id="147" name="Straight Connector 146">
                <a:extLst>
                  <a:ext uri="{FF2B5EF4-FFF2-40B4-BE49-F238E27FC236}">
                    <a16:creationId xmlns:a16="http://schemas.microsoft.com/office/drawing/2014/main" xmlns="" id="{B3ACB821-9E92-4186-AA5A-1ED23F3D42C2}"/>
                  </a:ext>
                </a:extLst>
              </p:cNvPr>
              <p:cNvCxnSpPr>
                <a:cxnSpLocks/>
              </p:cNvCxnSpPr>
              <p:nvPr/>
            </p:nvCxnSpPr>
            <p:spPr bwMode="auto">
              <a:xfrm>
                <a:off x="4409733" y="2910927"/>
                <a:ext cx="368300" cy="0"/>
              </a:xfrm>
              <a:prstGeom prst="line">
                <a:avLst/>
              </a:prstGeom>
              <a:noFill/>
              <a:ln w="285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xmlns="" id="{8B28A216-D8CC-4911-9DCE-14D7997443F9}"/>
                  </a:ext>
                </a:extLst>
              </p:cNvPr>
              <p:cNvCxnSpPr>
                <a:cxnSpLocks/>
              </p:cNvCxnSpPr>
              <p:nvPr/>
            </p:nvCxnSpPr>
            <p:spPr bwMode="auto">
              <a:xfrm>
                <a:off x="4409733" y="3101428"/>
                <a:ext cx="368300" cy="0"/>
              </a:xfrm>
              <a:prstGeom prst="line">
                <a:avLst/>
              </a:prstGeom>
              <a:noFill/>
              <a:ln w="28575" cap="flat" cmpd="sng" algn="ctr">
                <a:solidFill>
                  <a:schemeClr val="accent3"/>
                </a:solidFill>
                <a:prstDash val="solid"/>
                <a:round/>
                <a:headEnd type="none" w="med" len="med"/>
                <a:tailEnd type="none" w="med" len="med"/>
              </a:ln>
              <a:effectLst/>
            </p:spPr>
          </p:cxnSp>
        </p:grpSp>
      </p:grpSp>
      <p:sp>
        <p:nvSpPr>
          <p:cNvPr id="117" name="Freeform: Shape 116">
            <a:extLst>
              <a:ext uri="{FF2B5EF4-FFF2-40B4-BE49-F238E27FC236}">
                <a16:creationId xmlns:a16="http://schemas.microsoft.com/office/drawing/2014/main" xmlns="" id="{A4F55006-33C4-428C-A5F8-7AA75CBD7831}"/>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95539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091AC-A559-4294-A210-6F3CFF66780B}"/>
              </a:ext>
            </a:extLst>
          </p:cNvPr>
          <p:cNvSpPr>
            <a:spLocks noGrp="1"/>
          </p:cNvSpPr>
          <p:nvPr>
            <p:ph type="title"/>
          </p:nvPr>
        </p:nvSpPr>
        <p:spPr/>
        <p:txBody>
          <a:bodyPr/>
          <a:lstStyle/>
          <a:p>
            <a:r>
              <a:rPr lang="en-US" sz="2800" kern="1200" dirty="0">
                <a:solidFill>
                  <a:srgbClr val="7030A0"/>
                </a:solidFill>
                <a:latin typeface="Arial" panose="020B0604020202020204" pitchFamily="34" charset="0"/>
                <a:cs typeface="Arial" panose="020B0604020202020204" pitchFamily="34" charset="0"/>
              </a:rPr>
              <a:t>Treatment Options for Acquired Resistance on</a:t>
            </a:r>
            <a:br>
              <a:rPr lang="en-US" sz="2800" kern="1200" dirty="0">
                <a:solidFill>
                  <a:srgbClr val="7030A0"/>
                </a:solidFill>
                <a:latin typeface="Arial" panose="020B0604020202020204" pitchFamily="34" charset="0"/>
                <a:cs typeface="Arial" panose="020B0604020202020204" pitchFamily="34" charset="0"/>
              </a:rPr>
            </a:br>
            <a:r>
              <a:rPr lang="en-US" sz="2800" kern="1200" dirty="0">
                <a:solidFill>
                  <a:srgbClr val="7030A0"/>
                </a:solidFill>
                <a:latin typeface="Arial" panose="020B0604020202020204" pitchFamily="34" charset="0"/>
                <a:cs typeface="Arial" panose="020B0604020202020204" pitchFamily="34" charset="0"/>
              </a:rPr>
              <a:t>First-line Osimertinib</a:t>
            </a:r>
          </a:p>
        </p:txBody>
      </p:sp>
      <p:grpSp>
        <p:nvGrpSpPr>
          <p:cNvPr id="10" name="Group 9">
            <a:extLst>
              <a:ext uri="{FF2B5EF4-FFF2-40B4-BE49-F238E27FC236}">
                <a16:creationId xmlns:a16="http://schemas.microsoft.com/office/drawing/2014/main" xmlns="" id="{B9B4262A-C24A-4F6E-9A3E-C7F4A08FE7CA}"/>
              </a:ext>
            </a:extLst>
          </p:cNvPr>
          <p:cNvGrpSpPr/>
          <p:nvPr/>
        </p:nvGrpSpPr>
        <p:grpSpPr>
          <a:xfrm>
            <a:off x="722115" y="1611975"/>
            <a:ext cx="2663445" cy="2175812"/>
            <a:chOff x="607273" y="1651730"/>
            <a:chExt cx="2670050" cy="2175812"/>
          </a:xfrm>
        </p:grpSpPr>
        <p:sp>
          <p:nvSpPr>
            <p:cNvPr id="8" name="TextBox 7">
              <a:extLst>
                <a:ext uri="{FF2B5EF4-FFF2-40B4-BE49-F238E27FC236}">
                  <a16:creationId xmlns:a16="http://schemas.microsoft.com/office/drawing/2014/main" xmlns="" id="{81FA442A-A075-4870-BF78-8E3E1FB2F1B6}"/>
                </a:ext>
              </a:extLst>
            </p:cNvPr>
            <p:cNvSpPr txBox="1"/>
            <p:nvPr/>
          </p:nvSpPr>
          <p:spPr bwMode="auto">
            <a:xfrm>
              <a:off x="607273" y="1651730"/>
              <a:ext cx="2670049" cy="369332"/>
            </a:xfrm>
            <a:prstGeom prst="rect">
              <a:avLst/>
            </a:prstGeom>
            <a:solidFill>
              <a:schemeClr val="accent1"/>
            </a:solidFill>
            <a:ln w="28575">
              <a:solidFill>
                <a:schemeClr val="accent1"/>
              </a:solid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On Target</a:t>
              </a:r>
              <a:endParaRPr kumimoji="0" 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C7E7FA07-82B5-4AE1-BC0A-80B9C7390B56}"/>
                </a:ext>
              </a:extLst>
            </p:cNvPr>
            <p:cNvSpPr txBox="1"/>
            <p:nvPr/>
          </p:nvSpPr>
          <p:spPr bwMode="auto">
            <a:xfrm>
              <a:off x="607275" y="2042438"/>
              <a:ext cx="2670048" cy="1785104"/>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285750" indent="-285750" algn="l" rtl="0">
                <a:spcBef>
                  <a:spcPct val="50000"/>
                </a:spcBef>
                <a:spcAft>
                  <a:spcPct val="0"/>
                </a:spcAft>
                <a:buFont typeface="Wingdings" panose="05000000000000000000" pitchFamily="2" charset="2"/>
                <a:buChar char="§"/>
              </a:pPr>
              <a:r>
                <a:rPr lang="en-US" sz="2000" b="0" i="0" kern="1200" dirty="0">
                  <a:solidFill>
                    <a:schemeClr val="bg1"/>
                  </a:solidFill>
                  <a:latin typeface="Calibri" panose="020F0502020204030204" pitchFamily="34" charset="0"/>
                  <a:cs typeface="Calibri" panose="020F0502020204030204" pitchFamily="34" charset="0"/>
                </a:rPr>
                <a:t>Second </a:t>
              </a:r>
              <a:r>
                <a:rPr lang="en-US" sz="2000" b="0" i="1" kern="1200" dirty="0">
                  <a:solidFill>
                    <a:schemeClr val="bg1"/>
                  </a:solidFill>
                  <a:latin typeface="Calibri" panose="020F0502020204030204" pitchFamily="34" charset="0"/>
                  <a:cs typeface="Calibri" panose="020F0502020204030204" pitchFamily="34" charset="0"/>
                </a:rPr>
                <a:t>EGFR </a:t>
              </a:r>
              <a:r>
                <a:rPr lang="en-US" sz="2000" b="0" i="0" kern="1200" dirty="0">
                  <a:solidFill>
                    <a:schemeClr val="bg1"/>
                  </a:solidFill>
                  <a:latin typeface="Calibri" panose="020F0502020204030204" pitchFamily="34" charset="0"/>
                  <a:cs typeface="Calibri" panose="020F0502020204030204" pitchFamily="34" charset="0"/>
                </a:rPr>
                <a:t>mutation:</a:t>
              </a:r>
              <a:r>
                <a:rPr lang="en-US" sz="2000" b="0" i="1" kern="1200" dirty="0">
                  <a:solidFill>
                    <a:schemeClr val="bg1"/>
                  </a:solidFill>
                  <a:latin typeface="Calibri" panose="020F0502020204030204" pitchFamily="34" charset="0"/>
                  <a:cs typeface="Calibri" panose="020F0502020204030204" pitchFamily="34" charset="0"/>
                </a:rPr>
                <a:t> </a:t>
              </a:r>
              <a:r>
                <a:rPr lang="en-US" sz="2000" b="0" i="0" kern="1200" dirty="0">
                  <a:solidFill>
                    <a:schemeClr val="bg1"/>
                  </a:solidFill>
                  <a:latin typeface="Calibri" panose="020F0502020204030204" pitchFamily="34" charset="0"/>
                  <a:cs typeface="Calibri" panose="020F0502020204030204" pitchFamily="34" charset="0"/>
                </a:rPr>
                <a:t>1st or 2nd  generation</a:t>
              </a:r>
              <a:r>
                <a:rPr lang="en-US" sz="2000" b="0" i="1" kern="1200" dirty="0">
                  <a:solidFill>
                    <a:schemeClr val="bg1"/>
                  </a:solidFill>
                  <a:latin typeface="Calibri" panose="020F0502020204030204" pitchFamily="34" charset="0"/>
                  <a:cs typeface="Calibri" panose="020F0502020204030204" pitchFamily="34" charset="0"/>
                </a:rPr>
                <a:t> </a:t>
              </a:r>
              <a:r>
                <a:rPr lang="en-US" sz="2000" b="0" kern="1200" dirty="0">
                  <a:solidFill>
                    <a:schemeClr val="bg1"/>
                  </a:solidFill>
                  <a:latin typeface="Calibri" panose="020F0502020204030204" pitchFamily="34" charset="0"/>
                  <a:cs typeface="Calibri" panose="020F0502020204030204" pitchFamily="34" charset="0"/>
                </a:rPr>
                <a:t>EGFR</a:t>
              </a:r>
              <a:r>
                <a:rPr lang="en-US" sz="2000" b="0" i="1" kern="1200" dirty="0">
                  <a:solidFill>
                    <a:schemeClr val="bg1"/>
                  </a:solidFill>
                  <a:latin typeface="Calibri" panose="020F0502020204030204" pitchFamily="34" charset="0"/>
                  <a:cs typeface="Calibri" panose="020F0502020204030204" pitchFamily="34" charset="0"/>
                </a:rPr>
                <a:t> </a:t>
              </a:r>
              <a:r>
                <a:rPr lang="en-US" sz="2000" b="0" kern="1200" dirty="0">
                  <a:solidFill>
                    <a:schemeClr val="bg1"/>
                  </a:solidFill>
                  <a:latin typeface="Calibri" panose="020F0502020204030204" pitchFamily="34" charset="0"/>
                  <a:cs typeface="Calibri" panose="020F0502020204030204" pitchFamily="34" charset="0"/>
                </a:rPr>
                <a:t>TKI</a:t>
              </a:r>
            </a:p>
            <a:p>
              <a:pPr marL="285750" indent="-285750" algn="l" rtl="0">
                <a:spcBef>
                  <a:spcPct val="50000"/>
                </a:spcBef>
                <a:spcAft>
                  <a:spcPct val="0"/>
                </a:spcAft>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EGFR exon 20 in </a:t>
              </a:r>
              <a:r>
                <a:rPr lang="en-US" sz="2000" dirty="0" err="1">
                  <a:solidFill>
                    <a:schemeClr val="bg1"/>
                  </a:solidFill>
                  <a:latin typeface="Calibri" panose="020F0502020204030204" pitchFamily="34" charset="0"/>
                  <a:cs typeface="Calibri" panose="020F0502020204030204" pitchFamily="34" charset="0"/>
                </a:rPr>
                <a:t>seration</a:t>
              </a:r>
              <a:endParaRPr lang="en-US" sz="2000" b="0" dirty="0">
                <a:solidFill>
                  <a:schemeClr val="bg1"/>
                </a:solidFill>
                <a:latin typeface="Calibri" panose="020F0502020204030204" pitchFamily="34" charset="0"/>
              </a:endParaRPr>
            </a:p>
          </p:txBody>
        </p:sp>
      </p:grpSp>
      <p:grpSp>
        <p:nvGrpSpPr>
          <p:cNvPr id="4" name="Group 3">
            <a:extLst>
              <a:ext uri="{FF2B5EF4-FFF2-40B4-BE49-F238E27FC236}">
                <a16:creationId xmlns:a16="http://schemas.microsoft.com/office/drawing/2014/main" xmlns="" id="{83BBBB23-CF92-47B6-8032-F5E75154F719}"/>
              </a:ext>
            </a:extLst>
          </p:cNvPr>
          <p:cNvGrpSpPr/>
          <p:nvPr/>
        </p:nvGrpSpPr>
        <p:grpSpPr>
          <a:xfrm>
            <a:off x="8895496" y="1611978"/>
            <a:ext cx="2547400" cy="1406371"/>
            <a:chOff x="9031007" y="1651730"/>
            <a:chExt cx="2553718" cy="1406371"/>
          </a:xfrm>
        </p:grpSpPr>
        <p:sp>
          <p:nvSpPr>
            <p:cNvPr id="13" name="TextBox 12">
              <a:extLst>
                <a:ext uri="{FF2B5EF4-FFF2-40B4-BE49-F238E27FC236}">
                  <a16:creationId xmlns:a16="http://schemas.microsoft.com/office/drawing/2014/main" xmlns="" id="{AD069A4F-F0B5-438D-AAA4-EAF84421A918}"/>
                </a:ext>
              </a:extLst>
            </p:cNvPr>
            <p:cNvSpPr txBox="1"/>
            <p:nvPr/>
          </p:nvSpPr>
          <p:spPr bwMode="auto">
            <a:xfrm>
              <a:off x="9031007" y="1651730"/>
              <a:ext cx="2553718" cy="369332"/>
            </a:xfrm>
            <a:prstGeom prst="rect">
              <a:avLst/>
            </a:prstGeom>
            <a:solidFill>
              <a:schemeClr val="accent3"/>
            </a:solidFill>
            <a:ln w="28575">
              <a:solidFill>
                <a:schemeClr val="accent3"/>
              </a:solid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Lineage Plasticity</a:t>
              </a:r>
              <a:endParaRPr kumimoji="0" 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xmlns="" id="{1903D639-73EB-4371-8A17-CDEAFEFC5789}"/>
                </a:ext>
              </a:extLst>
            </p:cNvPr>
            <p:cNvSpPr txBox="1"/>
            <p:nvPr/>
          </p:nvSpPr>
          <p:spPr bwMode="auto">
            <a:xfrm>
              <a:off x="9031007" y="2042438"/>
              <a:ext cx="2553718" cy="1015663"/>
            </a:xfrm>
            <a:prstGeom prst="rect">
              <a:avLst/>
            </a:prstGeom>
            <a:noFill/>
            <a:ln w="28575" algn="ctr">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285750" indent="-285750" algn="l" rtl="0">
                <a:spcBef>
                  <a:spcPct val="50000"/>
                </a:spcBef>
                <a:spcAft>
                  <a:spcPct val="0"/>
                </a:spcAft>
                <a:buFont typeface="Wingdings" panose="05000000000000000000" pitchFamily="2" charset="2"/>
                <a:buChar char="§"/>
              </a:pPr>
              <a:r>
                <a:rPr lang="en-US" sz="2000" b="0" i="0" kern="1200" dirty="0">
                  <a:solidFill>
                    <a:schemeClr val="bg1"/>
                  </a:solidFill>
                  <a:latin typeface="Calibri" panose="020F0502020204030204" pitchFamily="34" charset="0"/>
                  <a:cs typeface="Calibri" panose="020F0502020204030204" pitchFamily="34" charset="0"/>
                </a:rPr>
                <a:t>SCLC or squamous transformation: chemotherapy</a:t>
              </a:r>
              <a:endParaRPr lang="en-US" sz="2000" b="0" dirty="0">
                <a:solidFill>
                  <a:schemeClr val="bg1"/>
                </a:solidFill>
                <a:latin typeface="Calibri" panose="020F0502020204030204" pitchFamily="34" charset="0"/>
              </a:endParaRPr>
            </a:p>
          </p:txBody>
        </p:sp>
      </p:grpSp>
      <p:grpSp>
        <p:nvGrpSpPr>
          <p:cNvPr id="3" name="Group 2">
            <a:extLst>
              <a:ext uri="{FF2B5EF4-FFF2-40B4-BE49-F238E27FC236}">
                <a16:creationId xmlns:a16="http://schemas.microsoft.com/office/drawing/2014/main" xmlns="" id="{6CD24713-D3E8-4931-B46A-979E005A18DD}"/>
              </a:ext>
            </a:extLst>
          </p:cNvPr>
          <p:cNvGrpSpPr/>
          <p:nvPr/>
        </p:nvGrpSpPr>
        <p:grpSpPr>
          <a:xfrm>
            <a:off x="6469709" y="1611974"/>
            <a:ext cx="2297531" cy="1252482"/>
            <a:chOff x="6636315" y="1651730"/>
            <a:chExt cx="2303229" cy="1252482"/>
          </a:xfrm>
        </p:grpSpPr>
        <p:sp>
          <p:nvSpPr>
            <p:cNvPr id="15" name="TextBox 14">
              <a:extLst>
                <a:ext uri="{FF2B5EF4-FFF2-40B4-BE49-F238E27FC236}">
                  <a16:creationId xmlns:a16="http://schemas.microsoft.com/office/drawing/2014/main" xmlns="" id="{38F5A84C-421B-4E87-9C9D-43AD2F700F01}"/>
                </a:ext>
              </a:extLst>
            </p:cNvPr>
            <p:cNvSpPr txBox="1"/>
            <p:nvPr/>
          </p:nvSpPr>
          <p:spPr bwMode="auto">
            <a:xfrm>
              <a:off x="6636316" y="1651730"/>
              <a:ext cx="2303228" cy="369332"/>
            </a:xfrm>
            <a:prstGeom prst="rect">
              <a:avLst/>
            </a:prstGeom>
            <a:solidFill>
              <a:schemeClr val="accent4"/>
            </a:solidFill>
            <a:ln w="28575">
              <a:solidFill>
                <a:schemeClr val="accent4"/>
              </a:solid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None Identified</a:t>
              </a:r>
              <a:endParaRPr kumimoji="0" 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xmlns="" id="{79CF621D-79BE-4469-B544-88909C134948}"/>
                </a:ext>
              </a:extLst>
            </p:cNvPr>
            <p:cNvSpPr txBox="1"/>
            <p:nvPr/>
          </p:nvSpPr>
          <p:spPr bwMode="auto">
            <a:xfrm>
              <a:off x="6636315" y="2042438"/>
              <a:ext cx="2303228" cy="861774"/>
            </a:xfrm>
            <a:prstGeom prst="rect">
              <a:avLst/>
            </a:prstGeom>
            <a:noFill/>
            <a:ln w="28575" algn="ctr">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285750" indent="-285750" algn="l" rtl="0">
                <a:lnSpc>
                  <a:spcPct val="90000"/>
                </a:lnSpc>
                <a:spcBef>
                  <a:spcPts val="1000"/>
                </a:spcBef>
                <a:spcAft>
                  <a:spcPts val="700"/>
                </a:spcAft>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Clinical trial</a:t>
              </a:r>
              <a:endParaRPr lang="en-US" sz="2000" dirty="0">
                <a:solidFill>
                  <a:schemeClr val="bg1"/>
                </a:solidFill>
                <a:latin typeface="Calibri" panose="020F0502020204030204" pitchFamily="34" charset="0"/>
              </a:endParaRPr>
            </a:p>
            <a:p>
              <a:pPr marL="285750" indent="-285750" algn="l" rtl="0">
                <a:lnSpc>
                  <a:spcPct val="90000"/>
                </a:lnSpc>
                <a:spcBef>
                  <a:spcPts val="1000"/>
                </a:spcBef>
                <a:spcAft>
                  <a:spcPts val="700"/>
                </a:spcAft>
                <a:buFont typeface="Wingdings" panose="05000000000000000000" pitchFamily="2" charset="2"/>
                <a:buChar char="§"/>
              </a:pPr>
              <a:r>
                <a:rPr lang="en-US" sz="2000" b="0" i="0" kern="1200" dirty="0">
                  <a:solidFill>
                    <a:schemeClr val="bg1"/>
                  </a:solidFill>
                  <a:latin typeface="Calibri" panose="020F0502020204030204" pitchFamily="34" charset="0"/>
                  <a:cs typeface="Calibri" panose="020F0502020204030204" pitchFamily="34" charset="0"/>
                </a:rPr>
                <a:t>Chemotherapy</a:t>
              </a:r>
            </a:p>
          </p:txBody>
        </p:sp>
      </p:grpSp>
      <p:grpSp>
        <p:nvGrpSpPr>
          <p:cNvPr id="9" name="Group 8">
            <a:extLst>
              <a:ext uri="{FF2B5EF4-FFF2-40B4-BE49-F238E27FC236}">
                <a16:creationId xmlns:a16="http://schemas.microsoft.com/office/drawing/2014/main" xmlns="" id="{03ECF40C-24ED-47BD-9895-335C591E8607}"/>
              </a:ext>
            </a:extLst>
          </p:cNvPr>
          <p:cNvGrpSpPr/>
          <p:nvPr/>
        </p:nvGrpSpPr>
        <p:grpSpPr>
          <a:xfrm>
            <a:off x="3513821" y="1611974"/>
            <a:ext cx="2827627" cy="4679061"/>
            <a:chOff x="3539499" y="1651730"/>
            <a:chExt cx="2834640" cy="4679061"/>
          </a:xfrm>
        </p:grpSpPr>
        <p:sp>
          <p:nvSpPr>
            <p:cNvPr id="14" name="TextBox 13">
              <a:extLst>
                <a:ext uri="{FF2B5EF4-FFF2-40B4-BE49-F238E27FC236}">
                  <a16:creationId xmlns:a16="http://schemas.microsoft.com/office/drawing/2014/main" xmlns="" id="{873C08D0-69B0-4112-9DDC-59973723D73C}"/>
                </a:ext>
              </a:extLst>
            </p:cNvPr>
            <p:cNvSpPr txBox="1"/>
            <p:nvPr/>
          </p:nvSpPr>
          <p:spPr bwMode="auto">
            <a:xfrm>
              <a:off x="3539499" y="1651730"/>
              <a:ext cx="2834640" cy="369332"/>
            </a:xfrm>
            <a:prstGeom prst="rect">
              <a:avLst/>
            </a:prstGeom>
            <a:solidFill>
              <a:schemeClr val="accent6"/>
            </a:solidFill>
            <a:ln w="28575">
              <a:solidFill>
                <a:schemeClr val="accent6"/>
              </a:solid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Off Target</a:t>
              </a:r>
              <a:endParaRPr kumimoji="0" 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xmlns="" id="{4525EC58-A77E-4AA7-A7A3-A9D4319AD6EF}"/>
                </a:ext>
              </a:extLst>
            </p:cNvPr>
            <p:cNvSpPr txBox="1"/>
            <p:nvPr/>
          </p:nvSpPr>
          <p:spPr bwMode="auto">
            <a:xfrm>
              <a:off x="3539499" y="2042438"/>
              <a:ext cx="2834640" cy="4288353"/>
            </a:xfrm>
            <a:prstGeom prst="rect">
              <a:avLst/>
            </a:prstGeom>
            <a:noFill/>
            <a:ln w="2857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342900" marR="0" lvl="0" indent="-342900" algn="l" defTabSz="914400" rtl="0" eaLnBrk="1" fontAlgn="base" latinLnBrk="0" hangingPunct="1">
                <a:lnSpc>
                  <a:spcPct val="90000"/>
                </a:lnSpc>
                <a:spcBef>
                  <a:spcPts val="1000"/>
                </a:spcBef>
                <a:spcAft>
                  <a:spcPts val="700"/>
                </a:spcAft>
                <a:buClrTx/>
                <a:buSzTx/>
                <a:buFont typeface="Wingdings" panose="05000000000000000000" pitchFamily="2" charset="2"/>
                <a:buChar char="§"/>
                <a:tabLst/>
                <a:defRPr/>
              </a:pPr>
              <a:r>
                <a:rPr lang="en-US" sz="2000" b="0" i="1" dirty="0">
                  <a:solidFill>
                    <a:schemeClr val="bg1"/>
                  </a:solidFill>
                  <a:latin typeface="Calibri" panose="020F0502020204030204" pitchFamily="34" charset="0"/>
                  <a:cs typeface="Calibri" panose="020F0502020204030204" pitchFamily="34" charset="0"/>
                </a:rPr>
                <a:t>MET</a:t>
              </a:r>
              <a:r>
                <a:rPr lang="en-US" sz="2000" b="0" dirty="0">
                  <a:solidFill>
                    <a:schemeClr val="bg1"/>
                  </a:solidFill>
                  <a:latin typeface="Calibri" panose="020F0502020204030204" pitchFamily="34" charset="0"/>
                  <a:cs typeface="Calibri" panose="020F0502020204030204" pitchFamily="34" charset="0"/>
                </a:rPr>
                <a:t> amp: crizotinib, tepotinib, capmatinib, savolitinib</a:t>
              </a:r>
            </a:p>
            <a:p>
              <a:pPr marL="342900" indent="-342900" algn="l" defTabSz="914400" rtl="0" fontAlgn="base">
                <a:lnSpc>
                  <a:spcPct val="90000"/>
                </a:lnSpc>
                <a:spcBef>
                  <a:spcPts val="1000"/>
                </a:spcBef>
                <a:spcAft>
                  <a:spcPts val="700"/>
                </a:spcAft>
                <a:buFont typeface="Wingdings" panose="05000000000000000000" pitchFamily="2" charset="2"/>
                <a:buChar char="§"/>
                <a:defRPr/>
              </a:pPr>
              <a:r>
                <a:rPr lang="en-US" sz="2000" b="0" i="1" dirty="0">
                  <a:solidFill>
                    <a:schemeClr val="bg1"/>
                  </a:solidFill>
                  <a:latin typeface="Calibri" panose="020F0502020204030204" pitchFamily="34" charset="0"/>
                  <a:cs typeface="Calibri" panose="020F0502020204030204" pitchFamily="34" charset="0"/>
                </a:rPr>
                <a:t>RET</a:t>
              </a:r>
              <a:r>
                <a:rPr lang="en-US" sz="2000" b="0" dirty="0">
                  <a:solidFill>
                    <a:schemeClr val="bg1"/>
                  </a:solidFill>
                  <a:latin typeface="Calibri" panose="020F0502020204030204" pitchFamily="34" charset="0"/>
                  <a:cs typeface="Calibri" panose="020F0502020204030204" pitchFamily="34" charset="0"/>
                </a:rPr>
                <a:t> fusion: selpercatinib, pralsetinib</a:t>
              </a:r>
            </a:p>
            <a:p>
              <a:pPr marL="342900" indent="-342900" algn="l" defTabSz="914400" rtl="0" fontAlgn="base">
                <a:lnSpc>
                  <a:spcPct val="90000"/>
                </a:lnSpc>
                <a:spcBef>
                  <a:spcPts val="1000"/>
                </a:spcBef>
                <a:spcAft>
                  <a:spcPts val="700"/>
                </a:spcAft>
                <a:buFont typeface="Wingdings" panose="05000000000000000000" pitchFamily="2" charset="2"/>
                <a:buChar char="§"/>
                <a:defRPr/>
              </a:pPr>
              <a:r>
                <a:rPr lang="en-US" sz="2000" b="0" i="1" dirty="0">
                  <a:solidFill>
                    <a:schemeClr val="bg1"/>
                  </a:solidFill>
                  <a:latin typeface="Calibri" panose="020F0502020204030204" pitchFamily="34" charset="0"/>
                  <a:cs typeface="Calibri" panose="020F0502020204030204" pitchFamily="34" charset="0"/>
                </a:rPr>
                <a:t>ALK</a:t>
              </a:r>
              <a:r>
                <a:rPr lang="en-US" sz="2000" b="0" dirty="0">
                  <a:solidFill>
                    <a:schemeClr val="bg1"/>
                  </a:solidFill>
                  <a:latin typeface="Calibri" panose="020F0502020204030204" pitchFamily="34" charset="0"/>
                  <a:cs typeface="Calibri" panose="020F0502020204030204" pitchFamily="34" charset="0"/>
                </a:rPr>
                <a:t> fusion: alectinib</a:t>
              </a:r>
            </a:p>
            <a:p>
              <a:pPr marL="342900" indent="-342900" algn="l" defTabSz="914400" rtl="0" fontAlgn="base">
                <a:lnSpc>
                  <a:spcPct val="90000"/>
                </a:lnSpc>
                <a:spcBef>
                  <a:spcPts val="1000"/>
                </a:spcBef>
                <a:spcAft>
                  <a:spcPts val="700"/>
                </a:spcAft>
                <a:buFont typeface="Wingdings" panose="05000000000000000000" pitchFamily="2" charset="2"/>
                <a:buChar char="§"/>
                <a:defRPr/>
              </a:pPr>
              <a:r>
                <a:rPr lang="en-US" sz="2000" b="0" i="1" dirty="0">
                  <a:solidFill>
                    <a:schemeClr val="bg1"/>
                  </a:solidFill>
                  <a:latin typeface="Calibri" panose="020F0502020204030204" pitchFamily="34" charset="0"/>
                  <a:cs typeface="Calibri" panose="020F0502020204030204" pitchFamily="34" charset="0"/>
                </a:rPr>
                <a:t>BRAF</a:t>
              </a:r>
              <a:r>
                <a:rPr lang="en-US" sz="2000" b="0" dirty="0">
                  <a:solidFill>
                    <a:schemeClr val="bg1"/>
                  </a:solidFill>
                  <a:latin typeface="Calibri" panose="020F0502020204030204" pitchFamily="34" charset="0"/>
                  <a:cs typeface="Calibri" panose="020F0502020204030204" pitchFamily="34" charset="0"/>
                </a:rPr>
                <a:t> mutation: trametinib ± dabrafenib</a:t>
              </a:r>
            </a:p>
            <a:p>
              <a:pPr marL="342900" indent="-342900" algn="l" defTabSz="914400" rtl="0" fontAlgn="base">
                <a:lnSpc>
                  <a:spcPct val="90000"/>
                </a:lnSpc>
                <a:spcBef>
                  <a:spcPts val="1000"/>
                </a:spcBef>
                <a:spcAft>
                  <a:spcPts val="700"/>
                </a:spcAft>
                <a:buFont typeface="Wingdings" panose="05000000000000000000" pitchFamily="2" charset="2"/>
                <a:buChar char="§"/>
                <a:defRPr/>
              </a:pPr>
              <a:r>
                <a:rPr lang="en-US" sz="2000" b="0" i="1" dirty="0">
                  <a:solidFill>
                    <a:schemeClr val="bg1"/>
                  </a:solidFill>
                  <a:latin typeface="Calibri" panose="020F0502020204030204" pitchFamily="34" charset="0"/>
                  <a:cs typeface="Calibri" panose="020F0502020204030204" pitchFamily="34" charset="0"/>
                </a:rPr>
                <a:t>HER2 </a:t>
              </a:r>
              <a:r>
                <a:rPr lang="en-US" sz="2000" b="0" dirty="0">
                  <a:solidFill>
                    <a:schemeClr val="bg1"/>
                  </a:solidFill>
                  <a:latin typeface="Calibri" panose="020F0502020204030204" pitchFamily="34" charset="0"/>
                  <a:cs typeface="Calibri" panose="020F0502020204030204" pitchFamily="34" charset="0"/>
                </a:rPr>
                <a:t>mutation/amp: T-DM1, T-DXd</a:t>
              </a:r>
            </a:p>
          </p:txBody>
        </p:sp>
      </p:grpSp>
      <p:sp>
        <p:nvSpPr>
          <p:cNvPr id="16" name="Freeform: Shape 15">
            <a:extLst>
              <a:ext uri="{FF2B5EF4-FFF2-40B4-BE49-F238E27FC236}">
                <a16:creationId xmlns:a16="http://schemas.microsoft.com/office/drawing/2014/main" xmlns="" id="{33067837-03B5-479F-BF25-1FA146D11391}"/>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228757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50E4DB-41FF-4459-9FDC-D689F62B6BB1}"/>
              </a:ext>
            </a:extLst>
          </p:cNvPr>
          <p:cNvSpPr>
            <a:spLocks noGrp="1"/>
          </p:cNvSpPr>
          <p:nvPr>
            <p:ph type="title"/>
          </p:nvPr>
        </p:nvSpPr>
        <p:spPr/>
        <p:txBody>
          <a:bodyPr/>
          <a:lstStyle/>
          <a:p>
            <a:r>
              <a:rPr lang="en-US" sz="3600" kern="1200" dirty="0">
                <a:solidFill>
                  <a:srgbClr val="7030A0"/>
                </a:solidFill>
                <a:latin typeface="Arial" panose="020B0604020202020204" pitchFamily="34" charset="0"/>
                <a:cs typeface="Arial" panose="020B0604020202020204" pitchFamily="34" charset="0"/>
              </a:rPr>
              <a:t>Treatment Options for Patients </a:t>
            </a:r>
            <a:br>
              <a:rPr lang="en-US" sz="3600" kern="1200" dirty="0">
                <a:solidFill>
                  <a:srgbClr val="7030A0"/>
                </a:solidFill>
                <a:latin typeface="Arial" panose="020B0604020202020204" pitchFamily="34" charset="0"/>
                <a:cs typeface="Arial" panose="020B0604020202020204" pitchFamily="34" charset="0"/>
              </a:rPr>
            </a:br>
            <a:r>
              <a:rPr lang="en-US" sz="3600" kern="1200" dirty="0">
                <a:solidFill>
                  <a:srgbClr val="7030A0"/>
                </a:solidFill>
                <a:latin typeface="Arial" panose="020B0604020202020204" pitchFamily="34" charset="0"/>
                <a:cs typeface="Arial" panose="020B0604020202020204" pitchFamily="34" charset="0"/>
              </a:rPr>
              <a:t>With EGFR Exon 20 Insertions, uncommon EGFR mutations </a:t>
            </a:r>
          </a:p>
        </p:txBody>
      </p:sp>
    </p:spTree>
    <p:extLst>
      <p:ext uri="{BB962C8B-B14F-4D97-AF65-F5344CB8AC3E}">
        <p14:creationId xmlns:p14="http://schemas.microsoft.com/office/powerpoint/2010/main" val="163665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A39F52FF-D73C-CA4B-8F25-C84A84028151}"/>
              </a:ext>
            </a:extLst>
          </p:cNvPr>
          <p:cNvGraphicFramePr/>
          <p:nvPr/>
        </p:nvGraphicFramePr>
        <p:xfrm>
          <a:off x="897580" y="1904716"/>
          <a:ext cx="6740668" cy="45049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xmlns="" id="{8A8F49CD-CCC8-489D-A6A4-A5419ED725D6}"/>
              </a:ext>
            </a:extLst>
          </p:cNvPr>
          <p:cNvSpPr>
            <a:spLocks noGrp="1"/>
          </p:cNvSpPr>
          <p:nvPr>
            <p:ph type="title"/>
          </p:nvPr>
        </p:nvSpPr>
        <p:spPr>
          <a:xfrm>
            <a:off x="608257" y="238127"/>
            <a:ext cx="11113493" cy="1103313"/>
          </a:xfrm>
        </p:spPr>
        <p:txBody>
          <a:bodyPr/>
          <a:lstStyle/>
          <a:p>
            <a:r>
              <a:rPr lang="fr-FR" sz="3200" kern="1200" dirty="0">
                <a:solidFill>
                  <a:srgbClr val="7030A0"/>
                </a:solidFill>
                <a:latin typeface="Arial" panose="020B0604020202020204" pitchFamily="34" charset="0"/>
                <a:cs typeface="Arial" panose="020B0604020202020204" pitchFamily="34" charset="0"/>
              </a:rPr>
              <a:t>EGFR Exon 20 Insertions </a:t>
            </a:r>
            <a:r>
              <a:rPr lang="fr-FR" sz="3200" kern="1200" dirty="0" err="1">
                <a:solidFill>
                  <a:srgbClr val="7030A0"/>
                </a:solidFill>
                <a:latin typeface="Arial" panose="020B0604020202020204" pitchFamily="34" charset="0"/>
                <a:cs typeface="Arial" panose="020B0604020202020204" pitchFamily="34" charset="0"/>
              </a:rPr>
              <a:t>Account</a:t>
            </a:r>
            <a:r>
              <a:rPr lang="fr-FR" sz="3200" kern="1200" dirty="0">
                <a:solidFill>
                  <a:srgbClr val="7030A0"/>
                </a:solidFill>
                <a:latin typeface="Arial" panose="020B0604020202020204" pitchFamily="34" charset="0"/>
                <a:cs typeface="Arial" panose="020B0604020202020204" pitchFamily="34" charset="0"/>
              </a:rPr>
              <a:t> for 12% of </a:t>
            </a:r>
            <a:br>
              <a:rPr lang="fr-FR" sz="3200" kern="1200" dirty="0">
                <a:solidFill>
                  <a:srgbClr val="7030A0"/>
                </a:solidFill>
                <a:latin typeface="Arial" panose="020B0604020202020204" pitchFamily="34" charset="0"/>
                <a:cs typeface="Arial" panose="020B0604020202020204" pitchFamily="34" charset="0"/>
              </a:rPr>
            </a:br>
            <a:r>
              <a:rPr lang="fr-FR" sz="3200" kern="1200" dirty="0">
                <a:solidFill>
                  <a:srgbClr val="7030A0"/>
                </a:solidFill>
                <a:latin typeface="Arial" panose="020B0604020202020204" pitchFamily="34" charset="0"/>
                <a:cs typeface="Arial" panose="020B0604020202020204" pitchFamily="34" charset="0"/>
              </a:rPr>
              <a:t>EGFR </a:t>
            </a:r>
            <a:r>
              <a:rPr lang="en-US" sz="3200" kern="1200" dirty="0">
                <a:solidFill>
                  <a:srgbClr val="7030A0"/>
                </a:solidFill>
                <a:latin typeface="Arial" panose="020B0604020202020204" pitchFamily="34" charset="0"/>
                <a:cs typeface="Arial" panose="020B0604020202020204" pitchFamily="34" charset="0"/>
              </a:rPr>
              <a:t>Mutations</a:t>
            </a:r>
          </a:p>
        </p:txBody>
      </p:sp>
      <p:sp>
        <p:nvSpPr>
          <p:cNvPr id="7" name="Titre 1">
            <a:extLst>
              <a:ext uri="{FF2B5EF4-FFF2-40B4-BE49-F238E27FC236}">
                <a16:creationId xmlns:a16="http://schemas.microsoft.com/office/drawing/2014/main" xmlns="" id="{98729A6B-AC67-6542-B9D7-C7592161FAEF}"/>
              </a:ext>
            </a:extLst>
          </p:cNvPr>
          <p:cNvSpPr txBox="1">
            <a:spLocks/>
          </p:cNvSpPr>
          <p:nvPr/>
        </p:nvSpPr>
        <p:spPr>
          <a:xfrm>
            <a:off x="0" y="16597"/>
            <a:ext cx="11734807" cy="1049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600" b="1" i="0" u="none" strike="noStrike" kern="1200" cap="none" spc="0" normalizeH="0" baseline="0" noProof="0" dirty="0">
              <a:ln>
                <a:noFill/>
              </a:ln>
              <a:solidFill>
                <a:srgbClr val="4472C4">
                  <a:lumMod val="50000"/>
                </a:srgbClr>
              </a:solidFill>
              <a:effectLst/>
              <a:uLnTx/>
              <a:uFillTx/>
              <a:latin typeface="Calibri"/>
              <a:ea typeface="Heiti SC Light"/>
              <a:cs typeface="Calibri" panose="020F0502020204030204" pitchFamily="34" charset="0"/>
            </a:endParaRPr>
          </a:p>
        </p:txBody>
      </p:sp>
      <p:sp>
        <p:nvSpPr>
          <p:cNvPr id="9" name="Rectangle 1">
            <a:extLst>
              <a:ext uri="{FF2B5EF4-FFF2-40B4-BE49-F238E27FC236}">
                <a16:creationId xmlns:a16="http://schemas.microsoft.com/office/drawing/2014/main" xmlns="" id="{D9E63D33-1A6B-E74D-B6B8-71A5782667A5}"/>
              </a:ext>
            </a:extLst>
          </p:cNvPr>
          <p:cNvSpPr>
            <a:spLocks noChangeArrowheads="1"/>
          </p:cNvSpPr>
          <p:nvPr/>
        </p:nvSpPr>
        <p:spPr bwMode="auto">
          <a:xfrm>
            <a:off x="5650973" y="2125939"/>
            <a:ext cx="1525687" cy="332264"/>
          </a:xfrm>
          <a:prstGeom prst="rect">
            <a:avLst/>
          </a:prstGeom>
          <a:noFill/>
          <a:ln w="28575">
            <a:no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09585" rtl="0" eaLnBrk="0"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Heiti SC Light"/>
              <a:cs typeface="+mn-cs"/>
            </a:endParaRPr>
          </a:p>
        </p:txBody>
      </p:sp>
      <p:sp>
        <p:nvSpPr>
          <p:cNvPr id="3" name="TextBox 2">
            <a:extLst>
              <a:ext uri="{FF2B5EF4-FFF2-40B4-BE49-F238E27FC236}">
                <a16:creationId xmlns:a16="http://schemas.microsoft.com/office/drawing/2014/main" xmlns="" id="{CC3B8EFD-AF96-47B3-94FB-8F6A74D37D97}"/>
              </a:ext>
            </a:extLst>
          </p:cNvPr>
          <p:cNvSpPr txBox="1"/>
          <p:nvPr/>
        </p:nvSpPr>
        <p:spPr bwMode="auto">
          <a:xfrm>
            <a:off x="1853172" y="1494814"/>
            <a:ext cx="7234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Frequency and Distribution of </a:t>
            </a: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EGFR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Mutations in NSCLC (N = 2251)</a:t>
            </a:r>
          </a:p>
        </p:txBody>
      </p:sp>
      <p:sp>
        <p:nvSpPr>
          <p:cNvPr id="15" name="Text Box 11">
            <a:extLst>
              <a:ext uri="{FF2B5EF4-FFF2-40B4-BE49-F238E27FC236}">
                <a16:creationId xmlns:a16="http://schemas.microsoft.com/office/drawing/2014/main" xmlns="" id="{00E95276-8D65-40DC-8877-7E80F0D35A5E}"/>
              </a:ext>
            </a:extLst>
          </p:cNvPr>
          <p:cNvSpPr txBox="1">
            <a:spLocks noChangeArrowheads="1"/>
          </p:cNvSpPr>
          <p:nvPr/>
        </p:nvSpPr>
        <p:spPr bwMode="auto">
          <a:xfrm>
            <a:off x="446285" y="6392787"/>
            <a:ext cx="7990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Riess. J Thorac Oncol. 2018;13:1560.</a:t>
            </a:r>
          </a:p>
        </p:txBody>
      </p:sp>
      <p:sp>
        <p:nvSpPr>
          <p:cNvPr id="10" name="TextBox 9">
            <a:extLst>
              <a:ext uri="{FF2B5EF4-FFF2-40B4-BE49-F238E27FC236}">
                <a16:creationId xmlns:a16="http://schemas.microsoft.com/office/drawing/2014/main" xmlns="" id="{AC900811-A4A2-C943-B828-C84E934BC851}"/>
              </a:ext>
            </a:extLst>
          </p:cNvPr>
          <p:cNvSpPr txBox="1"/>
          <p:nvPr/>
        </p:nvSpPr>
        <p:spPr bwMode="auto">
          <a:xfrm>
            <a:off x="5128404" y="1964573"/>
            <a:ext cx="2567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panose="020F0502020204030204" pitchFamily="34" charset="0"/>
                <a:ea typeface="+mn-ea"/>
                <a:cs typeface="+mn-cs"/>
              </a:rPr>
              <a:t>Ex20ins: </a:t>
            </a:r>
            <a:r>
              <a:rPr kumimoji="0" lang="en-US" sz="2000" b="0" i="0" u="none" strike="noStrike" kern="1200" cap="none" spc="0" normalizeH="0" baseline="0" noProof="0" dirty="0">
                <a:ln>
                  <a:noFill/>
                </a:ln>
                <a:solidFill>
                  <a:schemeClr val="accent3"/>
                </a:solidFill>
                <a:effectLst/>
                <a:uLnTx/>
                <a:uFillTx/>
                <a:latin typeface="Calibri" panose="020F0502020204030204" pitchFamily="34" charset="0"/>
                <a:ea typeface="+mn-ea"/>
                <a:cs typeface="+mn-cs"/>
              </a:rPr>
              <a:t>n = 261, 12%</a:t>
            </a:r>
          </a:p>
        </p:txBody>
      </p:sp>
      <p:sp>
        <p:nvSpPr>
          <p:cNvPr id="16" name="TextBox 15">
            <a:extLst>
              <a:ext uri="{FF2B5EF4-FFF2-40B4-BE49-F238E27FC236}">
                <a16:creationId xmlns:a16="http://schemas.microsoft.com/office/drawing/2014/main" xmlns="" id="{61B6EFA0-A956-CF4C-98F9-48CB75BF9F1B}"/>
              </a:ext>
            </a:extLst>
          </p:cNvPr>
          <p:cNvSpPr txBox="1"/>
          <p:nvPr/>
        </p:nvSpPr>
        <p:spPr bwMode="auto">
          <a:xfrm>
            <a:off x="834402" y="2381287"/>
            <a:ext cx="1925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L858R: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721, 32%</a:t>
            </a:r>
          </a:p>
        </p:txBody>
      </p:sp>
      <p:sp>
        <p:nvSpPr>
          <p:cNvPr id="17" name="TextBox 16">
            <a:extLst>
              <a:ext uri="{FF2B5EF4-FFF2-40B4-BE49-F238E27FC236}">
                <a16:creationId xmlns:a16="http://schemas.microsoft.com/office/drawing/2014/main" xmlns="" id="{FF7B88A8-5995-5B4E-AD42-D6134CFA3C8B}"/>
              </a:ext>
            </a:extLst>
          </p:cNvPr>
          <p:cNvSpPr txBox="1"/>
          <p:nvPr/>
        </p:nvSpPr>
        <p:spPr bwMode="auto">
          <a:xfrm>
            <a:off x="6012429" y="2574795"/>
            <a:ext cx="1925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S768I: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15, 1%</a:t>
            </a:r>
          </a:p>
        </p:txBody>
      </p:sp>
      <p:sp>
        <p:nvSpPr>
          <p:cNvPr id="18" name="TextBox 17">
            <a:extLst>
              <a:ext uri="{FF2B5EF4-FFF2-40B4-BE49-F238E27FC236}">
                <a16:creationId xmlns:a16="http://schemas.microsoft.com/office/drawing/2014/main" xmlns="" id="{56D9555C-610B-3140-BB95-92E52A7E3D12}"/>
              </a:ext>
            </a:extLst>
          </p:cNvPr>
          <p:cNvSpPr txBox="1"/>
          <p:nvPr/>
        </p:nvSpPr>
        <p:spPr bwMode="auto">
          <a:xfrm>
            <a:off x="6231278" y="2879389"/>
            <a:ext cx="18155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L861Q: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52, 2%</a:t>
            </a:r>
          </a:p>
        </p:txBody>
      </p:sp>
      <p:sp>
        <p:nvSpPr>
          <p:cNvPr id="19" name="TextBox 18">
            <a:extLst>
              <a:ext uri="{FF2B5EF4-FFF2-40B4-BE49-F238E27FC236}">
                <a16:creationId xmlns:a16="http://schemas.microsoft.com/office/drawing/2014/main" xmlns="" id="{59B9F1AC-8B38-0E40-AD53-EE41724E0C8C}"/>
              </a:ext>
            </a:extLst>
          </p:cNvPr>
          <p:cNvSpPr txBox="1"/>
          <p:nvPr/>
        </p:nvSpPr>
        <p:spPr bwMode="auto">
          <a:xfrm>
            <a:off x="5260847" y="5905702"/>
            <a:ext cx="2185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Ex19del: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1056, 47%</a:t>
            </a:r>
          </a:p>
        </p:txBody>
      </p:sp>
      <p:sp>
        <p:nvSpPr>
          <p:cNvPr id="20" name="TextBox 19">
            <a:extLst>
              <a:ext uri="{FF2B5EF4-FFF2-40B4-BE49-F238E27FC236}">
                <a16:creationId xmlns:a16="http://schemas.microsoft.com/office/drawing/2014/main" xmlns="" id="{D377CD2D-38E8-E44E-A64B-D592BBDF3FFF}"/>
              </a:ext>
            </a:extLst>
          </p:cNvPr>
          <p:cNvSpPr txBox="1"/>
          <p:nvPr/>
        </p:nvSpPr>
        <p:spPr bwMode="auto">
          <a:xfrm>
            <a:off x="6413816" y="3803542"/>
            <a:ext cx="21896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Compound mutations: </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50, 2%</a:t>
            </a:r>
          </a:p>
        </p:txBody>
      </p:sp>
      <p:sp>
        <p:nvSpPr>
          <p:cNvPr id="21" name="TextBox 20">
            <a:extLst>
              <a:ext uri="{FF2B5EF4-FFF2-40B4-BE49-F238E27FC236}">
                <a16:creationId xmlns:a16="http://schemas.microsoft.com/office/drawing/2014/main" xmlns="" id="{0B16E2E6-0DEE-AD47-9B88-C96579A90907}"/>
              </a:ext>
            </a:extLst>
          </p:cNvPr>
          <p:cNvSpPr txBox="1"/>
          <p:nvPr/>
        </p:nvSpPr>
        <p:spPr bwMode="auto">
          <a:xfrm>
            <a:off x="9690991" y="2997277"/>
            <a:ext cx="1970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ex19del+L861Q: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L861Q+S768I: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a:t>
            </a:r>
          </a:p>
        </p:txBody>
      </p:sp>
      <p:sp>
        <p:nvSpPr>
          <p:cNvPr id="22" name="TextBox 21">
            <a:extLst>
              <a:ext uri="{FF2B5EF4-FFF2-40B4-BE49-F238E27FC236}">
                <a16:creationId xmlns:a16="http://schemas.microsoft.com/office/drawing/2014/main" xmlns="" id="{05E92246-4930-8645-8281-B3A51C2AB46C}"/>
              </a:ext>
            </a:extLst>
          </p:cNvPr>
          <p:cNvSpPr txBox="1"/>
          <p:nvPr/>
        </p:nvSpPr>
        <p:spPr bwMode="auto">
          <a:xfrm>
            <a:off x="9690991" y="4737841"/>
            <a:ext cx="1970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ex20ins+L858R: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6</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G719X+L858R: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a:t>
            </a:r>
          </a:p>
        </p:txBody>
      </p:sp>
      <p:sp>
        <p:nvSpPr>
          <p:cNvPr id="23" name="TextBox 22">
            <a:extLst>
              <a:ext uri="{FF2B5EF4-FFF2-40B4-BE49-F238E27FC236}">
                <a16:creationId xmlns:a16="http://schemas.microsoft.com/office/drawing/2014/main" xmlns="" id="{55BBFA4C-0C58-4049-B1C0-0E3BF6BB0F2F}"/>
              </a:ext>
            </a:extLst>
          </p:cNvPr>
          <p:cNvSpPr txBox="1"/>
          <p:nvPr/>
        </p:nvSpPr>
        <p:spPr bwMode="auto">
          <a:xfrm>
            <a:off x="9690991" y="4248523"/>
            <a:ext cx="1970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ex19del+ex20ins: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G719X+L681Q: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10</a:t>
            </a:r>
          </a:p>
        </p:txBody>
      </p:sp>
      <p:sp>
        <p:nvSpPr>
          <p:cNvPr id="24" name="TextBox 23">
            <a:extLst>
              <a:ext uri="{FF2B5EF4-FFF2-40B4-BE49-F238E27FC236}">
                <a16:creationId xmlns:a16="http://schemas.microsoft.com/office/drawing/2014/main" xmlns="" id="{C14038E5-48EF-2C41-B32B-056548E86EFE}"/>
              </a:ext>
            </a:extLst>
          </p:cNvPr>
          <p:cNvSpPr txBox="1"/>
          <p:nvPr/>
        </p:nvSpPr>
        <p:spPr bwMode="auto">
          <a:xfrm>
            <a:off x="9690991" y="3753133"/>
            <a:ext cx="197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G719X+S768I: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29</a:t>
            </a:r>
          </a:p>
        </p:txBody>
      </p:sp>
      <p:sp>
        <p:nvSpPr>
          <p:cNvPr id="25" name="TextBox 24">
            <a:extLst>
              <a:ext uri="{FF2B5EF4-FFF2-40B4-BE49-F238E27FC236}">
                <a16:creationId xmlns:a16="http://schemas.microsoft.com/office/drawing/2014/main" xmlns="" id="{C261647E-0091-1445-A343-E1974A1AF778}"/>
              </a:ext>
            </a:extLst>
          </p:cNvPr>
          <p:cNvSpPr txBox="1"/>
          <p:nvPr/>
        </p:nvSpPr>
        <p:spPr bwMode="auto">
          <a:xfrm>
            <a:off x="6291870" y="3178623"/>
            <a:ext cx="1779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G719X: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96, 4%</a:t>
            </a:r>
          </a:p>
        </p:txBody>
      </p:sp>
      <p:cxnSp>
        <p:nvCxnSpPr>
          <p:cNvPr id="27" name="Straight Connector 26">
            <a:extLst>
              <a:ext uri="{FF2B5EF4-FFF2-40B4-BE49-F238E27FC236}">
                <a16:creationId xmlns:a16="http://schemas.microsoft.com/office/drawing/2014/main" xmlns="" id="{6344F391-129E-5544-9B32-7B683ED61099}"/>
              </a:ext>
            </a:extLst>
          </p:cNvPr>
          <p:cNvCxnSpPr>
            <a:cxnSpLocks/>
          </p:cNvCxnSpPr>
          <p:nvPr/>
        </p:nvCxnSpPr>
        <p:spPr bwMode="auto">
          <a:xfrm flipV="1">
            <a:off x="6353507" y="3220040"/>
            <a:ext cx="2385914" cy="677776"/>
          </a:xfrm>
          <a:prstGeom prst="line">
            <a:avLst/>
          </a:prstGeom>
          <a:noFill/>
          <a:ln w="19050" cap="flat" cmpd="sng" algn="ctr">
            <a:solidFill>
              <a:schemeClr val="bg1"/>
            </a:solidFill>
            <a:prstDash val="solid"/>
            <a:round/>
            <a:headEnd type="none" w="med" len="med"/>
            <a:tailEnd type="none" w="med" len="med"/>
          </a:ln>
          <a:effectLst/>
        </p:spPr>
      </p:cxnSp>
      <p:grpSp>
        <p:nvGrpSpPr>
          <p:cNvPr id="38" name="Group 37">
            <a:extLst>
              <a:ext uri="{FF2B5EF4-FFF2-40B4-BE49-F238E27FC236}">
                <a16:creationId xmlns:a16="http://schemas.microsoft.com/office/drawing/2014/main" xmlns="" id="{B5C0D1D4-9A42-492A-9842-BE067C4799AD}"/>
              </a:ext>
            </a:extLst>
          </p:cNvPr>
          <p:cNvGrpSpPr/>
          <p:nvPr/>
        </p:nvGrpSpPr>
        <p:grpSpPr>
          <a:xfrm>
            <a:off x="8739427" y="3186819"/>
            <a:ext cx="983275" cy="1914213"/>
            <a:chOff x="8529893" y="3229158"/>
            <a:chExt cx="833890" cy="1619378"/>
          </a:xfrm>
        </p:grpSpPr>
        <p:sp>
          <p:nvSpPr>
            <p:cNvPr id="30" name="Rectangle 29">
              <a:extLst>
                <a:ext uri="{FF2B5EF4-FFF2-40B4-BE49-F238E27FC236}">
                  <a16:creationId xmlns:a16="http://schemas.microsoft.com/office/drawing/2014/main" xmlns="" id="{13444964-FA48-934E-931C-CE2F33E81DA3}"/>
                </a:ext>
              </a:extLst>
            </p:cNvPr>
            <p:cNvSpPr/>
            <p:nvPr/>
          </p:nvSpPr>
          <p:spPr bwMode="auto">
            <a:xfrm>
              <a:off x="8529893" y="3229158"/>
              <a:ext cx="833890" cy="1488595"/>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1" name="Rectangle 30">
              <a:extLst>
                <a:ext uri="{FF2B5EF4-FFF2-40B4-BE49-F238E27FC236}">
                  <a16:creationId xmlns:a16="http://schemas.microsoft.com/office/drawing/2014/main" xmlns="" id="{6BD31547-02CF-8C46-B724-529C34C80EC6}"/>
                </a:ext>
              </a:extLst>
            </p:cNvPr>
            <p:cNvSpPr/>
            <p:nvPr/>
          </p:nvSpPr>
          <p:spPr bwMode="auto">
            <a:xfrm>
              <a:off x="8529893" y="3293785"/>
              <a:ext cx="833890" cy="1438972"/>
            </a:xfrm>
            <a:prstGeom prst="rect">
              <a:avLst/>
            </a:prstGeom>
            <a:solidFill>
              <a:schemeClr val="accent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2" name="Rectangle 31">
              <a:extLst>
                <a:ext uri="{FF2B5EF4-FFF2-40B4-BE49-F238E27FC236}">
                  <a16:creationId xmlns:a16="http://schemas.microsoft.com/office/drawing/2014/main" xmlns="" id="{AD93B72D-6C3F-5547-BE09-EA95FFF2BA84}"/>
                </a:ext>
              </a:extLst>
            </p:cNvPr>
            <p:cNvSpPr/>
            <p:nvPr/>
          </p:nvSpPr>
          <p:spPr bwMode="auto">
            <a:xfrm>
              <a:off x="8529893" y="3339718"/>
              <a:ext cx="833890" cy="1378035"/>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3" name="Rectangle 32">
              <a:extLst>
                <a:ext uri="{FF2B5EF4-FFF2-40B4-BE49-F238E27FC236}">
                  <a16:creationId xmlns:a16="http://schemas.microsoft.com/office/drawing/2014/main" xmlns="" id="{83B384F4-F58F-124B-A808-4138BF860DCE}"/>
                </a:ext>
              </a:extLst>
            </p:cNvPr>
            <p:cNvSpPr/>
            <p:nvPr/>
          </p:nvSpPr>
          <p:spPr bwMode="auto">
            <a:xfrm>
              <a:off x="8529893" y="4238722"/>
              <a:ext cx="833890" cy="592982"/>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4" name="Rectangle 33">
              <a:extLst>
                <a:ext uri="{FF2B5EF4-FFF2-40B4-BE49-F238E27FC236}">
                  <a16:creationId xmlns:a16="http://schemas.microsoft.com/office/drawing/2014/main" xmlns="" id="{A9BF5EA1-2B69-9F4A-AE61-8D9E72A50FF8}"/>
                </a:ext>
              </a:extLst>
            </p:cNvPr>
            <p:cNvSpPr/>
            <p:nvPr/>
          </p:nvSpPr>
          <p:spPr bwMode="auto">
            <a:xfrm>
              <a:off x="8529893" y="4280467"/>
              <a:ext cx="833890" cy="483220"/>
            </a:xfrm>
            <a:prstGeom prst="rect">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5" name="Rectangle 34">
              <a:extLst>
                <a:ext uri="{FF2B5EF4-FFF2-40B4-BE49-F238E27FC236}">
                  <a16:creationId xmlns:a16="http://schemas.microsoft.com/office/drawing/2014/main" xmlns="" id="{6476576F-88A7-424B-8FD9-B1AE258A3B5A}"/>
                </a:ext>
              </a:extLst>
            </p:cNvPr>
            <p:cNvSpPr/>
            <p:nvPr/>
          </p:nvSpPr>
          <p:spPr bwMode="auto">
            <a:xfrm>
              <a:off x="8529893" y="4592029"/>
              <a:ext cx="833890" cy="21782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7" name="Rectangle 36">
              <a:extLst>
                <a:ext uri="{FF2B5EF4-FFF2-40B4-BE49-F238E27FC236}">
                  <a16:creationId xmlns:a16="http://schemas.microsoft.com/office/drawing/2014/main" xmlns="" id="{BC77A1F1-1D67-0C46-A7B5-A0FD49FDA657}"/>
                </a:ext>
              </a:extLst>
            </p:cNvPr>
            <p:cNvSpPr/>
            <p:nvPr/>
          </p:nvSpPr>
          <p:spPr bwMode="auto">
            <a:xfrm>
              <a:off x="8529893" y="4809858"/>
              <a:ext cx="833890" cy="38678"/>
            </a:xfrm>
            <a:prstGeom prst="rect">
              <a:avLst/>
            </a:prstGeom>
            <a:solidFill>
              <a:schemeClr val="tx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39" name="Freeform 38">
            <a:extLst>
              <a:ext uri="{FF2B5EF4-FFF2-40B4-BE49-F238E27FC236}">
                <a16:creationId xmlns:a16="http://schemas.microsoft.com/office/drawing/2014/main" xmlns="" id="{AD32D999-13E3-1941-8BE8-BC4FDAE01223}"/>
              </a:ext>
            </a:extLst>
          </p:cNvPr>
          <p:cNvSpPr/>
          <p:nvPr/>
        </p:nvSpPr>
        <p:spPr bwMode="auto">
          <a:xfrm>
            <a:off x="6079739" y="2796830"/>
            <a:ext cx="168557" cy="283400"/>
          </a:xfrm>
          <a:custGeom>
            <a:avLst/>
            <a:gdLst>
              <a:gd name="connsiteX0" fmla="*/ 0 w 140677"/>
              <a:gd name="connsiteY0" fmla="*/ 211015 h 211015"/>
              <a:gd name="connsiteX1" fmla="*/ 0 w 140677"/>
              <a:gd name="connsiteY1" fmla="*/ 211015 h 211015"/>
              <a:gd name="connsiteX2" fmla="*/ 49237 w 140677"/>
              <a:gd name="connsiteY2" fmla="*/ 0 h 211015"/>
              <a:gd name="connsiteX3" fmla="*/ 140677 w 140677"/>
              <a:gd name="connsiteY3" fmla="*/ 0 h 211015"/>
            </a:gdLst>
            <a:ahLst/>
            <a:cxnLst>
              <a:cxn ang="0">
                <a:pos x="connsiteX0" y="connsiteY0"/>
              </a:cxn>
              <a:cxn ang="0">
                <a:pos x="connsiteX1" y="connsiteY1"/>
              </a:cxn>
              <a:cxn ang="0">
                <a:pos x="connsiteX2" y="connsiteY2"/>
              </a:cxn>
              <a:cxn ang="0">
                <a:pos x="connsiteX3" y="connsiteY3"/>
              </a:cxn>
            </a:cxnLst>
            <a:rect l="l" t="t" r="r" b="b"/>
            <a:pathLst>
              <a:path w="140677" h="211015">
                <a:moveTo>
                  <a:pt x="0" y="211015"/>
                </a:moveTo>
                <a:lnTo>
                  <a:pt x="0" y="211015"/>
                </a:lnTo>
                <a:lnTo>
                  <a:pt x="49237" y="0"/>
                </a:lnTo>
                <a:lnTo>
                  <a:pt x="140677" y="0"/>
                </a:lnTo>
              </a:path>
            </a:pathLst>
          </a:custGeom>
          <a:noFill/>
          <a:ln w="1905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Freeform 39">
            <a:extLst>
              <a:ext uri="{FF2B5EF4-FFF2-40B4-BE49-F238E27FC236}">
                <a16:creationId xmlns:a16="http://schemas.microsoft.com/office/drawing/2014/main" xmlns="" id="{EF8A6BEF-05A0-6245-8F92-981A0B39C814}"/>
              </a:ext>
            </a:extLst>
          </p:cNvPr>
          <p:cNvSpPr/>
          <p:nvPr/>
        </p:nvSpPr>
        <p:spPr bwMode="auto">
          <a:xfrm>
            <a:off x="6159270" y="3073791"/>
            <a:ext cx="196460" cy="175846"/>
          </a:xfrm>
          <a:custGeom>
            <a:avLst/>
            <a:gdLst>
              <a:gd name="connsiteX0" fmla="*/ 0 w 196947"/>
              <a:gd name="connsiteY0" fmla="*/ 175846 h 175846"/>
              <a:gd name="connsiteX1" fmla="*/ 70338 w 196947"/>
              <a:gd name="connsiteY1" fmla="*/ 0 h 175846"/>
              <a:gd name="connsiteX2" fmla="*/ 196947 w 196947"/>
              <a:gd name="connsiteY2" fmla="*/ 0 h 175846"/>
            </a:gdLst>
            <a:ahLst/>
            <a:cxnLst>
              <a:cxn ang="0">
                <a:pos x="connsiteX0" y="connsiteY0"/>
              </a:cxn>
              <a:cxn ang="0">
                <a:pos x="connsiteX1" y="connsiteY1"/>
              </a:cxn>
              <a:cxn ang="0">
                <a:pos x="connsiteX2" y="connsiteY2"/>
              </a:cxn>
            </a:cxnLst>
            <a:rect l="l" t="t" r="r" b="b"/>
            <a:pathLst>
              <a:path w="196947" h="175846">
                <a:moveTo>
                  <a:pt x="0" y="175846"/>
                </a:moveTo>
                <a:lnTo>
                  <a:pt x="70338" y="0"/>
                </a:lnTo>
                <a:lnTo>
                  <a:pt x="196947" y="0"/>
                </a:lnTo>
              </a:path>
            </a:pathLst>
          </a:custGeom>
          <a:noFill/>
          <a:ln w="1905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xmlns="" id="{6A8E6191-20E4-1344-97B8-BF3AE6DF4F5C}"/>
              </a:ext>
            </a:extLst>
          </p:cNvPr>
          <p:cNvCxnSpPr>
            <a:cxnSpLocks/>
          </p:cNvCxnSpPr>
          <p:nvPr/>
        </p:nvCxnSpPr>
        <p:spPr bwMode="auto">
          <a:xfrm flipV="1">
            <a:off x="6302078" y="3404972"/>
            <a:ext cx="111731" cy="214518"/>
          </a:xfrm>
          <a:prstGeom prst="line">
            <a:avLst/>
          </a:prstGeom>
          <a:noFill/>
          <a:ln w="19050"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F7EF7768-8D27-CB48-9346-1CAD26EFA872}"/>
              </a:ext>
            </a:extLst>
          </p:cNvPr>
          <p:cNvCxnSpPr>
            <a:cxnSpLocks/>
            <a:stCxn id="37" idx="1"/>
          </p:cNvCxnSpPr>
          <p:nvPr/>
        </p:nvCxnSpPr>
        <p:spPr bwMode="auto">
          <a:xfrm flipH="1" flipV="1">
            <a:off x="6353514" y="4156776"/>
            <a:ext cx="2385913" cy="921396"/>
          </a:xfrm>
          <a:prstGeom prst="line">
            <a:avLst/>
          </a:prstGeom>
          <a:noFill/>
          <a:ln w="19050" cap="flat" cmpd="sng" algn="ctr">
            <a:solidFill>
              <a:schemeClr val="bg1"/>
            </a:solidFill>
            <a:prstDash val="solid"/>
            <a:round/>
            <a:headEnd type="none" w="med" len="med"/>
            <a:tailEnd type="none" w="med" len="med"/>
          </a:ln>
          <a:effectLst/>
        </p:spPr>
      </p:cxnSp>
      <p:sp>
        <p:nvSpPr>
          <p:cNvPr id="36" name="Freeform: Shape 35">
            <a:extLst>
              <a:ext uri="{FF2B5EF4-FFF2-40B4-BE49-F238E27FC236}">
                <a16:creationId xmlns:a16="http://schemas.microsoft.com/office/drawing/2014/main" xmlns="" id="{92287E5E-D3F0-4C94-A053-7DAC360265DC}"/>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2004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732" y="1452562"/>
            <a:ext cx="10337562" cy="1362075"/>
          </a:xfrm>
        </p:spPr>
        <p:txBody>
          <a:bodyPr/>
          <a:lstStyle/>
          <a:p>
            <a:pPr algn="l"/>
            <a:r>
              <a:rPr lang="en-US" sz="4000" b="1" dirty="0">
                <a:solidFill>
                  <a:srgbClr val="7030A0"/>
                </a:solidFill>
                <a:latin typeface="Arial" panose="020B0604020202020204" pitchFamily="34" charset="0"/>
                <a:cs typeface="Arial" panose="020B0604020202020204" pitchFamily="34" charset="0"/>
              </a:rPr>
              <a:t>Plan</a:t>
            </a:r>
            <a:endParaRPr lang="ar-SA" sz="4000" b="1" dirty="0">
              <a:solidFill>
                <a:srgbClr val="7030A0"/>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38196C87-6EDA-4774-8B30-A7E5511CD6D4}"/>
              </a:ext>
            </a:extLst>
          </p:cNvPr>
          <p:cNvSpPr>
            <a:spLocks noGrp="1"/>
          </p:cNvSpPr>
          <p:nvPr>
            <p:ph type="body" idx="1"/>
          </p:nvPr>
        </p:nvSpPr>
        <p:spPr/>
        <p:txBody>
          <a:bodyPr/>
          <a:lstStyle/>
          <a:p>
            <a:endParaRPr lang="en-US"/>
          </a:p>
        </p:txBody>
      </p:sp>
      <p:sp>
        <p:nvSpPr>
          <p:cNvPr id="8" name="TextBox 7">
            <a:extLst>
              <a:ext uri="{FF2B5EF4-FFF2-40B4-BE49-F238E27FC236}">
                <a16:creationId xmlns:a16="http://schemas.microsoft.com/office/drawing/2014/main" xmlns="" id="{F2AA1D49-85EA-47D9-9CD7-6C011A919DE0}"/>
              </a:ext>
            </a:extLst>
          </p:cNvPr>
          <p:cNvSpPr txBox="1"/>
          <p:nvPr/>
        </p:nvSpPr>
        <p:spPr>
          <a:xfrm>
            <a:off x="746919" y="2133600"/>
            <a:ext cx="8305800" cy="4093428"/>
          </a:xfrm>
          <a:prstGeom prst="rect">
            <a:avLst/>
          </a:prstGeom>
          <a:noFill/>
        </p:spPr>
        <p:txBody>
          <a:bodyPr wrap="square" rtlCol="0">
            <a:spAutoFit/>
          </a:bodyPr>
          <a:lstStyle/>
          <a:p>
            <a:pPr algn="l" rtl="0"/>
            <a:r>
              <a:rPr lang="en-US" sz="2800" dirty="0">
                <a:solidFill>
                  <a:srgbClr val="002060"/>
                </a:solidFill>
                <a:latin typeface="Arial" panose="020B0604020202020204" pitchFamily="34" charset="0"/>
                <a:cs typeface="Arial" panose="020B0604020202020204" pitchFamily="34" charset="0"/>
              </a:rPr>
              <a:t>Introduction</a:t>
            </a:r>
          </a:p>
          <a:p>
            <a:pPr algn="l" rtl="0"/>
            <a:r>
              <a:rPr lang="en-US" sz="2800" dirty="0">
                <a:solidFill>
                  <a:srgbClr val="002060"/>
                </a:solidFill>
                <a:latin typeface="Arial" panose="020B0604020202020204" pitchFamily="34" charset="0"/>
                <a:cs typeface="Arial" panose="020B0604020202020204" pitchFamily="34" charset="0"/>
              </a:rPr>
              <a:t>Frontline Therapy</a:t>
            </a:r>
          </a:p>
          <a:p>
            <a:pPr algn="l" rtl="0"/>
            <a:r>
              <a:rPr lang="en-US" sz="2800" dirty="0">
                <a:solidFill>
                  <a:srgbClr val="002060"/>
                </a:solidFill>
                <a:latin typeface="Arial" panose="020B0604020202020204" pitchFamily="34" charset="0"/>
                <a:cs typeface="Arial" panose="020B0604020202020204" pitchFamily="34" charset="0"/>
              </a:rPr>
              <a:t>Combination Therapy With EGFR TKIs</a:t>
            </a:r>
          </a:p>
          <a:p>
            <a:pPr algn="l" rtl="0"/>
            <a:r>
              <a:rPr lang="en-US" sz="2800" dirty="0">
                <a:solidFill>
                  <a:srgbClr val="002060"/>
                </a:solidFill>
                <a:latin typeface="Arial" panose="020B0604020202020204" pitchFamily="34" charset="0"/>
                <a:cs typeface="Arial" panose="020B0604020202020204" pitchFamily="34" charset="0"/>
              </a:rPr>
              <a:t>Treatment Options After First-line EGFR TKI</a:t>
            </a:r>
          </a:p>
          <a:p>
            <a:pPr algn="l" rtl="0"/>
            <a:r>
              <a:rPr lang="en-US" sz="2800" dirty="0">
                <a:solidFill>
                  <a:srgbClr val="002060"/>
                </a:solidFill>
                <a:latin typeface="Arial" panose="020B0604020202020204" pitchFamily="34" charset="0"/>
                <a:cs typeface="Arial" panose="020B0604020202020204" pitchFamily="34" charset="0"/>
              </a:rPr>
              <a:t>EGFR Exon 20 Insertions, uncommon EGFR mutations  </a:t>
            </a:r>
          </a:p>
          <a:p>
            <a:pPr algn="l" rtl="0"/>
            <a:r>
              <a:rPr lang="en-US" sz="2800" dirty="0">
                <a:solidFill>
                  <a:srgbClr val="002060"/>
                </a:solidFill>
                <a:latin typeface="Arial" panose="020B0604020202020204" pitchFamily="34" charset="0"/>
                <a:cs typeface="Arial" panose="020B0604020202020204" pitchFamily="34" charset="0"/>
              </a:rPr>
              <a:t>Future Directions</a:t>
            </a:r>
          </a:p>
          <a:p>
            <a:pPr algn="l" rtl="0"/>
            <a:r>
              <a:rPr lang="en-US" sz="2800" dirty="0">
                <a:solidFill>
                  <a:srgbClr val="002060"/>
                </a:solidFill>
                <a:latin typeface="Arial" panose="020B0604020202020204" pitchFamily="34" charset="0"/>
                <a:cs typeface="Arial" panose="020B0604020202020204" pitchFamily="34" charset="0"/>
              </a:rPr>
              <a:t>Conclusion </a:t>
            </a:r>
            <a:endParaRPr lang="ar-SA" sz="2800" dirty="0">
              <a:solidFill>
                <a:srgbClr val="002060"/>
              </a:solidFill>
              <a:latin typeface="Arial" panose="020B0604020202020204" pitchFamily="34" charset="0"/>
            </a:endParaRPr>
          </a:p>
          <a:p>
            <a:endParaRPr lang="en-US" sz="3600" dirty="0"/>
          </a:p>
        </p:txBody>
      </p:sp>
      <p:sp>
        <p:nvSpPr>
          <p:cNvPr id="11" name="Freeform: Shape 10">
            <a:extLst>
              <a:ext uri="{FF2B5EF4-FFF2-40B4-BE49-F238E27FC236}">
                <a16:creationId xmlns:a16="http://schemas.microsoft.com/office/drawing/2014/main" xmlns="" id="{0962E883-211A-4F39-B46C-9D4740ADA600}"/>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2808255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ontent Placeholder 2">
            <a:extLst>
              <a:ext uri="{FF2B5EF4-FFF2-40B4-BE49-F238E27FC236}">
                <a16:creationId xmlns:a16="http://schemas.microsoft.com/office/drawing/2014/main" xmlns="" id="{F2FEFD85-1F55-4B13-90C7-EAD7BF66FB64}"/>
              </a:ext>
            </a:extLst>
          </p:cNvPr>
          <p:cNvSpPr txBox="1">
            <a:spLocks/>
          </p:cNvSpPr>
          <p:nvPr/>
        </p:nvSpPr>
        <p:spPr bwMode="auto">
          <a:xfrm>
            <a:off x="440129" y="1307454"/>
            <a:ext cx="6939789" cy="120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290513" indent="-290513">
              <a:spcBef>
                <a:spcPts val="600"/>
              </a:spcBef>
              <a:spcAft>
                <a:spcPts val="600"/>
              </a:spcAft>
            </a:pPr>
            <a:r>
              <a:rPr lang="en-US" sz="2000" b="0" kern="0" dirty="0" err="1"/>
              <a:t>Mobocertinib</a:t>
            </a:r>
            <a:r>
              <a:rPr lang="en-US" sz="2000" b="0" kern="0" dirty="0"/>
              <a:t> (TAK-788): orally active, first-in-class, irreversible EGFR TKI that targets </a:t>
            </a:r>
            <a:r>
              <a:rPr lang="en-US" sz="2000" b="0" i="1" kern="0" dirty="0"/>
              <a:t>EGFR</a:t>
            </a:r>
            <a:r>
              <a:rPr lang="en-US" sz="2000" b="0" kern="0" dirty="0"/>
              <a:t>ex20ins mutations</a:t>
            </a:r>
            <a:r>
              <a:rPr lang="en-US" sz="2000" b="0" kern="0" baseline="30000" dirty="0"/>
              <a:t>1</a:t>
            </a:r>
            <a:endParaRPr lang="en-CA" sz="2000" b="0" kern="0" dirty="0"/>
          </a:p>
        </p:txBody>
      </p:sp>
      <p:grpSp>
        <p:nvGrpSpPr>
          <p:cNvPr id="218" name="Group 217">
            <a:extLst>
              <a:ext uri="{FF2B5EF4-FFF2-40B4-BE49-F238E27FC236}">
                <a16:creationId xmlns:a16="http://schemas.microsoft.com/office/drawing/2014/main" xmlns="" id="{382BB56F-6987-488D-8E7E-B6EC83B2CF69}"/>
              </a:ext>
            </a:extLst>
          </p:cNvPr>
          <p:cNvGrpSpPr/>
          <p:nvPr/>
        </p:nvGrpSpPr>
        <p:grpSpPr>
          <a:xfrm>
            <a:off x="7906180" y="3211742"/>
            <a:ext cx="3377573" cy="276999"/>
            <a:chOff x="7925788" y="3189877"/>
            <a:chExt cx="3385950" cy="276999"/>
          </a:xfrm>
        </p:grpSpPr>
        <p:sp>
          <p:nvSpPr>
            <p:cNvPr id="219" name="TextBox 218">
              <a:extLst>
                <a:ext uri="{FF2B5EF4-FFF2-40B4-BE49-F238E27FC236}">
                  <a16:creationId xmlns:a16="http://schemas.microsoft.com/office/drawing/2014/main" xmlns="" id="{DA5CC6D5-2C00-4876-8A5F-28D52701391C}"/>
                </a:ext>
              </a:extLst>
            </p:cNvPr>
            <p:cNvSpPr txBox="1"/>
            <p:nvPr/>
          </p:nvSpPr>
          <p:spPr bwMode="auto">
            <a:xfrm>
              <a:off x="7925788" y="31898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20" name="TextBox 219">
              <a:extLst>
                <a:ext uri="{FF2B5EF4-FFF2-40B4-BE49-F238E27FC236}">
                  <a16:creationId xmlns:a16="http://schemas.microsoft.com/office/drawing/2014/main" xmlns="" id="{F69211A6-B2DB-42E4-B2AB-E13DAD3E4166}"/>
                </a:ext>
              </a:extLst>
            </p:cNvPr>
            <p:cNvSpPr txBox="1"/>
            <p:nvPr/>
          </p:nvSpPr>
          <p:spPr bwMode="auto">
            <a:xfrm>
              <a:off x="8187776" y="31898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221" name="TextBox 220">
              <a:extLst>
                <a:ext uri="{FF2B5EF4-FFF2-40B4-BE49-F238E27FC236}">
                  <a16:creationId xmlns:a16="http://schemas.microsoft.com/office/drawing/2014/main" xmlns="" id="{ABBB6CF7-A2FD-4158-ADA4-1A019B6D39BF}"/>
                </a:ext>
              </a:extLst>
            </p:cNvPr>
            <p:cNvSpPr txBox="1"/>
            <p:nvPr/>
          </p:nvSpPr>
          <p:spPr bwMode="auto">
            <a:xfrm>
              <a:off x="8440372" y="31898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sp>
          <p:nvSpPr>
            <p:cNvPr id="222" name="TextBox 221">
              <a:extLst>
                <a:ext uri="{FF2B5EF4-FFF2-40B4-BE49-F238E27FC236}">
                  <a16:creationId xmlns:a16="http://schemas.microsoft.com/office/drawing/2014/main" xmlns="" id="{B8129CA4-32EF-49F7-BABA-AD6BAF9DAC18}"/>
                </a:ext>
              </a:extLst>
            </p:cNvPr>
            <p:cNvSpPr txBox="1"/>
            <p:nvPr/>
          </p:nvSpPr>
          <p:spPr bwMode="auto">
            <a:xfrm>
              <a:off x="8702360" y="31898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223" name="TextBox 222">
              <a:extLst>
                <a:ext uri="{FF2B5EF4-FFF2-40B4-BE49-F238E27FC236}">
                  <a16:creationId xmlns:a16="http://schemas.microsoft.com/office/drawing/2014/main" xmlns="" id="{D87E325E-FCD3-4727-A1D8-65C01C3E90FD}"/>
                </a:ext>
              </a:extLst>
            </p:cNvPr>
            <p:cNvSpPr txBox="1"/>
            <p:nvPr/>
          </p:nvSpPr>
          <p:spPr bwMode="auto">
            <a:xfrm>
              <a:off x="8955734" y="31898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224" name="TextBox 223">
              <a:extLst>
                <a:ext uri="{FF2B5EF4-FFF2-40B4-BE49-F238E27FC236}">
                  <a16:creationId xmlns:a16="http://schemas.microsoft.com/office/drawing/2014/main" xmlns="" id="{844D7633-8C71-4A9E-8811-D2D89973F341}"/>
                </a:ext>
              </a:extLst>
            </p:cNvPr>
            <p:cNvSpPr txBox="1"/>
            <p:nvPr/>
          </p:nvSpPr>
          <p:spPr bwMode="auto">
            <a:xfrm>
              <a:off x="9178449"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225" name="TextBox 224">
              <a:extLst>
                <a:ext uri="{FF2B5EF4-FFF2-40B4-BE49-F238E27FC236}">
                  <a16:creationId xmlns:a16="http://schemas.microsoft.com/office/drawing/2014/main" xmlns="" id="{4AA28C27-5336-40A0-995A-F6780B1EB635}"/>
                </a:ext>
              </a:extLst>
            </p:cNvPr>
            <p:cNvSpPr txBox="1"/>
            <p:nvPr/>
          </p:nvSpPr>
          <p:spPr bwMode="auto">
            <a:xfrm>
              <a:off x="9429171"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226" name="TextBox 225">
              <a:extLst>
                <a:ext uri="{FF2B5EF4-FFF2-40B4-BE49-F238E27FC236}">
                  <a16:creationId xmlns:a16="http://schemas.microsoft.com/office/drawing/2014/main" xmlns="" id="{5608A19A-150C-4FBC-B498-5989243ECAF9}"/>
                </a:ext>
              </a:extLst>
            </p:cNvPr>
            <p:cNvSpPr txBox="1"/>
            <p:nvPr/>
          </p:nvSpPr>
          <p:spPr bwMode="auto">
            <a:xfrm>
              <a:off x="9691159"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p>
          </p:txBody>
        </p:sp>
        <p:sp>
          <p:nvSpPr>
            <p:cNvPr id="227" name="TextBox 226">
              <a:extLst>
                <a:ext uri="{FF2B5EF4-FFF2-40B4-BE49-F238E27FC236}">
                  <a16:creationId xmlns:a16="http://schemas.microsoft.com/office/drawing/2014/main" xmlns="" id="{F23E6923-19ED-4E3A-8CA0-0253F94F4522}"/>
                </a:ext>
              </a:extLst>
            </p:cNvPr>
            <p:cNvSpPr txBox="1"/>
            <p:nvPr/>
          </p:nvSpPr>
          <p:spPr bwMode="auto">
            <a:xfrm>
              <a:off x="9944533"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p>
          </p:txBody>
        </p:sp>
        <p:sp>
          <p:nvSpPr>
            <p:cNvPr id="228" name="TextBox 227">
              <a:extLst>
                <a:ext uri="{FF2B5EF4-FFF2-40B4-BE49-F238E27FC236}">
                  <a16:creationId xmlns:a16="http://schemas.microsoft.com/office/drawing/2014/main" xmlns="" id="{EE345936-071B-448E-AAA0-9CAE3666B7DB}"/>
                </a:ext>
              </a:extLst>
            </p:cNvPr>
            <p:cNvSpPr txBox="1"/>
            <p:nvPr/>
          </p:nvSpPr>
          <p:spPr bwMode="auto">
            <a:xfrm>
              <a:off x="10206521"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229" name="TextBox 228">
              <a:extLst>
                <a:ext uri="{FF2B5EF4-FFF2-40B4-BE49-F238E27FC236}">
                  <a16:creationId xmlns:a16="http://schemas.microsoft.com/office/drawing/2014/main" xmlns="" id="{EDF8FDED-E289-4B12-BA93-6D5559398BFA}"/>
                </a:ext>
              </a:extLst>
            </p:cNvPr>
            <p:cNvSpPr txBox="1"/>
            <p:nvPr/>
          </p:nvSpPr>
          <p:spPr bwMode="auto">
            <a:xfrm>
              <a:off x="10454616"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230" name="TextBox 229">
              <a:extLst>
                <a:ext uri="{FF2B5EF4-FFF2-40B4-BE49-F238E27FC236}">
                  <a16:creationId xmlns:a16="http://schemas.microsoft.com/office/drawing/2014/main" xmlns="" id="{2EF3CC3A-5614-4180-AF91-4F0E77DF5756}"/>
                </a:ext>
              </a:extLst>
            </p:cNvPr>
            <p:cNvSpPr txBox="1"/>
            <p:nvPr/>
          </p:nvSpPr>
          <p:spPr bwMode="auto">
            <a:xfrm>
              <a:off x="10707990"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a:t>
              </a:r>
            </a:p>
          </p:txBody>
        </p:sp>
        <p:sp>
          <p:nvSpPr>
            <p:cNvPr id="231" name="TextBox 230">
              <a:extLst>
                <a:ext uri="{FF2B5EF4-FFF2-40B4-BE49-F238E27FC236}">
                  <a16:creationId xmlns:a16="http://schemas.microsoft.com/office/drawing/2014/main" xmlns="" id="{BB08E647-4655-4A6C-A3AD-4E7D8755500D}"/>
                </a:ext>
              </a:extLst>
            </p:cNvPr>
            <p:cNvSpPr txBox="1"/>
            <p:nvPr/>
          </p:nvSpPr>
          <p:spPr bwMode="auto">
            <a:xfrm>
              <a:off x="10969978" y="318987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grpSp>
      <p:sp>
        <p:nvSpPr>
          <p:cNvPr id="232" name="Title 1">
            <a:extLst>
              <a:ext uri="{FF2B5EF4-FFF2-40B4-BE49-F238E27FC236}">
                <a16:creationId xmlns:a16="http://schemas.microsoft.com/office/drawing/2014/main" xmlns="" id="{0695C8FD-CA3F-4E31-B463-7370AF620F4E}"/>
              </a:ext>
            </a:extLst>
          </p:cNvPr>
          <p:cNvSpPr>
            <a:spLocks noGrp="1"/>
          </p:cNvSpPr>
          <p:nvPr>
            <p:ph type="title"/>
          </p:nvPr>
        </p:nvSpPr>
        <p:spPr>
          <a:xfrm>
            <a:off x="608251" y="238127"/>
            <a:ext cx="11104088" cy="1103313"/>
          </a:xfrm>
        </p:spPr>
        <p:txBody>
          <a:bodyPr/>
          <a:lstStyle/>
          <a:p>
            <a:r>
              <a:rPr lang="en-US" sz="3200" kern="1200" dirty="0">
                <a:solidFill>
                  <a:srgbClr val="7030A0"/>
                </a:solidFill>
                <a:latin typeface="Arial" panose="020B0604020202020204" pitchFamily="34" charset="0"/>
                <a:cs typeface="Arial" panose="020B0604020202020204" pitchFamily="34" charset="0"/>
              </a:rPr>
              <a:t>Mobocertinib in EGFR Ex20ins+ Advanced NSCLC: Efficacy</a:t>
            </a:r>
          </a:p>
        </p:txBody>
      </p:sp>
      <p:sp>
        <p:nvSpPr>
          <p:cNvPr id="236" name="Text Box 11">
            <a:extLst>
              <a:ext uri="{FF2B5EF4-FFF2-40B4-BE49-F238E27FC236}">
                <a16:creationId xmlns:a16="http://schemas.microsoft.com/office/drawing/2014/main" xmlns="" id="{91BD1AAE-B67D-479C-9DE8-AA7CAC9F08B3}"/>
              </a:ext>
            </a:extLst>
          </p:cNvPr>
          <p:cNvSpPr txBox="1">
            <a:spLocks noChangeArrowheads="1"/>
          </p:cNvSpPr>
          <p:nvPr/>
        </p:nvSpPr>
        <p:spPr bwMode="auto">
          <a:xfrm>
            <a:off x="409490" y="6371186"/>
            <a:ext cx="7990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Riely</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Cancer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Discov</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2021</a:t>
            </a:r>
            <a:r>
              <a:rPr lang="en-US" altLang="en-US" sz="1200" b="0" spc="-10" dirty="0">
                <a:solidFill>
                  <a:srgbClr val="455560"/>
                </a:solidFill>
                <a:latin typeface="Calibri" panose="020F0502020204030204" pitchFamily="34" charset="0"/>
              </a:rPr>
              <a:t>;11:1688</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Zhou. JAMA Oncol. 2021;7:e214761. 3.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Mobocertinib</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2021. </a:t>
            </a:r>
          </a:p>
        </p:txBody>
      </p:sp>
      <p:sp>
        <p:nvSpPr>
          <p:cNvPr id="238" name="TextBox 237">
            <a:extLst>
              <a:ext uri="{FF2B5EF4-FFF2-40B4-BE49-F238E27FC236}">
                <a16:creationId xmlns:a16="http://schemas.microsoft.com/office/drawing/2014/main" xmlns="" id="{8C4C056C-DF77-4AD4-B44E-B69550E4294B}"/>
              </a:ext>
            </a:extLst>
          </p:cNvPr>
          <p:cNvSpPr txBox="1"/>
          <p:nvPr/>
        </p:nvSpPr>
        <p:spPr bwMode="auto">
          <a:xfrm>
            <a:off x="7280187" y="6165845"/>
            <a:ext cx="30637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cutoff: November 1, 2020.</a:t>
            </a:r>
          </a:p>
        </p:txBody>
      </p:sp>
      <p:sp>
        <p:nvSpPr>
          <p:cNvPr id="239" name="TextBox 238">
            <a:extLst>
              <a:ext uri="{FF2B5EF4-FFF2-40B4-BE49-F238E27FC236}">
                <a16:creationId xmlns:a16="http://schemas.microsoft.com/office/drawing/2014/main" xmlns="" id="{2DB5CCA5-EFBE-459C-AF60-52707BC37346}"/>
              </a:ext>
            </a:extLst>
          </p:cNvPr>
          <p:cNvSpPr txBox="1"/>
          <p:nvPr/>
        </p:nvSpPr>
        <p:spPr bwMode="auto">
          <a:xfrm>
            <a:off x="9273920" y="1289420"/>
            <a:ext cx="494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DoR</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40" name="TextBox 239">
            <a:extLst>
              <a:ext uri="{FF2B5EF4-FFF2-40B4-BE49-F238E27FC236}">
                <a16:creationId xmlns:a16="http://schemas.microsoft.com/office/drawing/2014/main" xmlns="" id="{9A60F230-05B5-46C6-B23B-FCDC51A9E40D}"/>
              </a:ext>
            </a:extLst>
          </p:cNvPr>
          <p:cNvSpPr txBox="1"/>
          <p:nvPr/>
        </p:nvSpPr>
        <p:spPr bwMode="auto">
          <a:xfrm>
            <a:off x="9776295" y="1597186"/>
            <a:ext cx="2128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Median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DoR</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(confirmed): </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17.5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(95% CI: 7.4-20.3)</a:t>
            </a:r>
          </a:p>
        </p:txBody>
      </p:sp>
      <p:sp>
        <p:nvSpPr>
          <p:cNvPr id="241" name="TextBox 240">
            <a:extLst>
              <a:ext uri="{FF2B5EF4-FFF2-40B4-BE49-F238E27FC236}">
                <a16:creationId xmlns:a16="http://schemas.microsoft.com/office/drawing/2014/main" xmlns="" id="{70C201BB-CA31-4FDD-A880-D55B65CF4D7A}"/>
              </a:ext>
            </a:extLst>
          </p:cNvPr>
          <p:cNvSpPr txBox="1"/>
          <p:nvPr/>
        </p:nvSpPr>
        <p:spPr bwMode="auto">
          <a:xfrm rot="16200000">
            <a:off x="6739511" y="2216811"/>
            <a:ext cx="1626900" cy="46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Maintaining Response</a:t>
            </a:r>
          </a:p>
        </p:txBody>
      </p:sp>
      <p:sp>
        <p:nvSpPr>
          <p:cNvPr id="242" name="TextBox 241">
            <a:extLst>
              <a:ext uri="{FF2B5EF4-FFF2-40B4-BE49-F238E27FC236}">
                <a16:creationId xmlns:a16="http://schemas.microsoft.com/office/drawing/2014/main" xmlns="" id="{C7A30924-258E-4AB6-BF09-561BF1A20871}"/>
              </a:ext>
            </a:extLst>
          </p:cNvPr>
          <p:cNvSpPr txBox="1"/>
          <p:nvPr/>
        </p:nvSpPr>
        <p:spPr bwMode="auto">
          <a:xfrm>
            <a:off x="8767741" y="3385759"/>
            <a:ext cx="1622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grpSp>
        <p:nvGrpSpPr>
          <p:cNvPr id="243" name="Group 242">
            <a:extLst>
              <a:ext uri="{FF2B5EF4-FFF2-40B4-BE49-F238E27FC236}">
                <a16:creationId xmlns:a16="http://schemas.microsoft.com/office/drawing/2014/main" xmlns="" id="{81933876-9052-44A1-B1CC-89F498A51450}"/>
              </a:ext>
            </a:extLst>
          </p:cNvPr>
          <p:cNvGrpSpPr/>
          <p:nvPr/>
        </p:nvGrpSpPr>
        <p:grpSpPr>
          <a:xfrm>
            <a:off x="7652680" y="1515619"/>
            <a:ext cx="379291" cy="1836806"/>
            <a:chOff x="7718222" y="1523398"/>
            <a:chExt cx="380232" cy="1836806"/>
          </a:xfrm>
        </p:grpSpPr>
        <p:sp>
          <p:nvSpPr>
            <p:cNvPr id="244" name="TextBox 243">
              <a:extLst>
                <a:ext uri="{FF2B5EF4-FFF2-40B4-BE49-F238E27FC236}">
                  <a16:creationId xmlns:a16="http://schemas.microsoft.com/office/drawing/2014/main" xmlns="" id="{259F55C7-7384-4C8E-9282-71048BCFFBF5}"/>
                </a:ext>
              </a:extLst>
            </p:cNvPr>
            <p:cNvSpPr txBox="1"/>
            <p:nvPr/>
          </p:nvSpPr>
          <p:spPr bwMode="auto">
            <a:xfrm>
              <a:off x="7835240" y="308320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45" name="TextBox 244">
              <a:extLst>
                <a:ext uri="{FF2B5EF4-FFF2-40B4-BE49-F238E27FC236}">
                  <a16:creationId xmlns:a16="http://schemas.microsoft.com/office/drawing/2014/main" xmlns="" id="{97D4DBFD-20E5-4E1F-8691-E3A18A0E1182}"/>
                </a:ext>
              </a:extLst>
            </p:cNvPr>
            <p:cNvSpPr txBox="1"/>
            <p:nvPr/>
          </p:nvSpPr>
          <p:spPr bwMode="auto">
            <a:xfrm>
              <a:off x="7718222" y="2774309"/>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a:t>
              </a:r>
            </a:p>
          </p:txBody>
        </p:sp>
        <p:sp>
          <p:nvSpPr>
            <p:cNvPr id="246" name="TextBox 245">
              <a:extLst>
                <a:ext uri="{FF2B5EF4-FFF2-40B4-BE49-F238E27FC236}">
                  <a16:creationId xmlns:a16="http://schemas.microsoft.com/office/drawing/2014/main" xmlns="" id="{EE341F75-CE26-4453-B10B-71BCF0B96EAE}"/>
                </a:ext>
              </a:extLst>
            </p:cNvPr>
            <p:cNvSpPr txBox="1"/>
            <p:nvPr/>
          </p:nvSpPr>
          <p:spPr bwMode="auto">
            <a:xfrm>
              <a:off x="7718222" y="2445943"/>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a:t>
              </a:r>
            </a:p>
          </p:txBody>
        </p:sp>
        <p:sp>
          <p:nvSpPr>
            <p:cNvPr id="247" name="TextBox 246">
              <a:extLst>
                <a:ext uri="{FF2B5EF4-FFF2-40B4-BE49-F238E27FC236}">
                  <a16:creationId xmlns:a16="http://schemas.microsoft.com/office/drawing/2014/main" xmlns="" id="{D8DF52AC-2A0E-4D70-9575-8C081BA9B212}"/>
                </a:ext>
              </a:extLst>
            </p:cNvPr>
            <p:cNvSpPr txBox="1"/>
            <p:nvPr/>
          </p:nvSpPr>
          <p:spPr bwMode="auto">
            <a:xfrm>
              <a:off x="7718222" y="213704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a:t>
              </a:r>
            </a:p>
          </p:txBody>
        </p:sp>
        <p:sp>
          <p:nvSpPr>
            <p:cNvPr id="248" name="TextBox 247">
              <a:extLst>
                <a:ext uri="{FF2B5EF4-FFF2-40B4-BE49-F238E27FC236}">
                  <a16:creationId xmlns:a16="http://schemas.microsoft.com/office/drawing/2014/main" xmlns="" id="{F1F528A0-FE8B-47CA-8B37-9FD264055989}"/>
                </a:ext>
              </a:extLst>
            </p:cNvPr>
            <p:cNvSpPr txBox="1"/>
            <p:nvPr/>
          </p:nvSpPr>
          <p:spPr bwMode="auto">
            <a:xfrm>
              <a:off x="7718222" y="1832294"/>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0.8</a:t>
              </a:r>
            </a:p>
          </p:txBody>
        </p:sp>
        <p:sp>
          <p:nvSpPr>
            <p:cNvPr id="249" name="TextBox 248">
              <a:extLst>
                <a:ext uri="{FF2B5EF4-FFF2-40B4-BE49-F238E27FC236}">
                  <a16:creationId xmlns:a16="http://schemas.microsoft.com/office/drawing/2014/main" xmlns="" id="{A82B37A8-25C8-4668-952E-739C48972624}"/>
                </a:ext>
              </a:extLst>
            </p:cNvPr>
            <p:cNvSpPr txBox="1"/>
            <p:nvPr/>
          </p:nvSpPr>
          <p:spPr bwMode="auto">
            <a:xfrm>
              <a:off x="7718222" y="1523398"/>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grpSp>
      <p:sp>
        <p:nvSpPr>
          <p:cNvPr id="250" name="Freeform: Shape 249">
            <a:extLst>
              <a:ext uri="{FF2B5EF4-FFF2-40B4-BE49-F238E27FC236}">
                <a16:creationId xmlns:a16="http://schemas.microsoft.com/office/drawing/2014/main" xmlns="" id="{47E20DF1-D3D1-41C1-A888-50D7DA379700}"/>
              </a:ext>
            </a:extLst>
          </p:cNvPr>
          <p:cNvSpPr/>
          <p:nvPr/>
        </p:nvSpPr>
        <p:spPr bwMode="auto">
          <a:xfrm>
            <a:off x="8031887" y="1655922"/>
            <a:ext cx="3078465" cy="1557867"/>
          </a:xfrm>
          <a:custGeom>
            <a:avLst/>
            <a:gdLst>
              <a:gd name="connsiteX0" fmla="*/ 0 w 3086100"/>
              <a:gd name="connsiteY0" fmla="*/ 0 h 1557867"/>
              <a:gd name="connsiteX1" fmla="*/ 0 w 3086100"/>
              <a:gd name="connsiteY1" fmla="*/ 1557867 h 1557867"/>
              <a:gd name="connsiteX2" fmla="*/ 3086100 w 3086100"/>
              <a:gd name="connsiteY2" fmla="*/ 1557867 h 1557867"/>
            </a:gdLst>
            <a:ahLst/>
            <a:cxnLst>
              <a:cxn ang="0">
                <a:pos x="connsiteX0" y="connsiteY0"/>
              </a:cxn>
              <a:cxn ang="0">
                <a:pos x="connsiteX1" y="connsiteY1"/>
              </a:cxn>
              <a:cxn ang="0">
                <a:pos x="connsiteX2" y="connsiteY2"/>
              </a:cxn>
            </a:cxnLst>
            <a:rect l="l" t="t" r="r" b="b"/>
            <a:pathLst>
              <a:path w="3086100" h="1557867">
                <a:moveTo>
                  <a:pt x="0" y="0"/>
                </a:moveTo>
                <a:lnTo>
                  <a:pt x="0" y="1557867"/>
                </a:lnTo>
                <a:lnTo>
                  <a:pt x="3086100" y="1557867"/>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51" name="Group 250">
            <a:extLst>
              <a:ext uri="{FF2B5EF4-FFF2-40B4-BE49-F238E27FC236}">
                <a16:creationId xmlns:a16="http://schemas.microsoft.com/office/drawing/2014/main" xmlns="" id="{B50879A8-76BD-4F31-BB74-E78B76145BDE}"/>
              </a:ext>
            </a:extLst>
          </p:cNvPr>
          <p:cNvGrpSpPr/>
          <p:nvPr/>
        </p:nvGrpSpPr>
        <p:grpSpPr>
          <a:xfrm>
            <a:off x="7952254" y="1650800"/>
            <a:ext cx="89137" cy="1562988"/>
            <a:chOff x="7971968" y="1658579"/>
            <a:chExt cx="381579" cy="1562988"/>
          </a:xfrm>
        </p:grpSpPr>
        <p:cxnSp>
          <p:nvCxnSpPr>
            <p:cNvPr id="252" name="Straight Connector 251">
              <a:extLst>
                <a:ext uri="{FF2B5EF4-FFF2-40B4-BE49-F238E27FC236}">
                  <a16:creationId xmlns:a16="http://schemas.microsoft.com/office/drawing/2014/main" xmlns="" id="{80A2F2B0-FA9E-4AC2-9843-BC575AEE9411}"/>
                </a:ext>
              </a:extLst>
            </p:cNvPr>
            <p:cNvCxnSpPr>
              <a:cxnSpLocks/>
            </p:cNvCxnSpPr>
            <p:nvPr/>
          </p:nvCxnSpPr>
          <p:spPr bwMode="auto">
            <a:xfrm>
              <a:off x="8012646" y="1658579"/>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xmlns="" id="{D9BA533E-C577-4562-A912-299D892CEA97}"/>
                </a:ext>
              </a:extLst>
            </p:cNvPr>
            <p:cNvCxnSpPr>
              <a:cxnSpLocks/>
            </p:cNvCxnSpPr>
            <p:nvPr/>
          </p:nvCxnSpPr>
          <p:spPr bwMode="auto">
            <a:xfrm>
              <a:off x="7971968" y="197502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xmlns="" id="{6EC8591F-CDFC-4E51-BA2F-F5F2DC43F87C}"/>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xmlns="" id="{8FD81BC9-3262-4895-B7E5-5D90E9DCF02A}"/>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xmlns="" id="{16D55894-DEA0-4DEC-BE9B-C2B37711E799}"/>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xmlns="" id="{3B76E532-B917-40B4-87BD-25DF32CD3103}"/>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8" name="Group 257">
            <a:extLst>
              <a:ext uri="{FF2B5EF4-FFF2-40B4-BE49-F238E27FC236}">
                <a16:creationId xmlns:a16="http://schemas.microsoft.com/office/drawing/2014/main" xmlns="" id="{EABF50A5-BDD4-4617-93D9-1897DFC8EDFA}"/>
              </a:ext>
            </a:extLst>
          </p:cNvPr>
          <p:cNvGrpSpPr/>
          <p:nvPr/>
        </p:nvGrpSpPr>
        <p:grpSpPr>
          <a:xfrm>
            <a:off x="8035484" y="3211809"/>
            <a:ext cx="3064355" cy="73946"/>
            <a:chOff x="8055406" y="3219587"/>
            <a:chExt cx="3071955" cy="91377"/>
          </a:xfrm>
        </p:grpSpPr>
        <p:grpSp>
          <p:nvGrpSpPr>
            <p:cNvPr id="259" name="Group 258">
              <a:extLst>
                <a:ext uri="{FF2B5EF4-FFF2-40B4-BE49-F238E27FC236}">
                  <a16:creationId xmlns:a16="http://schemas.microsoft.com/office/drawing/2014/main" xmlns="" id="{22F572F7-39D1-4562-9801-951048CB4FC0}"/>
                </a:ext>
              </a:extLst>
            </p:cNvPr>
            <p:cNvGrpSpPr/>
            <p:nvPr/>
          </p:nvGrpSpPr>
          <p:grpSpPr>
            <a:xfrm rot="5400000">
              <a:off x="8652526" y="2622468"/>
              <a:ext cx="91376" cy="1285615"/>
              <a:chOff x="7971968" y="1649053"/>
              <a:chExt cx="340901" cy="1572514"/>
            </a:xfrm>
          </p:grpSpPr>
          <p:cxnSp>
            <p:nvCxnSpPr>
              <p:cNvPr id="268" name="Straight Connector 267">
                <a:extLst>
                  <a:ext uri="{FF2B5EF4-FFF2-40B4-BE49-F238E27FC236}">
                    <a16:creationId xmlns:a16="http://schemas.microsoft.com/office/drawing/2014/main" xmlns="" id="{137DFFA6-EE64-47EF-88E3-CEA318C9FF5F}"/>
                  </a:ext>
                </a:extLst>
              </p:cNvPr>
              <p:cNvCxnSpPr>
                <a:cxnSpLocks/>
              </p:cNvCxnSpPr>
              <p:nvPr/>
            </p:nvCxnSpPr>
            <p:spPr bwMode="auto">
              <a:xfrm>
                <a:off x="7971968" y="16490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xmlns="" id="{EC7D96C8-7DA3-472A-9EBA-D80E1B266E4D}"/>
                  </a:ext>
                </a:extLst>
              </p:cNvPr>
              <p:cNvCxnSpPr>
                <a:cxnSpLocks/>
              </p:cNvCxnSpPr>
              <p:nvPr/>
            </p:nvCxnSpPr>
            <p:spPr bwMode="auto">
              <a:xfrm>
                <a:off x="7971968" y="197502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xmlns="" id="{170F4ECE-62D4-4B66-BF1E-7F57A69DCB55}"/>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xmlns="" id="{AC72C17D-8B94-48CC-9EC5-2B97A7E4AD3C}"/>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xmlns="" id="{1D5BCA2E-751D-492A-A060-7FFFC664B206}"/>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xmlns="" id="{28BAFDD8-E99E-42E9-B7EC-EABC5D7F2EEC}"/>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grpSp>
        <p:grpSp>
          <p:nvGrpSpPr>
            <p:cNvPr id="260" name="Group 259">
              <a:extLst>
                <a:ext uri="{FF2B5EF4-FFF2-40B4-BE49-F238E27FC236}">
                  <a16:creationId xmlns:a16="http://schemas.microsoft.com/office/drawing/2014/main" xmlns="" id="{AE070EC6-364B-42E2-B59D-661F2E08003D}"/>
                </a:ext>
              </a:extLst>
            </p:cNvPr>
            <p:cNvGrpSpPr/>
            <p:nvPr/>
          </p:nvGrpSpPr>
          <p:grpSpPr>
            <a:xfrm rot="5400000">
              <a:off x="10316098" y="2499701"/>
              <a:ext cx="91377" cy="1531149"/>
              <a:chOff x="7971968" y="1348726"/>
              <a:chExt cx="340903" cy="1872841"/>
            </a:xfrm>
          </p:grpSpPr>
          <p:cxnSp>
            <p:nvCxnSpPr>
              <p:cNvPr id="261" name="Straight Connector 260">
                <a:extLst>
                  <a:ext uri="{FF2B5EF4-FFF2-40B4-BE49-F238E27FC236}">
                    <a16:creationId xmlns:a16="http://schemas.microsoft.com/office/drawing/2014/main" xmlns="" id="{C4C32C07-4587-482B-887B-F7DD7871EE5A}"/>
                  </a:ext>
                </a:extLst>
              </p:cNvPr>
              <p:cNvCxnSpPr>
                <a:cxnSpLocks/>
              </p:cNvCxnSpPr>
              <p:nvPr/>
            </p:nvCxnSpPr>
            <p:spPr bwMode="auto">
              <a:xfrm>
                <a:off x="7971968" y="16490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xmlns="" id="{527D8895-9D2E-47A0-B73F-605B996546C1}"/>
                  </a:ext>
                </a:extLst>
              </p:cNvPr>
              <p:cNvCxnSpPr>
                <a:cxnSpLocks/>
              </p:cNvCxnSpPr>
              <p:nvPr/>
            </p:nvCxnSpPr>
            <p:spPr bwMode="auto">
              <a:xfrm>
                <a:off x="7971968" y="197502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xmlns="" id="{610A6353-9002-49AC-AEDD-0EA535F5612B}"/>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xmlns="" id="{09777CCE-CFC4-4931-932B-B86DE09C4331}"/>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xmlns="" id="{C1A70161-3D85-4C49-B543-F4EBC7CEF454}"/>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xmlns="" id="{01FAE79E-2993-472C-812E-8C7EB7B4AEBB}"/>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xmlns="" id="{9A5D8F36-8FB4-45E9-AB99-904DF3F80273}"/>
                  </a:ext>
                </a:extLst>
              </p:cNvPr>
              <p:cNvCxnSpPr>
                <a:cxnSpLocks/>
              </p:cNvCxnSpPr>
              <p:nvPr/>
            </p:nvCxnSpPr>
            <p:spPr bwMode="auto">
              <a:xfrm>
                <a:off x="7971970" y="1348726"/>
                <a:ext cx="340901"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274" name="Group 273">
            <a:extLst>
              <a:ext uri="{FF2B5EF4-FFF2-40B4-BE49-F238E27FC236}">
                <a16:creationId xmlns:a16="http://schemas.microsoft.com/office/drawing/2014/main" xmlns="" id="{51CA592F-8D09-44E0-B36C-97C3E244AD7A}"/>
              </a:ext>
            </a:extLst>
          </p:cNvPr>
          <p:cNvGrpSpPr/>
          <p:nvPr/>
        </p:nvGrpSpPr>
        <p:grpSpPr>
          <a:xfrm>
            <a:off x="7873407" y="3557960"/>
            <a:ext cx="3367979" cy="261610"/>
            <a:chOff x="7892927" y="3189877"/>
            <a:chExt cx="3376332" cy="261610"/>
          </a:xfrm>
        </p:grpSpPr>
        <p:sp>
          <p:nvSpPr>
            <p:cNvPr id="275" name="TextBox 274">
              <a:extLst>
                <a:ext uri="{FF2B5EF4-FFF2-40B4-BE49-F238E27FC236}">
                  <a16:creationId xmlns:a16="http://schemas.microsoft.com/office/drawing/2014/main" xmlns="" id="{28DA7820-AC1E-4741-A4FD-151AE22A3000}"/>
                </a:ext>
              </a:extLst>
            </p:cNvPr>
            <p:cNvSpPr txBox="1"/>
            <p:nvPr/>
          </p:nvSpPr>
          <p:spPr bwMode="auto">
            <a:xfrm>
              <a:off x="7892927" y="3189877"/>
              <a:ext cx="3289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a:t>
              </a:r>
            </a:p>
          </p:txBody>
        </p:sp>
        <p:sp>
          <p:nvSpPr>
            <p:cNvPr id="276" name="TextBox 275">
              <a:extLst>
                <a:ext uri="{FF2B5EF4-FFF2-40B4-BE49-F238E27FC236}">
                  <a16:creationId xmlns:a16="http://schemas.microsoft.com/office/drawing/2014/main" xmlns="" id="{8B985188-1414-4BCC-9A23-2FEFC804717D}"/>
                </a:ext>
              </a:extLst>
            </p:cNvPr>
            <p:cNvSpPr txBox="1"/>
            <p:nvPr/>
          </p:nvSpPr>
          <p:spPr bwMode="auto">
            <a:xfrm>
              <a:off x="8154915" y="3189877"/>
              <a:ext cx="3289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29</a:t>
              </a:r>
            </a:p>
          </p:txBody>
        </p:sp>
        <p:sp>
          <p:nvSpPr>
            <p:cNvPr id="277" name="TextBox 276">
              <a:extLst>
                <a:ext uri="{FF2B5EF4-FFF2-40B4-BE49-F238E27FC236}">
                  <a16:creationId xmlns:a16="http://schemas.microsoft.com/office/drawing/2014/main" xmlns="" id="{E4305762-58D1-4CC1-AD91-A5082246262B}"/>
                </a:ext>
              </a:extLst>
            </p:cNvPr>
            <p:cNvSpPr txBox="1"/>
            <p:nvPr/>
          </p:nvSpPr>
          <p:spPr bwMode="auto">
            <a:xfrm>
              <a:off x="8407511" y="3189877"/>
              <a:ext cx="3289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23</a:t>
              </a:r>
            </a:p>
          </p:txBody>
        </p:sp>
        <p:sp>
          <p:nvSpPr>
            <p:cNvPr id="278" name="TextBox 277">
              <a:extLst>
                <a:ext uri="{FF2B5EF4-FFF2-40B4-BE49-F238E27FC236}">
                  <a16:creationId xmlns:a16="http://schemas.microsoft.com/office/drawing/2014/main" xmlns="" id="{AE045ACA-74D7-4AF9-935B-DBF40290EEC6}"/>
                </a:ext>
              </a:extLst>
            </p:cNvPr>
            <p:cNvSpPr txBox="1"/>
            <p:nvPr/>
          </p:nvSpPr>
          <p:spPr bwMode="auto">
            <a:xfrm>
              <a:off x="8669499" y="3189877"/>
              <a:ext cx="3289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a:t>
              </a:r>
            </a:p>
          </p:txBody>
        </p:sp>
        <p:sp>
          <p:nvSpPr>
            <p:cNvPr id="279" name="TextBox 278">
              <a:extLst>
                <a:ext uri="{FF2B5EF4-FFF2-40B4-BE49-F238E27FC236}">
                  <a16:creationId xmlns:a16="http://schemas.microsoft.com/office/drawing/2014/main" xmlns="" id="{76963434-E1D1-4D9E-AA61-B1C3AFC75C5E}"/>
                </a:ext>
              </a:extLst>
            </p:cNvPr>
            <p:cNvSpPr txBox="1"/>
            <p:nvPr/>
          </p:nvSpPr>
          <p:spPr bwMode="auto">
            <a:xfrm>
              <a:off x="8922873" y="3189877"/>
              <a:ext cx="3289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a:t>
              </a:r>
            </a:p>
          </p:txBody>
        </p:sp>
        <p:sp>
          <p:nvSpPr>
            <p:cNvPr id="280" name="TextBox 279">
              <a:extLst>
                <a:ext uri="{FF2B5EF4-FFF2-40B4-BE49-F238E27FC236}">
                  <a16:creationId xmlns:a16="http://schemas.microsoft.com/office/drawing/2014/main" xmlns="" id="{16BF9AAF-27D2-43D6-A992-8A770345F16E}"/>
                </a:ext>
              </a:extLst>
            </p:cNvPr>
            <p:cNvSpPr txBox="1"/>
            <p:nvPr/>
          </p:nvSpPr>
          <p:spPr bwMode="auto">
            <a:xfrm>
              <a:off x="9184861" y="3189877"/>
              <a:ext cx="3289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281" name="TextBox 280">
              <a:extLst>
                <a:ext uri="{FF2B5EF4-FFF2-40B4-BE49-F238E27FC236}">
                  <a16:creationId xmlns:a16="http://schemas.microsoft.com/office/drawing/2014/main" xmlns="" id="{F6FBACD8-2299-42BA-9F19-C1AA859DA99A}"/>
                </a:ext>
              </a:extLst>
            </p:cNvPr>
            <p:cNvSpPr txBox="1"/>
            <p:nvPr/>
          </p:nvSpPr>
          <p:spPr bwMode="auto">
            <a:xfrm>
              <a:off x="9471650"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282" name="TextBox 281">
              <a:extLst>
                <a:ext uri="{FF2B5EF4-FFF2-40B4-BE49-F238E27FC236}">
                  <a16:creationId xmlns:a16="http://schemas.microsoft.com/office/drawing/2014/main" xmlns="" id="{EF29E00F-B680-4ECF-B2D6-DF8DC70DDE38}"/>
                </a:ext>
              </a:extLst>
            </p:cNvPr>
            <p:cNvSpPr txBox="1"/>
            <p:nvPr/>
          </p:nvSpPr>
          <p:spPr bwMode="auto">
            <a:xfrm>
              <a:off x="9733638"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283" name="TextBox 282">
              <a:extLst>
                <a:ext uri="{FF2B5EF4-FFF2-40B4-BE49-F238E27FC236}">
                  <a16:creationId xmlns:a16="http://schemas.microsoft.com/office/drawing/2014/main" xmlns="" id="{86B2E428-2BC1-4AFD-8500-7C1AA77A4122}"/>
                </a:ext>
              </a:extLst>
            </p:cNvPr>
            <p:cNvSpPr txBox="1"/>
            <p:nvPr/>
          </p:nvSpPr>
          <p:spPr bwMode="auto">
            <a:xfrm>
              <a:off x="9987012"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284" name="TextBox 283">
              <a:extLst>
                <a:ext uri="{FF2B5EF4-FFF2-40B4-BE49-F238E27FC236}">
                  <a16:creationId xmlns:a16="http://schemas.microsoft.com/office/drawing/2014/main" xmlns="" id="{DB5BC8BD-24AF-4454-B4C2-A44BC280CFAF}"/>
                </a:ext>
              </a:extLst>
            </p:cNvPr>
            <p:cNvSpPr txBox="1"/>
            <p:nvPr/>
          </p:nvSpPr>
          <p:spPr bwMode="auto">
            <a:xfrm>
              <a:off x="10249000"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285" name="TextBox 284">
              <a:extLst>
                <a:ext uri="{FF2B5EF4-FFF2-40B4-BE49-F238E27FC236}">
                  <a16:creationId xmlns:a16="http://schemas.microsoft.com/office/drawing/2014/main" xmlns="" id="{35961723-DF84-4C39-9C9B-5831C6C0B046}"/>
                </a:ext>
              </a:extLst>
            </p:cNvPr>
            <p:cNvSpPr txBox="1"/>
            <p:nvPr/>
          </p:nvSpPr>
          <p:spPr bwMode="auto">
            <a:xfrm>
              <a:off x="10497095"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286" name="TextBox 285">
              <a:extLst>
                <a:ext uri="{FF2B5EF4-FFF2-40B4-BE49-F238E27FC236}">
                  <a16:creationId xmlns:a16="http://schemas.microsoft.com/office/drawing/2014/main" xmlns="" id="{7480C8CC-C5E2-40F9-A273-0900A08C3E16}"/>
                </a:ext>
              </a:extLst>
            </p:cNvPr>
            <p:cNvSpPr txBox="1"/>
            <p:nvPr/>
          </p:nvSpPr>
          <p:spPr bwMode="auto">
            <a:xfrm>
              <a:off x="10750469"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p>
          </p:txBody>
        </p:sp>
        <p:sp>
          <p:nvSpPr>
            <p:cNvPr id="287" name="TextBox 286">
              <a:extLst>
                <a:ext uri="{FF2B5EF4-FFF2-40B4-BE49-F238E27FC236}">
                  <a16:creationId xmlns:a16="http://schemas.microsoft.com/office/drawing/2014/main" xmlns="" id="{5EAF6336-2A0E-475C-84F5-CCB0161389CC}"/>
                </a:ext>
              </a:extLst>
            </p:cNvPr>
            <p:cNvSpPr txBox="1"/>
            <p:nvPr/>
          </p:nvSpPr>
          <p:spPr bwMode="auto">
            <a:xfrm>
              <a:off x="11012457" y="3189877"/>
              <a:ext cx="2568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grpSp>
      <p:sp>
        <p:nvSpPr>
          <p:cNvPr id="288" name="TextBox 287">
            <a:extLst>
              <a:ext uri="{FF2B5EF4-FFF2-40B4-BE49-F238E27FC236}">
                <a16:creationId xmlns:a16="http://schemas.microsoft.com/office/drawing/2014/main" xmlns="" id="{DB9B8842-A57E-48D7-8B97-FC9DD8B841DD}"/>
              </a:ext>
            </a:extLst>
          </p:cNvPr>
          <p:cNvSpPr txBox="1"/>
          <p:nvPr/>
        </p:nvSpPr>
        <p:spPr bwMode="auto">
          <a:xfrm>
            <a:off x="7290391" y="3396446"/>
            <a:ext cx="716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Risk, n</a:t>
            </a:r>
          </a:p>
        </p:txBody>
      </p:sp>
      <p:sp>
        <p:nvSpPr>
          <p:cNvPr id="289" name="TextBox 288">
            <a:extLst>
              <a:ext uri="{FF2B5EF4-FFF2-40B4-BE49-F238E27FC236}">
                <a16:creationId xmlns:a16="http://schemas.microsoft.com/office/drawing/2014/main" xmlns="" id="{13D588DA-FD08-4578-8E04-5FDEE09B64BF}"/>
              </a:ext>
            </a:extLst>
          </p:cNvPr>
          <p:cNvSpPr txBox="1"/>
          <p:nvPr/>
        </p:nvSpPr>
        <p:spPr bwMode="auto">
          <a:xfrm rot="16200000">
            <a:off x="6815262" y="4726018"/>
            <a:ext cx="1626900" cy="27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OS</a:t>
            </a:r>
          </a:p>
        </p:txBody>
      </p:sp>
      <p:grpSp>
        <p:nvGrpSpPr>
          <p:cNvPr id="290" name="Group 289">
            <a:extLst>
              <a:ext uri="{FF2B5EF4-FFF2-40B4-BE49-F238E27FC236}">
                <a16:creationId xmlns:a16="http://schemas.microsoft.com/office/drawing/2014/main" xmlns="" id="{36B5A84C-1AB2-4E0B-B2EE-481E1A43AED5}"/>
              </a:ext>
            </a:extLst>
          </p:cNvPr>
          <p:cNvGrpSpPr/>
          <p:nvPr/>
        </p:nvGrpSpPr>
        <p:grpSpPr>
          <a:xfrm>
            <a:off x="7652680" y="3932728"/>
            <a:ext cx="379291" cy="1836806"/>
            <a:chOff x="7718222" y="1523398"/>
            <a:chExt cx="380232" cy="1836806"/>
          </a:xfrm>
        </p:grpSpPr>
        <p:sp>
          <p:nvSpPr>
            <p:cNvPr id="291" name="TextBox 290">
              <a:extLst>
                <a:ext uri="{FF2B5EF4-FFF2-40B4-BE49-F238E27FC236}">
                  <a16:creationId xmlns:a16="http://schemas.microsoft.com/office/drawing/2014/main" xmlns="" id="{58C6644C-34B7-4F7F-8E37-3F14EF26C190}"/>
                </a:ext>
              </a:extLst>
            </p:cNvPr>
            <p:cNvSpPr txBox="1"/>
            <p:nvPr/>
          </p:nvSpPr>
          <p:spPr bwMode="auto">
            <a:xfrm>
              <a:off x="7835240" y="308320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92" name="TextBox 291">
              <a:extLst>
                <a:ext uri="{FF2B5EF4-FFF2-40B4-BE49-F238E27FC236}">
                  <a16:creationId xmlns:a16="http://schemas.microsoft.com/office/drawing/2014/main" xmlns="" id="{435AE178-F9F7-4D30-A5A8-231722EBBD62}"/>
                </a:ext>
              </a:extLst>
            </p:cNvPr>
            <p:cNvSpPr txBox="1"/>
            <p:nvPr/>
          </p:nvSpPr>
          <p:spPr bwMode="auto">
            <a:xfrm>
              <a:off x="7718222" y="2774309"/>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a:t>
              </a:r>
            </a:p>
          </p:txBody>
        </p:sp>
        <p:sp>
          <p:nvSpPr>
            <p:cNvPr id="293" name="TextBox 292">
              <a:extLst>
                <a:ext uri="{FF2B5EF4-FFF2-40B4-BE49-F238E27FC236}">
                  <a16:creationId xmlns:a16="http://schemas.microsoft.com/office/drawing/2014/main" xmlns="" id="{4F0D1B02-FE33-4ACA-9104-CF101FBCE6E8}"/>
                </a:ext>
              </a:extLst>
            </p:cNvPr>
            <p:cNvSpPr txBox="1"/>
            <p:nvPr/>
          </p:nvSpPr>
          <p:spPr bwMode="auto">
            <a:xfrm>
              <a:off x="7718222" y="2445943"/>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a:t>
              </a:r>
            </a:p>
          </p:txBody>
        </p:sp>
        <p:sp>
          <p:nvSpPr>
            <p:cNvPr id="294" name="TextBox 293">
              <a:extLst>
                <a:ext uri="{FF2B5EF4-FFF2-40B4-BE49-F238E27FC236}">
                  <a16:creationId xmlns:a16="http://schemas.microsoft.com/office/drawing/2014/main" xmlns="" id="{80B2C9CF-B169-4627-8703-93277EF870E4}"/>
                </a:ext>
              </a:extLst>
            </p:cNvPr>
            <p:cNvSpPr txBox="1"/>
            <p:nvPr/>
          </p:nvSpPr>
          <p:spPr bwMode="auto">
            <a:xfrm>
              <a:off x="7718222" y="213704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a:t>
              </a:r>
            </a:p>
          </p:txBody>
        </p:sp>
        <p:sp>
          <p:nvSpPr>
            <p:cNvPr id="295" name="TextBox 294">
              <a:extLst>
                <a:ext uri="{FF2B5EF4-FFF2-40B4-BE49-F238E27FC236}">
                  <a16:creationId xmlns:a16="http://schemas.microsoft.com/office/drawing/2014/main" xmlns="" id="{F83A39FD-6595-4306-812B-B6408F8B7E42}"/>
                </a:ext>
              </a:extLst>
            </p:cNvPr>
            <p:cNvSpPr txBox="1"/>
            <p:nvPr/>
          </p:nvSpPr>
          <p:spPr bwMode="auto">
            <a:xfrm>
              <a:off x="7718222" y="1832294"/>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0.8</a:t>
              </a:r>
            </a:p>
          </p:txBody>
        </p:sp>
        <p:sp>
          <p:nvSpPr>
            <p:cNvPr id="296" name="TextBox 295">
              <a:extLst>
                <a:ext uri="{FF2B5EF4-FFF2-40B4-BE49-F238E27FC236}">
                  <a16:creationId xmlns:a16="http://schemas.microsoft.com/office/drawing/2014/main" xmlns="" id="{BC0AA3C5-0CCB-4D78-BC0A-B7E02C40D6FF}"/>
                </a:ext>
              </a:extLst>
            </p:cNvPr>
            <p:cNvSpPr txBox="1"/>
            <p:nvPr/>
          </p:nvSpPr>
          <p:spPr bwMode="auto">
            <a:xfrm>
              <a:off x="7718222" y="1523398"/>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grpSp>
      <p:grpSp>
        <p:nvGrpSpPr>
          <p:cNvPr id="297" name="Group 296">
            <a:extLst>
              <a:ext uri="{FF2B5EF4-FFF2-40B4-BE49-F238E27FC236}">
                <a16:creationId xmlns:a16="http://schemas.microsoft.com/office/drawing/2014/main" xmlns="" id="{CB60F1FD-9904-4D9E-AEED-1C8EC2E1DAA8}"/>
              </a:ext>
            </a:extLst>
          </p:cNvPr>
          <p:cNvGrpSpPr/>
          <p:nvPr/>
        </p:nvGrpSpPr>
        <p:grpSpPr>
          <a:xfrm>
            <a:off x="7905700" y="5628851"/>
            <a:ext cx="3378059" cy="276999"/>
            <a:chOff x="7958043" y="3189877"/>
            <a:chExt cx="2550149" cy="276999"/>
          </a:xfrm>
        </p:grpSpPr>
        <p:sp>
          <p:nvSpPr>
            <p:cNvPr id="298" name="TextBox 297">
              <a:extLst>
                <a:ext uri="{FF2B5EF4-FFF2-40B4-BE49-F238E27FC236}">
                  <a16:creationId xmlns:a16="http://schemas.microsoft.com/office/drawing/2014/main" xmlns="" id="{B6C8488E-8FE9-4634-9637-4FD221394E1C}"/>
                </a:ext>
              </a:extLst>
            </p:cNvPr>
            <p:cNvSpPr txBox="1"/>
            <p:nvPr/>
          </p:nvSpPr>
          <p:spPr bwMode="auto">
            <a:xfrm>
              <a:off x="7958043" y="3189877"/>
              <a:ext cx="198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99" name="TextBox 298">
              <a:extLst>
                <a:ext uri="{FF2B5EF4-FFF2-40B4-BE49-F238E27FC236}">
                  <a16:creationId xmlns:a16="http://schemas.microsoft.com/office/drawing/2014/main" xmlns="" id="{FED59753-8026-4C96-9E8E-C1A9A76B3DB7}"/>
                </a:ext>
              </a:extLst>
            </p:cNvPr>
            <p:cNvSpPr txBox="1"/>
            <p:nvPr/>
          </p:nvSpPr>
          <p:spPr bwMode="auto">
            <a:xfrm>
              <a:off x="8218650" y="3189877"/>
              <a:ext cx="201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sp>
          <p:nvSpPr>
            <p:cNvPr id="300" name="TextBox 299">
              <a:extLst>
                <a:ext uri="{FF2B5EF4-FFF2-40B4-BE49-F238E27FC236}">
                  <a16:creationId xmlns:a16="http://schemas.microsoft.com/office/drawing/2014/main" xmlns="" id="{5C8BA1D9-037F-4D1C-A5BA-F5D9F425BC54}"/>
                </a:ext>
              </a:extLst>
            </p:cNvPr>
            <p:cNvSpPr txBox="1"/>
            <p:nvPr/>
          </p:nvSpPr>
          <p:spPr bwMode="auto">
            <a:xfrm>
              <a:off x="8471246" y="3189877"/>
              <a:ext cx="201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301" name="TextBox 300">
              <a:extLst>
                <a:ext uri="{FF2B5EF4-FFF2-40B4-BE49-F238E27FC236}">
                  <a16:creationId xmlns:a16="http://schemas.microsoft.com/office/drawing/2014/main" xmlns="" id="{98934621-1F75-4817-A331-6A36E4E78FAB}"/>
                </a:ext>
              </a:extLst>
            </p:cNvPr>
            <p:cNvSpPr txBox="1"/>
            <p:nvPr/>
          </p:nvSpPr>
          <p:spPr bwMode="auto">
            <a:xfrm>
              <a:off x="8703174"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302" name="TextBox 301">
              <a:extLst>
                <a:ext uri="{FF2B5EF4-FFF2-40B4-BE49-F238E27FC236}">
                  <a16:creationId xmlns:a16="http://schemas.microsoft.com/office/drawing/2014/main" xmlns="" id="{57604AD8-2FB7-4880-99BD-7F9E0B86FE53}"/>
                </a:ext>
              </a:extLst>
            </p:cNvPr>
            <p:cNvSpPr txBox="1"/>
            <p:nvPr/>
          </p:nvSpPr>
          <p:spPr bwMode="auto">
            <a:xfrm>
              <a:off x="8956548"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p>
          </p:txBody>
        </p:sp>
        <p:sp>
          <p:nvSpPr>
            <p:cNvPr id="303" name="TextBox 302">
              <a:extLst>
                <a:ext uri="{FF2B5EF4-FFF2-40B4-BE49-F238E27FC236}">
                  <a16:creationId xmlns:a16="http://schemas.microsoft.com/office/drawing/2014/main" xmlns="" id="{1CC4AC92-39D1-4DFA-BAD8-1E88D3170978}"/>
                </a:ext>
              </a:extLst>
            </p:cNvPr>
            <p:cNvSpPr txBox="1"/>
            <p:nvPr/>
          </p:nvSpPr>
          <p:spPr bwMode="auto">
            <a:xfrm>
              <a:off x="9218537"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304" name="TextBox 303">
              <a:extLst>
                <a:ext uri="{FF2B5EF4-FFF2-40B4-BE49-F238E27FC236}">
                  <a16:creationId xmlns:a16="http://schemas.microsoft.com/office/drawing/2014/main" xmlns="" id="{4AEEE674-CFBE-4E44-AAE2-6001E1BF33DC}"/>
                </a:ext>
              </a:extLst>
            </p:cNvPr>
            <p:cNvSpPr txBox="1"/>
            <p:nvPr/>
          </p:nvSpPr>
          <p:spPr bwMode="auto">
            <a:xfrm>
              <a:off x="9469259"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305" name="TextBox 304">
              <a:extLst>
                <a:ext uri="{FF2B5EF4-FFF2-40B4-BE49-F238E27FC236}">
                  <a16:creationId xmlns:a16="http://schemas.microsoft.com/office/drawing/2014/main" xmlns="" id="{955EEA74-453B-4520-B1D1-03D5DDEE6A1C}"/>
                </a:ext>
              </a:extLst>
            </p:cNvPr>
            <p:cNvSpPr txBox="1"/>
            <p:nvPr/>
          </p:nvSpPr>
          <p:spPr bwMode="auto">
            <a:xfrm>
              <a:off x="9731247"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28</a:t>
              </a:r>
            </a:p>
          </p:txBody>
        </p:sp>
        <p:sp>
          <p:nvSpPr>
            <p:cNvPr id="306" name="TextBox 305">
              <a:extLst>
                <a:ext uri="{FF2B5EF4-FFF2-40B4-BE49-F238E27FC236}">
                  <a16:creationId xmlns:a16="http://schemas.microsoft.com/office/drawing/2014/main" xmlns="" id="{DC36111D-7856-4BD8-B05B-89B7786EBAD9}"/>
                </a:ext>
              </a:extLst>
            </p:cNvPr>
            <p:cNvSpPr txBox="1"/>
            <p:nvPr/>
          </p:nvSpPr>
          <p:spPr bwMode="auto">
            <a:xfrm>
              <a:off x="9984621"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a:t>
              </a:r>
            </a:p>
          </p:txBody>
        </p:sp>
        <p:sp>
          <p:nvSpPr>
            <p:cNvPr id="307" name="TextBox 306">
              <a:extLst>
                <a:ext uri="{FF2B5EF4-FFF2-40B4-BE49-F238E27FC236}">
                  <a16:creationId xmlns:a16="http://schemas.microsoft.com/office/drawing/2014/main" xmlns="" id="{B2216540-57E5-4CD4-9E92-5217A3768BB3}"/>
                </a:ext>
              </a:extLst>
            </p:cNvPr>
            <p:cNvSpPr txBox="1"/>
            <p:nvPr/>
          </p:nvSpPr>
          <p:spPr bwMode="auto">
            <a:xfrm>
              <a:off x="10246608" y="3189877"/>
              <a:ext cx="261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grpSp>
      <p:sp>
        <p:nvSpPr>
          <p:cNvPr id="308" name="Freeform: Shape 307">
            <a:extLst>
              <a:ext uri="{FF2B5EF4-FFF2-40B4-BE49-F238E27FC236}">
                <a16:creationId xmlns:a16="http://schemas.microsoft.com/office/drawing/2014/main" xmlns="" id="{596B5C2A-19D4-4C14-83D3-E6CA97CF7761}"/>
              </a:ext>
            </a:extLst>
          </p:cNvPr>
          <p:cNvSpPr/>
          <p:nvPr/>
        </p:nvSpPr>
        <p:spPr bwMode="auto">
          <a:xfrm>
            <a:off x="8031887" y="4073037"/>
            <a:ext cx="3078465" cy="1557867"/>
          </a:xfrm>
          <a:custGeom>
            <a:avLst/>
            <a:gdLst>
              <a:gd name="connsiteX0" fmla="*/ 0 w 3086100"/>
              <a:gd name="connsiteY0" fmla="*/ 0 h 1557867"/>
              <a:gd name="connsiteX1" fmla="*/ 0 w 3086100"/>
              <a:gd name="connsiteY1" fmla="*/ 1557867 h 1557867"/>
              <a:gd name="connsiteX2" fmla="*/ 3086100 w 3086100"/>
              <a:gd name="connsiteY2" fmla="*/ 1557867 h 1557867"/>
            </a:gdLst>
            <a:ahLst/>
            <a:cxnLst>
              <a:cxn ang="0">
                <a:pos x="connsiteX0" y="connsiteY0"/>
              </a:cxn>
              <a:cxn ang="0">
                <a:pos x="connsiteX1" y="connsiteY1"/>
              </a:cxn>
              <a:cxn ang="0">
                <a:pos x="connsiteX2" y="connsiteY2"/>
              </a:cxn>
            </a:cxnLst>
            <a:rect l="l" t="t" r="r" b="b"/>
            <a:pathLst>
              <a:path w="3086100" h="1557867">
                <a:moveTo>
                  <a:pt x="0" y="0"/>
                </a:moveTo>
                <a:lnTo>
                  <a:pt x="0" y="1557867"/>
                </a:lnTo>
                <a:lnTo>
                  <a:pt x="3086100" y="1557867"/>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09" name="Group 308">
            <a:extLst>
              <a:ext uri="{FF2B5EF4-FFF2-40B4-BE49-F238E27FC236}">
                <a16:creationId xmlns:a16="http://schemas.microsoft.com/office/drawing/2014/main" xmlns="" id="{6101EB55-60B7-47BB-8F5E-A8C61C38F4F0}"/>
              </a:ext>
            </a:extLst>
          </p:cNvPr>
          <p:cNvGrpSpPr/>
          <p:nvPr/>
        </p:nvGrpSpPr>
        <p:grpSpPr>
          <a:xfrm>
            <a:off x="7952253" y="4058383"/>
            <a:ext cx="79635" cy="1572514"/>
            <a:chOff x="7971968" y="1649053"/>
            <a:chExt cx="340901" cy="1572514"/>
          </a:xfrm>
        </p:grpSpPr>
        <p:cxnSp>
          <p:nvCxnSpPr>
            <p:cNvPr id="310" name="Straight Connector 309">
              <a:extLst>
                <a:ext uri="{FF2B5EF4-FFF2-40B4-BE49-F238E27FC236}">
                  <a16:creationId xmlns:a16="http://schemas.microsoft.com/office/drawing/2014/main" xmlns="" id="{4F599499-611B-465C-8CF2-B9532932E2AB}"/>
                </a:ext>
              </a:extLst>
            </p:cNvPr>
            <p:cNvCxnSpPr>
              <a:cxnSpLocks/>
            </p:cNvCxnSpPr>
            <p:nvPr/>
          </p:nvCxnSpPr>
          <p:spPr bwMode="auto">
            <a:xfrm>
              <a:off x="7971968" y="16490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xmlns="" id="{09BEACA3-FC25-4400-AD3C-F1E77518AB90}"/>
                </a:ext>
              </a:extLst>
            </p:cNvPr>
            <p:cNvCxnSpPr>
              <a:cxnSpLocks/>
            </p:cNvCxnSpPr>
            <p:nvPr/>
          </p:nvCxnSpPr>
          <p:spPr bwMode="auto">
            <a:xfrm>
              <a:off x="7971968" y="197502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xmlns="" id="{A3E4043C-5690-4FE2-B572-5C2314F0D3F1}"/>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xmlns="" id="{595183FE-B83A-4EED-AF00-7E14F55F8DBD}"/>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xmlns="" id="{742D9523-6129-4083-A11F-4B864C4D25B5}"/>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xmlns="" id="{BD37100E-231E-4CCF-B9A2-FB8650104117}"/>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16" name="Group 315">
            <a:extLst>
              <a:ext uri="{FF2B5EF4-FFF2-40B4-BE49-F238E27FC236}">
                <a16:creationId xmlns:a16="http://schemas.microsoft.com/office/drawing/2014/main" xmlns="" id="{E78F2B54-5F95-46B4-A325-D498D136D83F}"/>
              </a:ext>
            </a:extLst>
          </p:cNvPr>
          <p:cNvGrpSpPr/>
          <p:nvPr/>
        </p:nvGrpSpPr>
        <p:grpSpPr>
          <a:xfrm>
            <a:off x="8035478" y="5628890"/>
            <a:ext cx="3063974" cy="65682"/>
            <a:chOff x="8055406" y="3219577"/>
            <a:chExt cx="2314196" cy="91387"/>
          </a:xfrm>
        </p:grpSpPr>
        <p:grpSp>
          <p:nvGrpSpPr>
            <p:cNvPr id="317" name="Group 316">
              <a:extLst>
                <a:ext uri="{FF2B5EF4-FFF2-40B4-BE49-F238E27FC236}">
                  <a16:creationId xmlns:a16="http://schemas.microsoft.com/office/drawing/2014/main" xmlns="" id="{DADBB905-D1E7-46D8-889E-9B8FC93FB7E0}"/>
                </a:ext>
              </a:extLst>
            </p:cNvPr>
            <p:cNvGrpSpPr/>
            <p:nvPr/>
          </p:nvGrpSpPr>
          <p:grpSpPr>
            <a:xfrm rot="5400000">
              <a:off x="8652526" y="2622468"/>
              <a:ext cx="91376" cy="1285615"/>
              <a:chOff x="7971968" y="1649053"/>
              <a:chExt cx="340901" cy="1572514"/>
            </a:xfrm>
          </p:grpSpPr>
          <p:cxnSp>
            <p:nvCxnSpPr>
              <p:cNvPr id="323" name="Straight Connector 322">
                <a:extLst>
                  <a:ext uri="{FF2B5EF4-FFF2-40B4-BE49-F238E27FC236}">
                    <a16:creationId xmlns:a16="http://schemas.microsoft.com/office/drawing/2014/main" xmlns="" id="{CC47A56B-922C-475F-BDF8-E52418613500}"/>
                  </a:ext>
                </a:extLst>
              </p:cNvPr>
              <p:cNvCxnSpPr>
                <a:cxnSpLocks/>
              </p:cNvCxnSpPr>
              <p:nvPr/>
            </p:nvCxnSpPr>
            <p:spPr bwMode="auto">
              <a:xfrm>
                <a:off x="7971968" y="16490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xmlns="" id="{4CFA5D55-E1A5-4362-8CBA-96E875D7B0BA}"/>
                  </a:ext>
                </a:extLst>
              </p:cNvPr>
              <p:cNvCxnSpPr>
                <a:cxnSpLocks/>
              </p:cNvCxnSpPr>
              <p:nvPr/>
            </p:nvCxnSpPr>
            <p:spPr bwMode="auto">
              <a:xfrm>
                <a:off x="7971968" y="197502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xmlns="" id="{2BCC426A-7A2F-4A98-BAA5-54D9A958673B}"/>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xmlns="" id="{00BAD486-D34E-40F2-9D91-8E9A081CCBE2}"/>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xmlns="" id="{BDF76263-5A74-4F3D-9FB1-4AB6D088F81D}"/>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xmlns="" id="{43EE5AE4-CE45-414F-9118-1E41C5CACACE}"/>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18" name="Group 317">
              <a:extLst>
                <a:ext uri="{FF2B5EF4-FFF2-40B4-BE49-F238E27FC236}">
                  <a16:creationId xmlns:a16="http://schemas.microsoft.com/office/drawing/2014/main" xmlns="" id="{5DF5BB05-FBAD-49C5-8CD9-790958126D97}"/>
                </a:ext>
              </a:extLst>
            </p:cNvPr>
            <p:cNvGrpSpPr/>
            <p:nvPr/>
          </p:nvGrpSpPr>
          <p:grpSpPr>
            <a:xfrm rot="5400000">
              <a:off x="9937219" y="2878569"/>
              <a:ext cx="91376" cy="773391"/>
              <a:chOff x="7971968" y="2275586"/>
              <a:chExt cx="340901" cy="945981"/>
            </a:xfrm>
          </p:grpSpPr>
          <p:cxnSp>
            <p:nvCxnSpPr>
              <p:cNvPr id="319" name="Straight Connector 318">
                <a:extLst>
                  <a:ext uri="{FF2B5EF4-FFF2-40B4-BE49-F238E27FC236}">
                    <a16:creationId xmlns:a16="http://schemas.microsoft.com/office/drawing/2014/main" xmlns="" id="{09847DFF-086E-4368-B8AB-D31317761BA1}"/>
                  </a:ext>
                </a:extLst>
              </p:cNvPr>
              <p:cNvCxnSpPr>
                <a:cxnSpLocks/>
              </p:cNvCxnSpPr>
              <p:nvPr/>
            </p:nvCxnSpPr>
            <p:spPr bwMode="auto">
              <a:xfrm>
                <a:off x="7971968" y="2275586"/>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xmlns="" id="{26FCBA05-35FA-4F45-9257-361EF7F05555}"/>
                  </a:ext>
                </a:extLst>
              </p:cNvPr>
              <p:cNvCxnSpPr>
                <a:cxnSpLocks/>
              </p:cNvCxnSpPr>
              <p:nvPr/>
            </p:nvCxnSpPr>
            <p:spPr bwMode="auto">
              <a:xfrm>
                <a:off x="7971968" y="2601553"/>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xmlns="" id="{5C6434E3-01A8-4AD5-A701-D66D7850A202}"/>
                  </a:ext>
                </a:extLst>
              </p:cNvPr>
              <p:cNvCxnSpPr>
                <a:cxnSpLocks/>
              </p:cNvCxnSpPr>
              <p:nvPr/>
            </p:nvCxnSpPr>
            <p:spPr bwMode="auto">
              <a:xfrm>
                <a:off x="7971968" y="2895600"/>
                <a:ext cx="340901" cy="0"/>
              </a:xfrm>
              <a:prstGeom prst="line">
                <a:avLst/>
              </a:prstGeom>
              <a:noFill/>
              <a:ln w="28575" cap="flat" cmpd="sng" algn="ctr">
                <a:solidFill>
                  <a:schemeClr val="bg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xmlns="" id="{BFF544AA-5B57-4B8F-A80E-12F0DDCFE33F}"/>
                  </a:ext>
                </a:extLst>
              </p:cNvPr>
              <p:cNvCxnSpPr>
                <a:cxnSpLocks/>
              </p:cNvCxnSpPr>
              <p:nvPr/>
            </p:nvCxnSpPr>
            <p:spPr bwMode="auto">
              <a:xfrm>
                <a:off x="7971968" y="3221567"/>
                <a:ext cx="340901" cy="0"/>
              </a:xfrm>
              <a:prstGeom prst="line">
                <a:avLst/>
              </a:prstGeom>
              <a:noFill/>
              <a:ln w="28575" cap="flat" cmpd="sng" algn="ctr">
                <a:solidFill>
                  <a:schemeClr val="bg1"/>
                </a:solidFill>
                <a:prstDash val="solid"/>
                <a:round/>
                <a:headEnd type="none" w="med" len="med"/>
                <a:tailEnd type="none" w="med" len="med"/>
              </a:ln>
              <a:effectLst/>
            </p:spPr>
          </p:cxnSp>
        </p:grpSp>
      </p:grpSp>
      <p:sp>
        <p:nvSpPr>
          <p:cNvPr id="329" name="TextBox 328">
            <a:extLst>
              <a:ext uri="{FF2B5EF4-FFF2-40B4-BE49-F238E27FC236}">
                <a16:creationId xmlns:a16="http://schemas.microsoft.com/office/drawing/2014/main" xmlns="" id="{B62854B5-908E-4F06-A7CF-12D5E5F0609D}"/>
              </a:ext>
            </a:extLst>
          </p:cNvPr>
          <p:cNvSpPr txBox="1"/>
          <p:nvPr/>
        </p:nvSpPr>
        <p:spPr bwMode="auto">
          <a:xfrm>
            <a:off x="9325882" y="3855168"/>
            <a:ext cx="390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a:t>
            </a:r>
          </a:p>
        </p:txBody>
      </p:sp>
      <p:sp>
        <p:nvSpPr>
          <p:cNvPr id="330" name="TextBox 329">
            <a:extLst>
              <a:ext uri="{FF2B5EF4-FFF2-40B4-BE49-F238E27FC236}">
                <a16:creationId xmlns:a16="http://schemas.microsoft.com/office/drawing/2014/main" xmlns="" id="{DE07AC7B-8174-45DC-9441-06B195C5E06A}"/>
              </a:ext>
            </a:extLst>
          </p:cNvPr>
          <p:cNvSpPr txBox="1"/>
          <p:nvPr/>
        </p:nvSpPr>
        <p:spPr bwMode="auto">
          <a:xfrm>
            <a:off x="9915516" y="4008329"/>
            <a:ext cx="1900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Median OS: </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(95% CI: 14.6-28.8)</a:t>
            </a:r>
          </a:p>
        </p:txBody>
      </p:sp>
      <p:grpSp>
        <p:nvGrpSpPr>
          <p:cNvPr id="331" name="Group 330">
            <a:extLst>
              <a:ext uri="{FF2B5EF4-FFF2-40B4-BE49-F238E27FC236}">
                <a16:creationId xmlns:a16="http://schemas.microsoft.com/office/drawing/2014/main" xmlns="" id="{E29B7656-D870-4007-98E5-BFB25DDC72B0}"/>
              </a:ext>
            </a:extLst>
          </p:cNvPr>
          <p:cNvGrpSpPr/>
          <p:nvPr/>
        </p:nvGrpSpPr>
        <p:grpSpPr>
          <a:xfrm>
            <a:off x="7837268" y="5970730"/>
            <a:ext cx="3401321" cy="261610"/>
            <a:chOff x="7906382" y="3189877"/>
            <a:chExt cx="2567709" cy="261610"/>
          </a:xfrm>
        </p:grpSpPr>
        <p:sp>
          <p:nvSpPr>
            <p:cNvPr id="332" name="TextBox 331">
              <a:extLst>
                <a:ext uri="{FF2B5EF4-FFF2-40B4-BE49-F238E27FC236}">
                  <a16:creationId xmlns:a16="http://schemas.microsoft.com/office/drawing/2014/main" xmlns="" id="{07152C70-D568-4746-9093-BF75B748C5D1}"/>
                </a:ext>
              </a:extLst>
            </p:cNvPr>
            <p:cNvSpPr txBox="1"/>
            <p:nvPr/>
          </p:nvSpPr>
          <p:spPr bwMode="auto">
            <a:xfrm>
              <a:off x="7906382" y="3189877"/>
              <a:ext cx="3020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114</a:t>
              </a:r>
            </a:p>
          </p:txBody>
        </p:sp>
        <p:sp>
          <p:nvSpPr>
            <p:cNvPr id="333" name="TextBox 332">
              <a:extLst>
                <a:ext uri="{FF2B5EF4-FFF2-40B4-BE49-F238E27FC236}">
                  <a16:creationId xmlns:a16="http://schemas.microsoft.com/office/drawing/2014/main" xmlns="" id="{CD6B49CC-5C33-4F9D-814A-C451F1606AC8}"/>
                </a:ext>
              </a:extLst>
            </p:cNvPr>
            <p:cNvSpPr txBox="1"/>
            <p:nvPr/>
          </p:nvSpPr>
          <p:spPr bwMode="auto">
            <a:xfrm>
              <a:off x="8168370" y="3189877"/>
              <a:ext cx="3020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103</a:t>
              </a:r>
            </a:p>
          </p:txBody>
        </p:sp>
        <p:sp>
          <p:nvSpPr>
            <p:cNvPr id="334" name="TextBox 333">
              <a:extLst>
                <a:ext uri="{FF2B5EF4-FFF2-40B4-BE49-F238E27FC236}">
                  <a16:creationId xmlns:a16="http://schemas.microsoft.com/office/drawing/2014/main" xmlns="" id="{DF33C7E3-745E-4612-AEC8-367FC54D60E5}"/>
                </a:ext>
              </a:extLst>
            </p:cNvPr>
            <p:cNvSpPr txBox="1"/>
            <p:nvPr/>
          </p:nvSpPr>
          <p:spPr bwMode="auto">
            <a:xfrm>
              <a:off x="8448126" y="3189877"/>
              <a:ext cx="247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85</a:t>
              </a:r>
            </a:p>
          </p:txBody>
        </p:sp>
        <p:sp>
          <p:nvSpPr>
            <p:cNvPr id="335" name="TextBox 334">
              <a:extLst>
                <a:ext uri="{FF2B5EF4-FFF2-40B4-BE49-F238E27FC236}">
                  <a16:creationId xmlns:a16="http://schemas.microsoft.com/office/drawing/2014/main" xmlns="" id="{3C5FE050-EF2E-4C62-AFE0-A233D1B21B89}"/>
                </a:ext>
              </a:extLst>
            </p:cNvPr>
            <p:cNvSpPr txBox="1"/>
            <p:nvPr/>
          </p:nvSpPr>
          <p:spPr bwMode="auto">
            <a:xfrm>
              <a:off x="8710114" y="3189877"/>
              <a:ext cx="247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61</a:t>
              </a:r>
            </a:p>
          </p:txBody>
        </p:sp>
        <p:sp>
          <p:nvSpPr>
            <p:cNvPr id="336" name="TextBox 335">
              <a:extLst>
                <a:ext uri="{FF2B5EF4-FFF2-40B4-BE49-F238E27FC236}">
                  <a16:creationId xmlns:a16="http://schemas.microsoft.com/office/drawing/2014/main" xmlns="" id="{8E4E4673-18DE-4721-87BF-DF7F0F4F105C}"/>
                </a:ext>
              </a:extLst>
            </p:cNvPr>
            <p:cNvSpPr txBox="1"/>
            <p:nvPr/>
          </p:nvSpPr>
          <p:spPr bwMode="auto">
            <a:xfrm>
              <a:off x="8963487" y="3189877"/>
              <a:ext cx="247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a:t>
              </a:r>
            </a:p>
          </p:txBody>
        </p:sp>
        <p:sp>
          <p:nvSpPr>
            <p:cNvPr id="337" name="TextBox 336">
              <a:extLst>
                <a:ext uri="{FF2B5EF4-FFF2-40B4-BE49-F238E27FC236}">
                  <a16:creationId xmlns:a16="http://schemas.microsoft.com/office/drawing/2014/main" xmlns="" id="{B73B45C9-270B-4AAF-87D0-27765A4FEEE2}"/>
                </a:ext>
              </a:extLst>
            </p:cNvPr>
            <p:cNvSpPr txBox="1"/>
            <p:nvPr/>
          </p:nvSpPr>
          <p:spPr bwMode="auto">
            <a:xfrm>
              <a:off x="9225476" y="3189877"/>
              <a:ext cx="247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p>
          </p:txBody>
        </p:sp>
        <p:sp>
          <p:nvSpPr>
            <p:cNvPr id="338" name="TextBox 337">
              <a:extLst>
                <a:ext uri="{FF2B5EF4-FFF2-40B4-BE49-F238E27FC236}">
                  <a16:creationId xmlns:a16="http://schemas.microsoft.com/office/drawing/2014/main" xmlns="" id="{A90D08A2-2C0C-4409-A841-BDF4E67123FE}"/>
                </a:ext>
              </a:extLst>
            </p:cNvPr>
            <p:cNvSpPr txBox="1"/>
            <p:nvPr/>
          </p:nvSpPr>
          <p:spPr bwMode="auto">
            <a:xfrm>
              <a:off x="9476198" y="3189877"/>
              <a:ext cx="247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a:t>
              </a:r>
            </a:p>
          </p:txBody>
        </p:sp>
        <p:sp>
          <p:nvSpPr>
            <p:cNvPr id="339" name="TextBox 338">
              <a:extLst>
                <a:ext uri="{FF2B5EF4-FFF2-40B4-BE49-F238E27FC236}">
                  <a16:creationId xmlns:a16="http://schemas.microsoft.com/office/drawing/2014/main" xmlns="" id="{CA7BFE83-D92B-4958-B903-E66A92075338}"/>
                </a:ext>
              </a:extLst>
            </p:cNvPr>
            <p:cNvSpPr txBox="1"/>
            <p:nvPr/>
          </p:nvSpPr>
          <p:spPr bwMode="auto">
            <a:xfrm>
              <a:off x="9765347" y="3189877"/>
              <a:ext cx="1933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340" name="TextBox 339">
              <a:extLst>
                <a:ext uri="{FF2B5EF4-FFF2-40B4-BE49-F238E27FC236}">
                  <a16:creationId xmlns:a16="http://schemas.microsoft.com/office/drawing/2014/main" xmlns="" id="{354A0FFF-1025-4E7B-BB9D-37060305A48D}"/>
                </a:ext>
              </a:extLst>
            </p:cNvPr>
            <p:cNvSpPr txBox="1"/>
            <p:nvPr/>
          </p:nvSpPr>
          <p:spPr bwMode="auto">
            <a:xfrm>
              <a:off x="10018722" y="3189877"/>
              <a:ext cx="1933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341" name="TextBox 340">
              <a:extLst>
                <a:ext uri="{FF2B5EF4-FFF2-40B4-BE49-F238E27FC236}">
                  <a16:creationId xmlns:a16="http://schemas.microsoft.com/office/drawing/2014/main" xmlns="" id="{4BC909F7-AA1D-4C22-9FFD-4907EBE876D3}"/>
                </a:ext>
              </a:extLst>
            </p:cNvPr>
            <p:cNvSpPr txBox="1"/>
            <p:nvPr/>
          </p:nvSpPr>
          <p:spPr bwMode="auto">
            <a:xfrm>
              <a:off x="10280708" y="3189877"/>
              <a:ext cx="1933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grpSp>
      <p:sp>
        <p:nvSpPr>
          <p:cNvPr id="342" name="TextBox 341">
            <a:extLst>
              <a:ext uri="{FF2B5EF4-FFF2-40B4-BE49-F238E27FC236}">
                <a16:creationId xmlns:a16="http://schemas.microsoft.com/office/drawing/2014/main" xmlns="" id="{43983FF1-E9F9-4EB9-ACB5-428CF108759F}"/>
              </a:ext>
            </a:extLst>
          </p:cNvPr>
          <p:cNvSpPr txBox="1"/>
          <p:nvPr/>
        </p:nvSpPr>
        <p:spPr bwMode="auto">
          <a:xfrm>
            <a:off x="8931580" y="5788343"/>
            <a:ext cx="1306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sp>
        <p:nvSpPr>
          <p:cNvPr id="343" name="Freeform: Shape 342">
            <a:extLst>
              <a:ext uri="{FF2B5EF4-FFF2-40B4-BE49-F238E27FC236}">
                <a16:creationId xmlns:a16="http://schemas.microsoft.com/office/drawing/2014/main" xmlns="" id="{7E762972-55D9-43B1-8392-1767824A1AD0}"/>
              </a:ext>
            </a:extLst>
          </p:cNvPr>
          <p:cNvSpPr/>
          <p:nvPr/>
        </p:nvSpPr>
        <p:spPr bwMode="auto">
          <a:xfrm>
            <a:off x="8041382" y="1652750"/>
            <a:ext cx="2942278" cy="1336675"/>
          </a:xfrm>
          <a:custGeom>
            <a:avLst/>
            <a:gdLst>
              <a:gd name="connsiteX0" fmla="*/ 2949575 w 2949575"/>
              <a:gd name="connsiteY0" fmla="*/ 1336675 h 1336675"/>
              <a:gd name="connsiteX1" fmla="*/ 2590800 w 2949575"/>
              <a:gd name="connsiteY1" fmla="*/ 1336675 h 1336675"/>
              <a:gd name="connsiteX2" fmla="*/ 2590800 w 2949575"/>
              <a:gd name="connsiteY2" fmla="*/ 1108075 h 1336675"/>
              <a:gd name="connsiteX3" fmla="*/ 2244725 w 2949575"/>
              <a:gd name="connsiteY3" fmla="*/ 1108075 h 1336675"/>
              <a:gd name="connsiteX4" fmla="*/ 2244725 w 2949575"/>
              <a:gd name="connsiteY4" fmla="*/ 873125 h 1336675"/>
              <a:gd name="connsiteX5" fmla="*/ 2212975 w 2949575"/>
              <a:gd name="connsiteY5" fmla="*/ 873125 h 1336675"/>
              <a:gd name="connsiteX6" fmla="*/ 2212975 w 2949575"/>
              <a:gd name="connsiteY6" fmla="*/ 654050 h 1336675"/>
              <a:gd name="connsiteX7" fmla="*/ 1393825 w 2949575"/>
              <a:gd name="connsiteY7" fmla="*/ 654050 h 1336675"/>
              <a:gd name="connsiteX8" fmla="*/ 1393825 w 2949575"/>
              <a:gd name="connsiteY8" fmla="*/ 555625 h 1336675"/>
              <a:gd name="connsiteX9" fmla="*/ 1057275 w 2949575"/>
              <a:gd name="connsiteY9" fmla="*/ 555625 h 1336675"/>
              <a:gd name="connsiteX10" fmla="*/ 1057275 w 2949575"/>
              <a:gd name="connsiteY10" fmla="*/ 498475 h 1336675"/>
              <a:gd name="connsiteX11" fmla="*/ 939800 w 2949575"/>
              <a:gd name="connsiteY11" fmla="*/ 498475 h 1336675"/>
              <a:gd name="connsiteX12" fmla="*/ 939800 w 2949575"/>
              <a:gd name="connsiteY12" fmla="*/ 438150 h 1336675"/>
              <a:gd name="connsiteX13" fmla="*/ 733425 w 2949575"/>
              <a:gd name="connsiteY13" fmla="*/ 438150 h 1336675"/>
              <a:gd name="connsiteX14" fmla="*/ 733425 w 2949575"/>
              <a:gd name="connsiteY14" fmla="*/ 384175 h 1336675"/>
              <a:gd name="connsiteX15" fmla="*/ 704850 w 2949575"/>
              <a:gd name="connsiteY15" fmla="*/ 384175 h 1336675"/>
              <a:gd name="connsiteX16" fmla="*/ 704850 w 2949575"/>
              <a:gd name="connsiteY16" fmla="*/ 314325 h 1336675"/>
              <a:gd name="connsiteX17" fmla="*/ 466725 w 2949575"/>
              <a:gd name="connsiteY17" fmla="*/ 314325 h 1336675"/>
              <a:gd name="connsiteX18" fmla="*/ 466725 w 2949575"/>
              <a:gd name="connsiteY18" fmla="*/ 142875 h 1336675"/>
              <a:gd name="connsiteX19" fmla="*/ 466725 w 2949575"/>
              <a:gd name="connsiteY19" fmla="*/ 136525 h 1336675"/>
              <a:gd name="connsiteX20" fmla="*/ 466725 w 2949575"/>
              <a:gd name="connsiteY20" fmla="*/ 101600 h 1336675"/>
              <a:gd name="connsiteX21" fmla="*/ 447675 w 2949575"/>
              <a:gd name="connsiteY21" fmla="*/ 101600 h 1336675"/>
              <a:gd name="connsiteX22" fmla="*/ 447675 w 2949575"/>
              <a:gd name="connsiteY22" fmla="*/ 0 h 1336675"/>
              <a:gd name="connsiteX23" fmla="*/ 0 w 2949575"/>
              <a:gd name="connsiteY23" fmla="*/ 0 h 1336675"/>
              <a:gd name="connsiteX0" fmla="*/ 2949575 w 2949575"/>
              <a:gd name="connsiteY0" fmla="*/ 1336675 h 1336675"/>
              <a:gd name="connsiteX1" fmla="*/ 2590800 w 2949575"/>
              <a:gd name="connsiteY1" fmla="*/ 1336675 h 1336675"/>
              <a:gd name="connsiteX2" fmla="*/ 2590800 w 2949575"/>
              <a:gd name="connsiteY2" fmla="*/ 1108075 h 1336675"/>
              <a:gd name="connsiteX3" fmla="*/ 2244725 w 2949575"/>
              <a:gd name="connsiteY3" fmla="*/ 1108075 h 1336675"/>
              <a:gd name="connsiteX4" fmla="*/ 2244725 w 2949575"/>
              <a:gd name="connsiteY4" fmla="*/ 873125 h 1336675"/>
              <a:gd name="connsiteX5" fmla="*/ 2212975 w 2949575"/>
              <a:gd name="connsiteY5" fmla="*/ 873125 h 1336675"/>
              <a:gd name="connsiteX6" fmla="*/ 2235200 w 2949575"/>
              <a:gd name="connsiteY6" fmla="*/ 654050 h 1336675"/>
              <a:gd name="connsiteX7" fmla="*/ 1393825 w 2949575"/>
              <a:gd name="connsiteY7" fmla="*/ 654050 h 1336675"/>
              <a:gd name="connsiteX8" fmla="*/ 1393825 w 2949575"/>
              <a:gd name="connsiteY8" fmla="*/ 555625 h 1336675"/>
              <a:gd name="connsiteX9" fmla="*/ 1057275 w 2949575"/>
              <a:gd name="connsiteY9" fmla="*/ 555625 h 1336675"/>
              <a:gd name="connsiteX10" fmla="*/ 1057275 w 2949575"/>
              <a:gd name="connsiteY10" fmla="*/ 498475 h 1336675"/>
              <a:gd name="connsiteX11" fmla="*/ 939800 w 2949575"/>
              <a:gd name="connsiteY11" fmla="*/ 498475 h 1336675"/>
              <a:gd name="connsiteX12" fmla="*/ 939800 w 2949575"/>
              <a:gd name="connsiteY12" fmla="*/ 438150 h 1336675"/>
              <a:gd name="connsiteX13" fmla="*/ 733425 w 2949575"/>
              <a:gd name="connsiteY13" fmla="*/ 438150 h 1336675"/>
              <a:gd name="connsiteX14" fmla="*/ 733425 w 2949575"/>
              <a:gd name="connsiteY14" fmla="*/ 384175 h 1336675"/>
              <a:gd name="connsiteX15" fmla="*/ 704850 w 2949575"/>
              <a:gd name="connsiteY15" fmla="*/ 384175 h 1336675"/>
              <a:gd name="connsiteX16" fmla="*/ 704850 w 2949575"/>
              <a:gd name="connsiteY16" fmla="*/ 314325 h 1336675"/>
              <a:gd name="connsiteX17" fmla="*/ 466725 w 2949575"/>
              <a:gd name="connsiteY17" fmla="*/ 314325 h 1336675"/>
              <a:gd name="connsiteX18" fmla="*/ 466725 w 2949575"/>
              <a:gd name="connsiteY18" fmla="*/ 142875 h 1336675"/>
              <a:gd name="connsiteX19" fmla="*/ 466725 w 2949575"/>
              <a:gd name="connsiteY19" fmla="*/ 136525 h 1336675"/>
              <a:gd name="connsiteX20" fmla="*/ 466725 w 2949575"/>
              <a:gd name="connsiteY20" fmla="*/ 101600 h 1336675"/>
              <a:gd name="connsiteX21" fmla="*/ 447675 w 2949575"/>
              <a:gd name="connsiteY21" fmla="*/ 101600 h 1336675"/>
              <a:gd name="connsiteX22" fmla="*/ 447675 w 2949575"/>
              <a:gd name="connsiteY22" fmla="*/ 0 h 1336675"/>
              <a:gd name="connsiteX23" fmla="*/ 0 w 2949575"/>
              <a:gd name="connsiteY23" fmla="*/ 0 h 1336675"/>
              <a:gd name="connsiteX0" fmla="*/ 2949575 w 2949575"/>
              <a:gd name="connsiteY0" fmla="*/ 1336675 h 1336675"/>
              <a:gd name="connsiteX1" fmla="*/ 2590800 w 2949575"/>
              <a:gd name="connsiteY1" fmla="*/ 1336675 h 1336675"/>
              <a:gd name="connsiteX2" fmla="*/ 2590800 w 2949575"/>
              <a:gd name="connsiteY2" fmla="*/ 1108075 h 1336675"/>
              <a:gd name="connsiteX3" fmla="*/ 2244725 w 2949575"/>
              <a:gd name="connsiteY3" fmla="*/ 1108075 h 1336675"/>
              <a:gd name="connsiteX4" fmla="*/ 2244725 w 2949575"/>
              <a:gd name="connsiteY4" fmla="*/ 873125 h 1336675"/>
              <a:gd name="connsiteX5" fmla="*/ 2225675 w 2949575"/>
              <a:gd name="connsiteY5" fmla="*/ 873125 h 1336675"/>
              <a:gd name="connsiteX6" fmla="*/ 2235200 w 2949575"/>
              <a:gd name="connsiteY6" fmla="*/ 654050 h 1336675"/>
              <a:gd name="connsiteX7" fmla="*/ 1393825 w 2949575"/>
              <a:gd name="connsiteY7" fmla="*/ 654050 h 1336675"/>
              <a:gd name="connsiteX8" fmla="*/ 1393825 w 2949575"/>
              <a:gd name="connsiteY8" fmla="*/ 555625 h 1336675"/>
              <a:gd name="connsiteX9" fmla="*/ 1057275 w 2949575"/>
              <a:gd name="connsiteY9" fmla="*/ 555625 h 1336675"/>
              <a:gd name="connsiteX10" fmla="*/ 1057275 w 2949575"/>
              <a:gd name="connsiteY10" fmla="*/ 498475 h 1336675"/>
              <a:gd name="connsiteX11" fmla="*/ 939800 w 2949575"/>
              <a:gd name="connsiteY11" fmla="*/ 498475 h 1336675"/>
              <a:gd name="connsiteX12" fmla="*/ 939800 w 2949575"/>
              <a:gd name="connsiteY12" fmla="*/ 438150 h 1336675"/>
              <a:gd name="connsiteX13" fmla="*/ 733425 w 2949575"/>
              <a:gd name="connsiteY13" fmla="*/ 438150 h 1336675"/>
              <a:gd name="connsiteX14" fmla="*/ 733425 w 2949575"/>
              <a:gd name="connsiteY14" fmla="*/ 384175 h 1336675"/>
              <a:gd name="connsiteX15" fmla="*/ 704850 w 2949575"/>
              <a:gd name="connsiteY15" fmla="*/ 384175 h 1336675"/>
              <a:gd name="connsiteX16" fmla="*/ 704850 w 2949575"/>
              <a:gd name="connsiteY16" fmla="*/ 314325 h 1336675"/>
              <a:gd name="connsiteX17" fmla="*/ 466725 w 2949575"/>
              <a:gd name="connsiteY17" fmla="*/ 314325 h 1336675"/>
              <a:gd name="connsiteX18" fmla="*/ 466725 w 2949575"/>
              <a:gd name="connsiteY18" fmla="*/ 142875 h 1336675"/>
              <a:gd name="connsiteX19" fmla="*/ 466725 w 2949575"/>
              <a:gd name="connsiteY19" fmla="*/ 136525 h 1336675"/>
              <a:gd name="connsiteX20" fmla="*/ 466725 w 2949575"/>
              <a:gd name="connsiteY20" fmla="*/ 101600 h 1336675"/>
              <a:gd name="connsiteX21" fmla="*/ 447675 w 2949575"/>
              <a:gd name="connsiteY21" fmla="*/ 101600 h 1336675"/>
              <a:gd name="connsiteX22" fmla="*/ 447675 w 2949575"/>
              <a:gd name="connsiteY22" fmla="*/ 0 h 1336675"/>
              <a:gd name="connsiteX23" fmla="*/ 0 w 2949575"/>
              <a:gd name="connsiteY23" fmla="*/ 0 h 1336675"/>
              <a:gd name="connsiteX0" fmla="*/ 2949575 w 2949575"/>
              <a:gd name="connsiteY0" fmla="*/ 1336675 h 1336675"/>
              <a:gd name="connsiteX1" fmla="*/ 2590800 w 2949575"/>
              <a:gd name="connsiteY1" fmla="*/ 1336675 h 1336675"/>
              <a:gd name="connsiteX2" fmla="*/ 2590800 w 2949575"/>
              <a:gd name="connsiteY2" fmla="*/ 1108075 h 1336675"/>
              <a:gd name="connsiteX3" fmla="*/ 2244725 w 2949575"/>
              <a:gd name="connsiteY3" fmla="*/ 1108075 h 1336675"/>
              <a:gd name="connsiteX4" fmla="*/ 2244725 w 2949575"/>
              <a:gd name="connsiteY4" fmla="*/ 873125 h 1336675"/>
              <a:gd name="connsiteX5" fmla="*/ 2235200 w 2949575"/>
              <a:gd name="connsiteY5" fmla="*/ 873125 h 1336675"/>
              <a:gd name="connsiteX6" fmla="*/ 2235200 w 2949575"/>
              <a:gd name="connsiteY6" fmla="*/ 654050 h 1336675"/>
              <a:gd name="connsiteX7" fmla="*/ 1393825 w 2949575"/>
              <a:gd name="connsiteY7" fmla="*/ 654050 h 1336675"/>
              <a:gd name="connsiteX8" fmla="*/ 1393825 w 2949575"/>
              <a:gd name="connsiteY8" fmla="*/ 555625 h 1336675"/>
              <a:gd name="connsiteX9" fmla="*/ 1057275 w 2949575"/>
              <a:gd name="connsiteY9" fmla="*/ 555625 h 1336675"/>
              <a:gd name="connsiteX10" fmla="*/ 1057275 w 2949575"/>
              <a:gd name="connsiteY10" fmla="*/ 498475 h 1336675"/>
              <a:gd name="connsiteX11" fmla="*/ 939800 w 2949575"/>
              <a:gd name="connsiteY11" fmla="*/ 498475 h 1336675"/>
              <a:gd name="connsiteX12" fmla="*/ 939800 w 2949575"/>
              <a:gd name="connsiteY12" fmla="*/ 438150 h 1336675"/>
              <a:gd name="connsiteX13" fmla="*/ 733425 w 2949575"/>
              <a:gd name="connsiteY13" fmla="*/ 438150 h 1336675"/>
              <a:gd name="connsiteX14" fmla="*/ 733425 w 2949575"/>
              <a:gd name="connsiteY14" fmla="*/ 384175 h 1336675"/>
              <a:gd name="connsiteX15" fmla="*/ 704850 w 2949575"/>
              <a:gd name="connsiteY15" fmla="*/ 384175 h 1336675"/>
              <a:gd name="connsiteX16" fmla="*/ 704850 w 2949575"/>
              <a:gd name="connsiteY16" fmla="*/ 314325 h 1336675"/>
              <a:gd name="connsiteX17" fmla="*/ 466725 w 2949575"/>
              <a:gd name="connsiteY17" fmla="*/ 314325 h 1336675"/>
              <a:gd name="connsiteX18" fmla="*/ 466725 w 2949575"/>
              <a:gd name="connsiteY18" fmla="*/ 142875 h 1336675"/>
              <a:gd name="connsiteX19" fmla="*/ 466725 w 2949575"/>
              <a:gd name="connsiteY19" fmla="*/ 136525 h 1336675"/>
              <a:gd name="connsiteX20" fmla="*/ 466725 w 2949575"/>
              <a:gd name="connsiteY20" fmla="*/ 101600 h 1336675"/>
              <a:gd name="connsiteX21" fmla="*/ 447675 w 2949575"/>
              <a:gd name="connsiteY21" fmla="*/ 101600 h 1336675"/>
              <a:gd name="connsiteX22" fmla="*/ 447675 w 2949575"/>
              <a:gd name="connsiteY22" fmla="*/ 0 h 1336675"/>
              <a:gd name="connsiteX23" fmla="*/ 0 w 2949575"/>
              <a:gd name="connsiteY23" fmla="*/ 0 h 133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9575" h="1336675">
                <a:moveTo>
                  <a:pt x="2949575" y="1336675"/>
                </a:moveTo>
                <a:lnTo>
                  <a:pt x="2590800" y="1336675"/>
                </a:lnTo>
                <a:lnTo>
                  <a:pt x="2590800" y="1108075"/>
                </a:lnTo>
                <a:lnTo>
                  <a:pt x="2244725" y="1108075"/>
                </a:lnTo>
                <a:lnTo>
                  <a:pt x="2244725" y="873125"/>
                </a:lnTo>
                <a:lnTo>
                  <a:pt x="2235200" y="873125"/>
                </a:lnTo>
                <a:lnTo>
                  <a:pt x="2235200" y="654050"/>
                </a:lnTo>
                <a:lnTo>
                  <a:pt x="1393825" y="654050"/>
                </a:lnTo>
                <a:lnTo>
                  <a:pt x="1393825" y="555625"/>
                </a:lnTo>
                <a:lnTo>
                  <a:pt x="1057275" y="555625"/>
                </a:lnTo>
                <a:lnTo>
                  <a:pt x="1057275" y="498475"/>
                </a:lnTo>
                <a:lnTo>
                  <a:pt x="939800" y="498475"/>
                </a:lnTo>
                <a:lnTo>
                  <a:pt x="939800" y="438150"/>
                </a:lnTo>
                <a:lnTo>
                  <a:pt x="733425" y="438150"/>
                </a:lnTo>
                <a:lnTo>
                  <a:pt x="733425" y="384175"/>
                </a:lnTo>
                <a:lnTo>
                  <a:pt x="704850" y="384175"/>
                </a:lnTo>
                <a:lnTo>
                  <a:pt x="704850" y="314325"/>
                </a:lnTo>
                <a:lnTo>
                  <a:pt x="466725" y="314325"/>
                </a:lnTo>
                <a:lnTo>
                  <a:pt x="466725" y="142875"/>
                </a:lnTo>
                <a:lnTo>
                  <a:pt x="466725" y="136525"/>
                </a:lnTo>
                <a:lnTo>
                  <a:pt x="466725" y="101600"/>
                </a:lnTo>
                <a:lnTo>
                  <a:pt x="447675" y="101600"/>
                </a:lnTo>
                <a:lnTo>
                  <a:pt x="447675" y="0"/>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44" name="Straight Connector 343">
            <a:extLst>
              <a:ext uri="{FF2B5EF4-FFF2-40B4-BE49-F238E27FC236}">
                <a16:creationId xmlns:a16="http://schemas.microsoft.com/office/drawing/2014/main" xmlns="" id="{4CB22D2C-358C-4FDD-B219-9F5EE5FCD300}"/>
              </a:ext>
            </a:extLst>
          </p:cNvPr>
          <p:cNvCxnSpPr/>
          <p:nvPr/>
        </p:nvCxnSpPr>
        <p:spPr bwMode="auto">
          <a:xfrm>
            <a:off x="8270297" y="157487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xmlns="" id="{B5C30169-9E71-4263-BC93-11AA4A49A1CB}"/>
              </a:ext>
            </a:extLst>
          </p:cNvPr>
          <p:cNvCxnSpPr/>
          <p:nvPr/>
        </p:nvCxnSpPr>
        <p:spPr bwMode="auto">
          <a:xfrm>
            <a:off x="8746506" y="190577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1EB1DF31-C7A2-48E7-8E45-27FB1E513840}"/>
              </a:ext>
            </a:extLst>
          </p:cNvPr>
          <p:cNvCxnSpPr>
            <a:cxnSpLocks/>
          </p:cNvCxnSpPr>
          <p:nvPr/>
        </p:nvCxnSpPr>
        <p:spPr bwMode="auto">
          <a:xfrm>
            <a:off x="9205046" y="213244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xmlns="" id="{D89862A6-7465-47FF-9E88-3548C9BD0548}"/>
              </a:ext>
            </a:extLst>
          </p:cNvPr>
          <p:cNvCxnSpPr>
            <a:cxnSpLocks/>
          </p:cNvCxnSpPr>
          <p:nvPr/>
        </p:nvCxnSpPr>
        <p:spPr bwMode="auto">
          <a:xfrm>
            <a:off x="9305716" y="213244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xmlns="" id="{E92D35D7-4040-47AF-8005-D028C7511325}"/>
              </a:ext>
            </a:extLst>
          </p:cNvPr>
          <p:cNvCxnSpPr>
            <a:cxnSpLocks/>
          </p:cNvCxnSpPr>
          <p:nvPr/>
        </p:nvCxnSpPr>
        <p:spPr bwMode="auto">
          <a:xfrm>
            <a:off x="9496657" y="223114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xmlns="" id="{F3942FDF-5D77-49A9-B2C1-442544370ED6}"/>
              </a:ext>
            </a:extLst>
          </p:cNvPr>
          <p:cNvCxnSpPr>
            <a:cxnSpLocks/>
          </p:cNvCxnSpPr>
          <p:nvPr/>
        </p:nvCxnSpPr>
        <p:spPr bwMode="auto">
          <a:xfrm>
            <a:off x="9833529" y="223114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xmlns="" id="{9FA8B48C-4E56-4DB6-9670-1B50D0943729}"/>
              </a:ext>
            </a:extLst>
          </p:cNvPr>
          <p:cNvCxnSpPr>
            <a:cxnSpLocks/>
          </p:cNvCxnSpPr>
          <p:nvPr/>
        </p:nvCxnSpPr>
        <p:spPr bwMode="auto">
          <a:xfrm>
            <a:off x="10150244" y="223114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xmlns="" id="{B07FAC3B-DCF5-45CC-B8A6-9CC8BCF1A9F9}"/>
              </a:ext>
            </a:extLst>
          </p:cNvPr>
          <p:cNvCxnSpPr>
            <a:cxnSpLocks/>
          </p:cNvCxnSpPr>
          <p:nvPr/>
        </p:nvCxnSpPr>
        <p:spPr bwMode="auto">
          <a:xfrm>
            <a:off x="10967370" y="291004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xmlns="" id="{676F72FB-9879-4867-B0D1-EB904070F44D}"/>
              </a:ext>
            </a:extLst>
          </p:cNvPr>
          <p:cNvCxnSpPr>
            <a:cxnSpLocks/>
          </p:cNvCxnSpPr>
          <p:nvPr/>
        </p:nvCxnSpPr>
        <p:spPr bwMode="auto">
          <a:xfrm>
            <a:off x="8089758" y="4006182"/>
            <a:ext cx="0" cy="89072"/>
          </a:xfrm>
          <a:prstGeom prst="line">
            <a:avLst/>
          </a:prstGeom>
          <a:noFill/>
          <a:ln w="28575" cap="flat" cmpd="sng" algn="ctr">
            <a:solidFill>
              <a:schemeClr val="accent1"/>
            </a:solidFill>
            <a:prstDash val="solid"/>
            <a:round/>
            <a:headEnd type="none" w="med" len="med"/>
            <a:tailEnd type="none" w="med" len="med"/>
          </a:ln>
          <a:effectLst/>
        </p:spPr>
      </p:cxnSp>
      <p:sp>
        <p:nvSpPr>
          <p:cNvPr id="353" name="Freeform: Shape 352">
            <a:extLst>
              <a:ext uri="{FF2B5EF4-FFF2-40B4-BE49-F238E27FC236}">
                <a16:creationId xmlns:a16="http://schemas.microsoft.com/office/drawing/2014/main" xmlns="" id="{FBDCA0C3-F836-455A-A2FC-409B222AEA4D}"/>
              </a:ext>
            </a:extLst>
          </p:cNvPr>
          <p:cNvSpPr/>
          <p:nvPr/>
        </p:nvSpPr>
        <p:spPr bwMode="auto">
          <a:xfrm>
            <a:off x="8031881" y="4061828"/>
            <a:ext cx="3053128" cy="1089025"/>
          </a:xfrm>
          <a:custGeom>
            <a:avLst/>
            <a:gdLst>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295275 h 1089025"/>
              <a:gd name="connsiteX26" fmla="*/ 692150 w 3060700"/>
              <a:gd name="connsiteY26" fmla="*/ 317500 h 1089025"/>
              <a:gd name="connsiteX27" fmla="*/ 749300 w 3060700"/>
              <a:gd name="connsiteY27" fmla="*/ 317500 h 1089025"/>
              <a:gd name="connsiteX28" fmla="*/ 730250 w 3060700"/>
              <a:gd name="connsiteY28" fmla="*/ 336550 h 1089025"/>
              <a:gd name="connsiteX29" fmla="*/ 781050 w 3060700"/>
              <a:gd name="connsiteY29" fmla="*/ 336550 h 1089025"/>
              <a:gd name="connsiteX30" fmla="*/ 781050 w 3060700"/>
              <a:gd name="connsiteY30" fmla="*/ 384175 h 1089025"/>
              <a:gd name="connsiteX31" fmla="*/ 920750 w 3060700"/>
              <a:gd name="connsiteY31" fmla="*/ 384175 h 1089025"/>
              <a:gd name="connsiteX32" fmla="*/ 920750 w 3060700"/>
              <a:gd name="connsiteY32" fmla="*/ 412750 h 1089025"/>
              <a:gd name="connsiteX33" fmla="*/ 984250 w 3060700"/>
              <a:gd name="connsiteY33" fmla="*/ 412750 h 1089025"/>
              <a:gd name="connsiteX34" fmla="*/ 984250 w 3060700"/>
              <a:gd name="connsiteY34" fmla="*/ 428625 h 1089025"/>
              <a:gd name="connsiteX35" fmla="*/ 1009650 w 3060700"/>
              <a:gd name="connsiteY35" fmla="*/ 428625 h 1089025"/>
              <a:gd name="connsiteX36" fmla="*/ 1009650 w 3060700"/>
              <a:gd name="connsiteY36" fmla="*/ 469900 h 1089025"/>
              <a:gd name="connsiteX37" fmla="*/ 1073150 w 3060700"/>
              <a:gd name="connsiteY37" fmla="*/ 469900 h 1089025"/>
              <a:gd name="connsiteX38" fmla="*/ 1073150 w 3060700"/>
              <a:gd name="connsiteY38" fmla="*/ 492125 h 1089025"/>
              <a:gd name="connsiteX39" fmla="*/ 1104900 w 3060700"/>
              <a:gd name="connsiteY39" fmla="*/ 492125 h 1089025"/>
              <a:gd name="connsiteX40" fmla="*/ 1104900 w 3060700"/>
              <a:gd name="connsiteY40" fmla="*/ 520700 h 1089025"/>
              <a:gd name="connsiteX41" fmla="*/ 1133475 w 3060700"/>
              <a:gd name="connsiteY41" fmla="*/ 520700 h 1089025"/>
              <a:gd name="connsiteX42" fmla="*/ 1133475 w 3060700"/>
              <a:gd name="connsiteY42" fmla="*/ 555625 h 1089025"/>
              <a:gd name="connsiteX43" fmla="*/ 1187450 w 3060700"/>
              <a:gd name="connsiteY43" fmla="*/ 555625 h 1089025"/>
              <a:gd name="connsiteX44" fmla="*/ 1187450 w 3060700"/>
              <a:gd name="connsiteY44" fmla="*/ 581025 h 1089025"/>
              <a:gd name="connsiteX45" fmla="*/ 1235075 w 3060700"/>
              <a:gd name="connsiteY45" fmla="*/ 581025 h 1089025"/>
              <a:gd name="connsiteX46" fmla="*/ 1235075 w 3060700"/>
              <a:gd name="connsiteY46" fmla="*/ 603250 h 1089025"/>
              <a:gd name="connsiteX47" fmla="*/ 1400175 w 3060700"/>
              <a:gd name="connsiteY47" fmla="*/ 603250 h 1089025"/>
              <a:gd name="connsiteX48" fmla="*/ 1400175 w 3060700"/>
              <a:gd name="connsiteY48" fmla="*/ 654050 h 1089025"/>
              <a:gd name="connsiteX49" fmla="*/ 1679575 w 3060700"/>
              <a:gd name="connsiteY49" fmla="*/ 654050 h 1089025"/>
              <a:gd name="connsiteX50" fmla="*/ 1679575 w 3060700"/>
              <a:gd name="connsiteY50" fmla="*/ 708025 h 1089025"/>
              <a:gd name="connsiteX51" fmla="*/ 1806575 w 3060700"/>
              <a:gd name="connsiteY51" fmla="*/ 708025 h 1089025"/>
              <a:gd name="connsiteX52" fmla="*/ 1806575 w 3060700"/>
              <a:gd name="connsiteY52" fmla="*/ 758825 h 1089025"/>
              <a:gd name="connsiteX53" fmla="*/ 2054225 w 3060700"/>
              <a:gd name="connsiteY53" fmla="*/ 758825 h 1089025"/>
              <a:gd name="connsiteX54" fmla="*/ 2054225 w 3060700"/>
              <a:gd name="connsiteY54" fmla="*/ 825500 h 1089025"/>
              <a:gd name="connsiteX55" fmla="*/ 2130425 w 3060700"/>
              <a:gd name="connsiteY55" fmla="*/ 825500 h 1089025"/>
              <a:gd name="connsiteX56" fmla="*/ 2130425 w 3060700"/>
              <a:gd name="connsiteY56" fmla="*/ 882650 h 1089025"/>
              <a:gd name="connsiteX57" fmla="*/ 2178050 w 3060700"/>
              <a:gd name="connsiteY57" fmla="*/ 882650 h 1089025"/>
              <a:gd name="connsiteX58" fmla="*/ 2178050 w 3060700"/>
              <a:gd name="connsiteY58" fmla="*/ 946150 h 1089025"/>
              <a:gd name="connsiteX59" fmla="*/ 2346325 w 3060700"/>
              <a:gd name="connsiteY59" fmla="*/ 946150 h 1089025"/>
              <a:gd name="connsiteX60" fmla="*/ 2346325 w 3060700"/>
              <a:gd name="connsiteY60" fmla="*/ 981075 h 1089025"/>
              <a:gd name="connsiteX61" fmla="*/ 2476500 w 3060700"/>
              <a:gd name="connsiteY61" fmla="*/ 981075 h 1089025"/>
              <a:gd name="connsiteX62" fmla="*/ 2476500 w 3060700"/>
              <a:gd name="connsiteY62" fmla="*/ 1022350 h 1089025"/>
              <a:gd name="connsiteX63" fmla="*/ 2476500 w 3060700"/>
              <a:gd name="connsiteY63" fmla="*/ 1089025 h 1089025"/>
              <a:gd name="connsiteX64" fmla="*/ 3060700 w 3060700"/>
              <a:gd name="connsiteY64"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295275 h 1089025"/>
              <a:gd name="connsiteX26" fmla="*/ 692150 w 3060700"/>
              <a:gd name="connsiteY26" fmla="*/ 317500 h 1089025"/>
              <a:gd name="connsiteX27" fmla="*/ 749300 w 3060700"/>
              <a:gd name="connsiteY27" fmla="*/ 317500 h 1089025"/>
              <a:gd name="connsiteX28" fmla="*/ 730250 w 3060700"/>
              <a:gd name="connsiteY28" fmla="*/ 336550 h 1089025"/>
              <a:gd name="connsiteX29" fmla="*/ 781050 w 3060700"/>
              <a:gd name="connsiteY29" fmla="*/ 336550 h 1089025"/>
              <a:gd name="connsiteX30" fmla="*/ 781050 w 3060700"/>
              <a:gd name="connsiteY30" fmla="*/ 384175 h 1089025"/>
              <a:gd name="connsiteX31" fmla="*/ 920750 w 3060700"/>
              <a:gd name="connsiteY31" fmla="*/ 384175 h 1089025"/>
              <a:gd name="connsiteX32" fmla="*/ 920750 w 3060700"/>
              <a:gd name="connsiteY32" fmla="*/ 412750 h 1089025"/>
              <a:gd name="connsiteX33" fmla="*/ 984250 w 3060700"/>
              <a:gd name="connsiteY33" fmla="*/ 412750 h 1089025"/>
              <a:gd name="connsiteX34" fmla="*/ 984250 w 3060700"/>
              <a:gd name="connsiteY34" fmla="*/ 428625 h 1089025"/>
              <a:gd name="connsiteX35" fmla="*/ 1009650 w 3060700"/>
              <a:gd name="connsiteY35" fmla="*/ 428625 h 1089025"/>
              <a:gd name="connsiteX36" fmla="*/ 1009650 w 3060700"/>
              <a:gd name="connsiteY36" fmla="*/ 469900 h 1089025"/>
              <a:gd name="connsiteX37" fmla="*/ 1073150 w 3060700"/>
              <a:gd name="connsiteY37" fmla="*/ 469900 h 1089025"/>
              <a:gd name="connsiteX38" fmla="*/ 1073150 w 3060700"/>
              <a:gd name="connsiteY38" fmla="*/ 492125 h 1089025"/>
              <a:gd name="connsiteX39" fmla="*/ 1104900 w 3060700"/>
              <a:gd name="connsiteY39" fmla="*/ 492125 h 1089025"/>
              <a:gd name="connsiteX40" fmla="*/ 1104900 w 3060700"/>
              <a:gd name="connsiteY40" fmla="*/ 520700 h 1089025"/>
              <a:gd name="connsiteX41" fmla="*/ 1133475 w 3060700"/>
              <a:gd name="connsiteY41" fmla="*/ 520700 h 1089025"/>
              <a:gd name="connsiteX42" fmla="*/ 1133475 w 3060700"/>
              <a:gd name="connsiteY42" fmla="*/ 555625 h 1089025"/>
              <a:gd name="connsiteX43" fmla="*/ 1187450 w 3060700"/>
              <a:gd name="connsiteY43" fmla="*/ 555625 h 1089025"/>
              <a:gd name="connsiteX44" fmla="*/ 1187450 w 3060700"/>
              <a:gd name="connsiteY44" fmla="*/ 581025 h 1089025"/>
              <a:gd name="connsiteX45" fmla="*/ 1235075 w 3060700"/>
              <a:gd name="connsiteY45" fmla="*/ 581025 h 1089025"/>
              <a:gd name="connsiteX46" fmla="*/ 1235075 w 3060700"/>
              <a:gd name="connsiteY46" fmla="*/ 603250 h 1089025"/>
              <a:gd name="connsiteX47" fmla="*/ 1400175 w 3060700"/>
              <a:gd name="connsiteY47" fmla="*/ 603250 h 1089025"/>
              <a:gd name="connsiteX48" fmla="*/ 1400175 w 3060700"/>
              <a:gd name="connsiteY48" fmla="*/ 654050 h 1089025"/>
              <a:gd name="connsiteX49" fmla="*/ 1679575 w 3060700"/>
              <a:gd name="connsiteY49" fmla="*/ 654050 h 1089025"/>
              <a:gd name="connsiteX50" fmla="*/ 1679575 w 3060700"/>
              <a:gd name="connsiteY50" fmla="*/ 708025 h 1089025"/>
              <a:gd name="connsiteX51" fmla="*/ 1806575 w 3060700"/>
              <a:gd name="connsiteY51" fmla="*/ 708025 h 1089025"/>
              <a:gd name="connsiteX52" fmla="*/ 1806575 w 3060700"/>
              <a:gd name="connsiteY52" fmla="*/ 758825 h 1089025"/>
              <a:gd name="connsiteX53" fmla="*/ 2054225 w 3060700"/>
              <a:gd name="connsiteY53" fmla="*/ 758825 h 1089025"/>
              <a:gd name="connsiteX54" fmla="*/ 2054225 w 3060700"/>
              <a:gd name="connsiteY54" fmla="*/ 825500 h 1089025"/>
              <a:gd name="connsiteX55" fmla="*/ 2130425 w 3060700"/>
              <a:gd name="connsiteY55" fmla="*/ 825500 h 1089025"/>
              <a:gd name="connsiteX56" fmla="*/ 2130425 w 3060700"/>
              <a:gd name="connsiteY56" fmla="*/ 882650 h 1089025"/>
              <a:gd name="connsiteX57" fmla="*/ 2178050 w 3060700"/>
              <a:gd name="connsiteY57" fmla="*/ 882650 h 1089025"/>
              <a:gd name="connsiteX58" fmla="*/ 2178050 w 3060700"/>
              <a:gd name="connsiteY58" fmla="*/ 946150 h 1089025"/>
              <a:gd name="connsiteX59" fmla="*/ 2346325 w 3060700"/>
              <a:gd name="connsiteY59" fmla="*/ 946150 h 1089025"/>
              <a:gd name="connsiteX60" fmla="*/ 2346325 w 3060700"/>
              <a:gd name="connsiteY60" fmla="*/ 1003300 h 1089025"/>
              <a:gd name="connsiteX61" fmla="*/ 2476500 w 3060700"/>
              <a:gd name="connsiteY61" fmla="*/ 981075 h 1089025"/>
              <a:gd name="connsiteX62" fmla="*/ 2476500 w 3060700"/>
              <a:gd name="connsiteY62" fmla="*/ 1022350 h 1089025"/>
              <a:gd name="connsiteX63" fmla="*/ 2476500 w 3060700"/>
              <a:gd name="connsiteY63" fmla="*/ 1089025 h 1089025"/>
              <a:gd name="connsiteX64" fmla="*/ 3060700 w 3060700"/>
              <a:gd name="connsiteY64"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295275 h 1089025"/>
              <a:gd name="connsiteX26" fmla="*/ 692150 w 3060700"/>
              <a:gd name="connsiteY26" fmla="*/ 317500 h 1089025"/>
              <a:gd name="connsiteX27" fmla="*/ 749300 w 3060700"/>
              <a:gd name="connsiteY27" fmla="*/ 317500 h 1089025"/>
              <a:gd name="connsiteX28" fmla="*/ 730250 w 3060700"/>
              <a:gd name="connsiteY28" fmla="*/ 336550 h 1089025"/>
              <a:gd name="connsiteX29" fmla="*/ 781050 w 3060700"/>
              <a:gd name="connsiteY29" fmla="*/ 336550 h 1089025"/>
              <a:gd name="connsiteX30" fmla="*/ 781050 w 3060700"/>
              <a:gd name="connsiteY30" fmla="*/ 384175 h 1089025"/>
              <a:gd name="connsiteX31" fmla="*/ 920750 w 3060700"/>
              <a:gd name="connsiteY31" fmla="*/ 384175 h 1089025"/>
              <a:gd name="connsiteX32" fmla="*/ 920750 w 3060700"/>
              <a:gd name="connsiteY32" fmla="*/ 412750 h 1089025"/>
              <a:gd name="connsiteX33" fmla="*/ 984250 w 3060700"/>
              <a:gd name="connsiteY33" fmla="*/ 412750 h 1089025"/>
              <a:gd name="connsiteX34" fmla="*/ 984250 w 3060700"/>
              <a:gd name="connsiteY34" fmla="*/ 428625 h 1089025"/>
              <a:gd name="connsiteX35" fmla="*/ 1009650 w 3060700"/>
              <a:gd name="connsiteY35" fmla="*/ 428625 h 1089025"/>
              <a:gd name="connsiteX36" fmla="*/ 1009650 w 3060700"/>
              <a:gd name="connsiteY36" fmla="*/ 469900 h 1089025"/>
              <a:gd name="connsiteX37" fmla="*/ 1073150 w 3060700"/>
              <a:gd name="connsiteY37" fmla="*/ 469900 h 1089025"/>
              <a:gd name="connsiteX38" fmla="*/ 1073150 w 3060700"/>
              <a:gd name="connsiteY38" fmla="*/ 492125 h 1089025"/>
              <a:gd name="connsiteX39" fmla="*/ 1104900 w 3060700"/>
              <a:gd name="connsiteY39" fmla="*/ 492125 h 1089025"/>
              <a:gd name="connsiteX40" fmla="*/ 1104900 w 3060700"/>
              <a:gd name="connsiteY40" fmla="*/ 520700 h 1089025"/>
              <a:gd name="connsiteX41" fmla="*/ 1133475 w 3060700"/>
              <a:gd name="connsiteY41" fmla="*/ 520700 h 1089025"/>
              <a:gd name="connsiteX42" fmla="*/ 1133475 w 3060700"/>
              <a:gd name="connsiteY42" fmla="*/ 555625 h 1089025"/>
              <a:gd name="connsiteX43" fmla="*/ 1187450 w 3060700"/>
              <a:gd name="connsiteY43" fmla="*/ 555625 h 1089025"/>
              <a:gd name="connsiteX44" fmla="*/ 1187450 w 3060700"/>
              <a:gd name="connsiteY44" fmla="*/ 581025 h 1089025"/>
              <a:gd name="connsiteX45" fmla="*/ 1235075 w 3060700"/>
              <a:gd name="connsiteY45" fmla="*/ 581025 h 1089025"/>
              <a:gd name="connsiteX46" fmla="*/ 1235075 w 3060700"/>
              <a:gd name="connsiteY46" fmla="*/ 603250 h 1089025"/>
              <a:gd name="connsiteX47" fmla="*/ 1400175 w 3060700"/>
              <a:gd name="connsiteY47" fmla="*/ 603250 h 1089025"/>
              <a:gd name="connsiteX48" fmla="*/ 1400175 w 3060700"/>
              <a:gd name="connsiteY48" fmla="*/ 654050 h 1089025"/>
              <a:gd name="connsiteX49" fmla="*/ 1679575 w 3060700"/>
              <a:gd name="connsiteY49" fmla="*/ 654050 h 1089025"/>
              <a:gd name="connsiteX50" fmla="*/ 1679575 w 3060700"/>
              <a:gd name="connsiteY50" fmla="*/ 708025 h 1089025"/>
              <a:gd name="connsiteX51" fmla="*/ 1806575 w 3060700"/>
              <a:gd name="connsiteY51" fmla="*/ 708025 h 1089025"/>
              <a:gd name="connsiteX52" fmla="*/ 1806575 w 3060700"/>
              <a:gd name="connsiteY52" fmla="*/ 758825 h 1089025"/>
              <a:gd name="connsiteX53" fmla="*/ 2054225 w 3060700"/>
              <a:gd name="connsiteY53" fmla="*/ 758825 h 1089025"/>
              <a:gd name="connsiteX54" fmla="*/ 2054225 w 3060700"/>
              <a:gd name="connsiteY54" fmla="*/ 825500 h 1089025"/>
              <a:gd name="connsiteX55" fmla="*/ 2130425 w 3060700"/>
              <a:gd name="connsiteY55" fmla="*/ 825500 h 1089025"/>
              <a:gd name="connsiteX56" fmla="*/ 2130425 w 3060700"/>
              <a:gd name="connsiteY56" fmla="*/ 882650 h 1089025"/>
              <a:gd name="connsiteX57" fmla="*/ 2178050 w 3060700"/>
              <a:gd name="connsiteY57" fmla="*/ 882650 h 1089025"/>
              <a:gd name="connsiteX58" fmla="*/ 2178050 w 3060700"/>
              <a:gd name="connsiteY58" fmla="*/ 946150 h 1089025"/>
              <a:gd name="connsiteX59" fmla="*/ 2346325 w 3060700"/>
              <a:gd name="connsiteY59" fmla="*/ 946150 h 1089025"/>
              <a:gd name="connsiteX60" fmla="*/ 2346325 w 3060700"/>
              <a:gd name="connsiteY60" fmla="*/ 1003300 h 1089025"/>
              <a:gd name="connsiteX61" fmla="*/ 2476500 w 3060700"/>
              <a:gd name="connsiteY61" fmla="*/ 1009650 h 1089025"/>
              <a:gd name="connsiteX62" fmla="*/ 2476500 w 3060700"/>
              <a:gd name="connsiteY62" fmla="*/ 1022350 h 1089025"/>
              <a:gd name="connsiteX63" fmla="*/ 2476500 w 3060700"/>
              <a:gd name="connsiteY63" fmla="*/ 1089025 h 1089025"/>
              <a:gd name="connsiteX64" fmla="*/ 3060700 w 3060700"/>
              <a:gd name="connsiteY64"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295275 h 1089025"/>
              <a:gd name="connsiteX26" fmla="*/ 692150 w 3060700"/>
              <a:gd name="connsiteY26" fmla="*/ 317500 h 1089025"/>
              <a:gd name="connsiteX27" fmla="*/ 730250 w 3060700"/>
              <a:gd name="connsiteY27" fmla="*/ 307975 h 1089025"/>
              <a:gd name="connsiteX28" fmla="*/ 730250 w 3060700"/>
              <a:gd name="connsiteY28" fmla="*/ 336550 h 1089025"/>
              <a:gd name="connsiteX29" fmla="*/ 781050 w 3060700"/>
              <a:gd name="connsiteY29" fmla="*/ 336550 h 1089025"/>
              <a:gd name="connsiteX30" fmla="*/ 781050 w 3060700"/>
              <a:gd name="connsiteY30" fmla="*/ 384175 h 1089025"/>
              <a:gd name="connsiteX31" fmla="*/ 920750 w 3060700"/>
              <a:gd name="connsiteY31" fmla="*/ 384175 h 1089025"/>
              <a:gd name="connsiteX32" fmla="*/ 920750 w 3060700"/>
              <a:gd name="connsiteY32" fmla="*/ 412750 h 1089025"/>
              <a:gd name="connsiteX33" fmla="*/ 984250 w 3060700"/>
              <a:gd name="connsiteY33" fmla="*/ 412750 h 1089025"/>
              <a:gd name="connsiteX34" fmla="*/ 984250 w 3060700"/>
              <a:gd name="connsiteY34" fmla="*/ 428625 h 1089025"/>
              <a:gd name="connsiteX35" fmla="*/ 1009650 w 3060700"/>
              <a:gd name="connsiteY35" fmla="*/ 428625 h 1089025"/>
              <a:gd name="connsiteX36" fmla="*/ 1009650 w 3060700"/>
              <a:gd name="connsiteY36" fmla="*/ 469900 h 1089025"/>
              <a:gd name="connsiteX37" fmla="*/ 1073150 w 3060700"/>
              <a:gd name="connsiteY37" fmla="*/ 469900 h 1089025"/>
              <a:gd name="connsiteX38" fmla="*/ 1073150 w 3060700"/>
              <a:gd name="connsiteY38" fmla="*/ 492125 h 1089025"/>
              <a:gd name="connsiteX39" fmla="*/ 1104900 w 3060700"/>
              <a:gd name="connsiteY39" fmla="*/ 492125 h 1089025"/>
              <a:gd name="connsiteX40" fmla="*/ 1104900 w 3060700"/>
              <a:gd name="connsiteY40" fmla="*/ 520700 h 1089025"/>
              <a:gd name="connsiteX41" fmla="*/ 1133475 w 3060700"/>
              <a:gd name="connsiteY41" fmla="*/ 520700 h 1089025"/>
              <a:gd name="connsiteX42" fmla="*/ 1133475 w 3060700"/>
              <a:gd name="connsiteY42" fmla="*/ 555625 h 1089025"/>
              <a:gd name="connsiteX43" fmla="*/ 1187450 w 3060700"/>
              <a:gd name="connsiteY43" fmla="*/ 555625 h 1089025"/>
              <a:gd name="connsiteX44" fmla="*/ 1187450 w 3060700"/>
              <a:gd name="connsiteY44" fmla="*/ 581025 h 1089025"/>
              <a:gd name="connsiteX45" fmla="*/ 1235075 w 3060700"/>
              <a:gd name="connsiteY45" fmla="*/ 581025 h 1089025"/>
              <a:gd name="connsiteX46" fmla="*/ 1235075 w 3060700"/>
              <a:gd name="connsiteY46" fmla="*/ 603250 h 1089025"/>
              <a:gd name="connsiteX47" fmla="*/ 1400175 w 3060700"/>
              <a:gd name="connsiteY47" fmla="*/ 603250 h 1089025"/>
              <a:gd name="connsiteX48" fmla="*/ 1400175 w 3060700"/>
              <a:gd name="connsiteY48" fmla="*/ 654050 h 1089025"/>
              <a:gd name="connsiteX49" fmla="*/ 1679575 w 3060700"/>
              <a:gd name="connsiteY49" fmla="*/ 654050 h 1089025"/>
              <a:gd name="connsiteX50" fmla="*/ 1679575 w 3060700"/>
              <a:gd name="connsiteY50" fmla="*/ 708025 h 1089025"/>
              <a:gd name="connsiteX51" fmla="*/ 1806575 w 3060700"/>
              <a:gd name="connsiteY51" fmla="*/ 708025 h 1089025"/>
              <a:gd name="connsiteX52" fmla="*/ 1806575 w 3060700"/>
              <a:gd name="connsiteY52" fmla="*/ 758825 h 1089025"/>
              <a:gd name="connsiteX53" fmla="*/ 2054225 w 3060700"/>
              <a:gd name="connsiteY53" fmla="*/ 758825 h 1089025"/>
              <a:gd name="connsiteX54" fmla="*/ 2054225 w 3060700"/>
              <a:gd name="connsiteY54" fmla="*/ 825500 h 1089025"/>
              <a:gd name="connsiteX55" fmla="*/ 2130425 w 3060700"/>
              <a:gd name="connsiteY55" fmla="*/ 825500 h 1089025"/>
              <a:gd name="connsiteX56" fmla="*/ 2130425 w 3060700"/>
              <a:gd name="connsiteY56" fmla="*/ 882650 h 1089025"/>
              <a:gd name="connsiteX57" fmla="*/ 2178050 w 3060700"/>
              <a:gd name="connsiteY57" fmla="*/ 882650 h 1089025"/>
              <a:gd name="connsiteX58" fmla="*/ 2178050 w 3060700"/>
              <a:gd name="connsiteY58" fmla="*/ 946150 h 1089025"/>
              <a:gd name="connsiteX59" fmla="*/ 2346325 w 3060700"/>
              <a:gd name="connsiteY59" fmla="*/ 946150 h 1089025"/>
              <a:gd name="connsiteX60" fmla="*/ 2346325 w 3060700"/>
              <a:gd name="connsiteY60" fmla="*/ 1003300 h 1089025"/>
              <a:gd name="connsiteX61" fmla="*/ 2476500 w 3060700"/>
              <a:gd name="connsiteY61" fmla="*/ 1009650 h 1089025"/>
              <a:gd name="connsiteX62" fmla="*/ 2476500 w 3060700"/>
              <a:gd name="connsiteY62" fmla="*/ 1022350 h 1089025"/>
              <a:gd name="connsiteX63" fmla="*/ 2476500 w 3060700"/>
              <a:gd name="connsiteY63" fmla="*/ 1089025 h 1089025"/>
              <a:gd name="connsiteX64" fmla="*/ 3060700 w 3060700"/>
              <a:gd name="connsiteY64"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295275 h 1089025"/>
              <a:gd name="connsiteX26" fmla="*/ 692150 w 3060700"/>
              <a:gd name="connsiteY26" fmla="*/ 317500 h 1089025"/>
              <a:gd name="connsiteX27" fmla="*/ 730250 w 3060700"/>
              <a:gd name="connsiteY27" fmla="*/ 315118 h 1089025"/>
              <a:gd name="connsiteX28" fmla="*/ 730250 w 3060700"/>
              <a:gd name="connsiteY28" fmla="*/ 336550 h 1089025"/>
              <a:gd name="connsiteX29" fmla="*/ 781050 w 3060700"/>
              <a:gd name="connsiteY29" fmla="*/ 336550 h 1089025"/>
              <a:gd name="connsiteX30" fmla="*/ 781050 w 3060700"/>
              <a:gd name="connsiteY30" fmla="*/ 384175 h 1089025"/>
              <a:gd name="connsiteX31" fmla="*/ 920750 w 3060700"/>
              <a:gd name="connsiteY31" fmla="*/ 384175 h 1089025"/>
              <a:gd name="connsiteX32" fmla="*/ 920750 w 3060700"/>
              <a:gd name="connsiteY32" fmla="*/ 412750 h 1089025"/>
              <a:gd name="connsiteX33" fmla="*/ 984250 w 3060700"/>
              <a:gd name="connsiteY33" fmla="*/ 412750 h 1089025"/>
              <a:gd name="connsiteX34" fmla="*/ 984250 w 3060700"/>
              <a:gd name="connsiteY34" fmla="*/ 428625 h 1089025"/>
              <a:gd name="connsiteX35" fmla="*/ 1009650 w 3060700"/>
              <a:gd name="connsiteY35" fmla="*/ 428625 h 1089025"/>
              <a:gd name="connsiteX36" fmla="*/ 1009650 w 3060700"/>
              <a:gd name="connsiteY36" fmla="*/ 469900 h 1089025"/>
              <a:gd name="connsiteX37" fmla="*/ 1073150 w 3060700"/>
              <a:gd name="connsiteY37" fmla="*/ 469900 h 1089025"/>
              <a:gd name="connsiteX38" fmla="*/ 1073150 w 3060700"/>
              <a:gd name="connsiteY38" fmla="*/ 492125 h 1089025"/>
              <a:gd name="connsiteX39" fmla="*/ 1104900 w 3060700"/>
              <a:gd name="connsiteY39" fmla="*/ 492125 h 1089025"/>
              <a:gd name="connsiteX40" fmla="*/ 1104900 w 3060700"/>
              <a:gd name="connsiteY40" fmla="*/ 520700 h 1089025"/>
              <a:gd name="connsiteX41" fmla="*/ 1133475 w 3060700"/>
              <a:gd name="connsiteY41" fmla="*/ 520700 h 1089025"/>
              <a:gd name="connsiteX42" fmla="*/ 1133475 w 3060700"/>
              <a:gd name="connsiteY42" fmla="*/ 555625 h 1089025"/>
              <a:gd name="connsiteX43" fmla="*/ 1187450 w 3060700"/>
              <a:gd name="connsiteY43" fmla="*/ 555625 h 1089025"/>
              <a:gd name="connsiteX44" fmla="*/ 1187450 w 3060700"/>
              <a:gd name="connsiteY44" fmla="*/ 581025 h 1089025"/>
              <a:gd name="connsiteX45" fmla="*/ 1235075 w 3060700"/>
              <a:gd name="connsiteY45" fmla="*/ 581025 h 1089025"/>
              <a:gd name="connsiteX46" fmla="*/ 1235075 w 3060700"/>
              <a:gd name="connsiteY46" fmla="*/ 603250 h 1089025"/>
              <a:gd name="connsiteX47" fmla="*/ 1400175 w 3060700"/>
              <a:gd name="connsiteY47" fmla="*/ 603250 h 1089025"/>
              <a:gd name="connsiteX48" fmla="*/ 1400175 w 3060700"/>
              <a:gd name="connsiteY48" fmla="*/ 654050 h 1089025"/>
              <a:gd name="connsiteX49" fmla="*/ 1679575 w 3060700"/>
              <a:gd name="connsiteY49" fmla="*/ 654050 h 1089025"/>
              <a:gd name="connsiteX50" fmla="*/ 1679575 w 3060700"/>
              <a:gd name="connsiteY50" fmla="*/ 708025 h 1089025"/>
              <a:gd name="connsiteX51" fmla="*/ 1806575 w 3060700"/>
              <a:gd name="connsiteY51" fmla="*/ 708025 h 1089025"/>
              <a:gd name="connsiteX52" fmla="*/ 1806575 w 3060700"/>
              <a:gd name="connsiteY52" fmla="*/ 758825 h 1089025"/>
              <a:gd name="connsiteX53" fmla="*/ 2054225 w 3060700"/>
              <a:gd name="connsiteY53" fmla="*/ 758825 h 1089025"/>
              <a:gd name="connsiteX54" fmla="*/ 2054225 w 3060700"/>
              <a:gd name="connsiteY54" fmla="*/ 825500 h 1089025"/>
              <a:gd name="connsiteX55" fmla="*/ 2130425 w 3060700"/>
              <a:gd name="connsiteY55" fmla="*/ 825500 h 1089025"/>
              <a:gd name="connsiteX56" fmla="*/ 2130425 w 3060700"/>
              <a:gd name="connsiteY56" fmla="*/ 882650 h 1089025"/>
              <a:gd name="connsiteX57" fmla="*/ 2178050 w 3060700"/>
              <a:gd name="connsiteY57" fmla="*/ 882650 h 1089025"/>
              <a:gd name="connsiteX58" fmla="*/ 2178050 w 3060700"/>
              <a:gd name="connsiteY58" fmla="*/ 946150 h 1089025"/>
              <a:gd name="connsiteX59" fmla="*/ 2346325 w 3060700"/>
              <a:gd name="connsiteY59" fmla="*/ 946150 h 1089025"/>
              <a:gd name="connsiteX60" fmla="*/ 2346325 w 3060700"/>
              <a:gd name="connsiteY60" fmla="*/ 1003300 h 1089025"/>
              <a:gd name="connsiteX61" fmla="*/ 2476500 w 3060700"/>
              <a:gd name="connsiteY61" fmla="*/ 1009650 h 1089025"/>
              <a:gd name="connsiteX62" fmla="*/ 2476500 w 3060700"/>
              <a:gd name="connsiteY62" fmla="*/ 1022350 h 1089025"/>
              <a:gd name="connsiteX63" fmla="*/ 2476500 w 3060700"/>
              <a:gd name="connsiteY63" fmla="*/ 1089025 h 1089025"/>
              <a:gd name="connsiteX64" fmla="*/ 3060700 w 3060700"/>
              <a:gd name="connsiteY64"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295275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107950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0200 w 3060700"/>
              <a:gd name="connsiteY10" fmla="*/ 107950 h 1089025"/>
              <a:gd name="connsiteX11" fmla="*/ 406400 w 3060700"/>
              <a:gd name="connsiteY11" fmla="*/ 72231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25438 w 3060700"/>
              <a:gd name="connsiteY10" fmla="*/ 69850 h 1089025"/>
              <a:gd name="connsiteX11" fmla="*/ 406400 w 3060700"/>
              <a:gd name="connsiteY11" fmla="*/ 72231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37345 w 3060700"/>
              <a:gd name="connsiteY10" fmla="*/ 60325 h 1089025"/>
              <a:gd name="connsiteX11" fmla="*/ 406400 w 3060700"/>
              <a:gd name="connsiteY11" fmla="*/ 72231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27820 w 3060700"/>
              <a:gd name="connsiteY10" fmla="*/ 65088 h 1089025"/>
              <a:gd name="connsiteX11" fmla="*/ 406400 w 3060700"/>
              <a:gd name="connsiteY11" fmla="*/ 72231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 name="connsiteX0" fmla="*/ 0 w 3060700"/>
              <a:gd name="connsiteY0" fmla="*/ 0 h 1089025"/>
              <a:gd name="connsiteX1" fmla="*/ 104775 w 3060700"/>
              <a:gd name="connsiteY1" fmla="*/ 0 h 1089025"/>
              <a:gd name="connsiteX2" fmla="*/ 104775 w 3060700"/>
              <a:gd name="connsiteY2" fmla="*/ 22225 h 1089025"/>
              <a:gd name="connsiteX3" fmla="*/ 139700 w 3060700"/>
              <a:gd name="connsiteY3" fmla="*/ 22225 h 1089025"/>
              <a:gd name="connsiteX4" fmla="*/ 139700 w 3060700"/>
              <a:gd name="connsiteY4" fmla="*/ 22225 h 1089025"/>
              <a:gd name="connsiteX5" fmla="*/ 203200 w 3060700"/>
              <a:gd name="connsiteY5" fmla="*/ 22225 h 1089025"/>
              <a:gd name="connsiteX6" fmla="*/ 203200 w 3060700"/>
              <a:gd name="connsiteY6" fmla="*/ 53975 h 1089025"/>
              <a:gd name="connsiteX7" fmla="*/ 273050 w 3060700"/>
              <a:gd name="connsiteY7" fmla="*/ 53975 h 1089025"/>
              <a:gd name="connsiteX8" fmla="*/ 279400 w 3060700"/>
              <a:gd name="connsiteY8" fmla="*/ 69850 h 1089025"/>
              <a:gd name="connsiteX9" fmla="*/ 327025 w 3060700"/>
              <a:gd name="connsiteY9" fmla="*/ 79375 h 1089025"/>
              <a:gd name="connsiteX10" fmla="*/ 327820 w 3060700"/>
              <a:gd name="connsiteY10" fmla="*/ 72232 h 1089025"/>
              <a:gd name="connsiteX11" fmla="*/ 406400 w 3060700"/>
              <a:gd name="connsiteY11" fmla="*/ 72231 h 1089025"/>
              <a:gd name="connsiteX12" fmla="*/ 406400 w 3060700"/>
              <a:gd name="connsiteY12" fmla="*/ 133350 h 1089025"/>
              <a:gd name="connsiteX13" fmla="*/ 428625 w 3060700"/>
              <a:gd name="connsiteY13" fmla="*/ 133350 h 1089025"/>
              <a:gd name="connsiteX14" fmla="*/ 428625 w 3060700"/>
              <a:gd name="connsiteY14" fmla="*/ 152400 h 1089025"/>
              <a:gd name="connsiteX15" fmla="*/ 463550 w 3060700"/>
              <a:gd name="connsiteY15" fmla="*/ 152400 h 1089025"/>
              <a:gd name="connsiteX16" fmla="*/ 463550 w 3060700"/>
              <a:gd name="connsiteY16" fmla="*/ 193675 h 1089025"/>
              <a:gd name="connsiteX17" fmla="*/ 514350 w 3060700"/>
              <a:gd name="connsiteY17" fmla="*/ 193675 h 1089025"/>
              <a:gd name="connsiteX18" fmla="*/ 514350 w 3060700"/>
              <a:gd name="connsiteY18" fmla="*/ 203200 h 1089025"/>
              <a:gd name="connsiteX19" fmla="*/ 581025 w 3060700"/>
              <a:gd name="connsiteY19" fmla="*/ 203200 h 1089025"/>
              <a:gd name="connsiteX20" fmla="*/ 581025 w 3060700"/>
              <a:gd name="connsiteY20" fmla="*/ 231775 h 1089025"/>
              <a:gd name="connsiteX21" fmla="*/ 622300 w 3060700"/>
              <a:gd name="connsiteY21" fmla="*/ 231775 h 1089025"/>
              <a:gd name="connsiteX22" fmla="*/ 622300 w 3060700"/>
              <a:gd name="connsiteY22" fmla="*/ 263525 h 1089025"/>
              <a:gd name="connsiteX23" fmla="*/ 666750 w 3060700"/>
              <a:gd name="connsiteY23" fmla="*/ 263525 h 1089025"/>
              <a:gd name="connsiteX24" fmla="*/ 666750 w 3060700"/>
              <a:gd name="connsiteY24" fmla="*/ 316706 h 1089025"/>
              <a:gd name="connsiteX25" fmla="*/ 692150 w 3060700"/>
              <a:gd name="connsiteY25" fmla="*/ 317500 h 1089025"/>
              <a:gd name="connsiteX26" fmla="*/ 730250 w 3060700"/>
              <a:gd name="connsiteY26" fmla="*/ 315118 h 1089025"/>
              <a:gd name="connsiteX27" fmla="*/ 730250 w 3060700"/>
              <a:gd name="connsiteY27" fmla="*/ 336550 h 1089025"/>
              <a:gd name="connsiteX28" fmla="*/ 781050 w 3060700"/>
              <a:gd name="connsiteY28" fmla="*/ 336550 h 1089025"/>
              <a:gd name="connsiteX29" fmla="*/ 781050 w 3060700"/>
              <a:gd name="connsiteY29" fmla="*/ 384175 h 1089025"/>
              <a:gd name="connsiteX30" fmla="*/ 920750 w 3060700"/>
              <a:gd name="connsiteY30" fmla="*/ 384175 h 1089025"/>
              <a:gd name="connsiteX31" fmla="*/ 920750 w 3060700"/>
              <a:gd name="connsiteY31" fmla="*/ 412750 h 1089025"/>
              <a:gd name="connsiteX32" fmla="*/ 984250 w 3060700"/>
              <a:gd name="connsiteY32" fmla="*/ 412750 h 1089025"/>
              <a:gd name="connsiteX33" fmla="*/ 984250 w 3060700"/>
              <a:gd name="connsiteY33" fmla="*/ 428625 h 1089025"/>
              <a:gd name="connsiteX34" fmla="*/ 1009650 w 3060700"/>
              <a:gd name="connsiteY34" fmla="*/ 428625 h 1089025"/>
              <a:gd name="connsiteX35" fmla="*/ 1009650 w 3060700"/>
              <a:gd name="connsiteY35" fmla="*/ 469900 h 1089025"/>
              <a:gd name="connsiteX36" fmla="*/ 1073150 w 3060700"/>
              <a:gd name="connsiteY36" fmla="*/ 469900 h 1089025"/>
              <a:gd name="connsiteX37" fmla="*/ 1073150 w 3060700"/>
              <a:gd name="connsiteY37" fmla="*/ 492125 h 1089025"/>
              <a:gd name="connsiteX38" fmla="*/ 1104900 w 3060700"/>
              <a:gd name="connsiteY38" fmla="*/ 492125 h 1089025"/>
              <a:gd name="connsiteX39" fmla="*/ 1104900 w 3060700"/>
              <a:gd name="connsiteY39" fmla="*/ 520700 h 1089025"/>
              <a:gd name="connsiteX40" fmla="*/ 1133475 w 3060700"/>
              <a:gd name="connsiteY40" fmla="*/ 520700 h 1089025"/>
              <a:gd name="connsiteX41" fmla="*/ 1133475 w 3060700"/>
              <a:gd name="connsiteY41" fmla="*/ 555625 h 1089025"/>
              <a:gd name="connsiteX42" fmla="*/ 1187450 w 3060700"/>
              <a:gd name="connsiteY42" fmla="*/ 555625 h 1089025"/>
              <a:gd name="connsiteX43" fmla="*/ 1187450 w 3060700"/>
              <a:gd name="connsiteY43" fmla="*/ 581025 h 1089025"/>
              <a:gd name="connsiteX44" fmla="*/ 1235075 w 3060700"/>
              <a:gd name="connsiteY44" fmla="*/ 581025 h 1089025"/>
              <a:gd name="connsiteX45" fmla="*/ 1235075 w 3060700"/>
              <a:gd name="connsiteY45" fmla="*/ 603250 h 1089025"/>
              <a:gd name="connsiteX46" fmla="*/ 1400175 w 3060700"/>
              <a:gd name="connsiteY46" fmla="*/ 603250 h 1089025"/>
              <a:gd name="connsiteX47" fmla="*/ 1400175 w 3060700"/>
              <a:gd name="connsiteY47" fmla="*/ 654050 h 1089025"/>
              <a:gd name="connsiteX48" fmla="*/ 1679575 w 3060700"/>
              <a:gd name="connsiteY48" fmla="*/ 654050 h 1089025"/>
              <a:gd name="connsiteX49" fmla="*/ 1679575 w 3060700"/>
              <a:gd name="connsiteY49" fmla="*/ 708025 h 1089025"/>
              <a:gd name="connsiteX50" fmla="*/ 1806575 w 3060700"/>
              <a:gd name="connsiteY50" fmla="*/ 708025 h 1089025"/>
              <a:gd name="connsiteX51" fmla="*/ 1806575 w 3060700"/>
              <a:gd name="connsiteY51" fmla="*/ 758825 h 1089025"/>
              <a:gd name="connsiteX52" fmla="*/ 2054225 w 3060700"/>
              <a:gd name="connsiteY52" fmla="*/ 758825 h 1089025"/>
              <a:gd name="connsiteX53" fmla="*/ 2054225 w 3060700"/>
              <a:gd name="connsiteY53" fmla="*/ 825500 h 1089025"/>
              <a:gd name="connsiteX54" fmla="*/ 2130425 w 3060700"/>
              <a:gd name="connsiteY54" fmla="*/ 825500 h 1089025"/>
              <a:gd name="connsiteX55" fmla="*/ 2130425 w 3060700"/>
              <a:gd name="connsiteY55" fmla="*/ 882650 h 1089025"/>
              <a:gd name="connsiteX56" fmla="*/ 2178050 w 3060700"/>
              <a:gd name="connsiteY56" fmla="*/ 882650 h 1089025"/>
              <a:gd name="connsiteX57" fmla="*/ 2178050 w 3060700"/>
              <a:gd name="connsiteY57" fmla="*/ 946150 h 1089025"/>
              <a:gd name="connsiteX58" fmla="*/ 2346325 w 3060700"/>
              <a:gd name="connsiteY58" fmla="*/ 946150 h 1089025"/>
              <a:gd name="connsiteX59" fmla="*/ 2346325 w 3060700"/>
              <a:gd name="connsiteY59" fmla="*/ 1003300 h 1089025"/>
              <a:gd name="connsiteX60" fmla="*/ 2476500 w 3060700"/>
              <a:gd name="connsiteY60" fmla="*/ 1009650 h 1089025"/>
              <a:gd name="connsiteX61" fmla="*/ 2476500 w 3060700"/>
              <a:gd name="connsiteY61" fmla="*/ 1022350 h 1089025"/>
              <a:gd name="connsiteX62" fmla="*/ 2476500 w 3060700"/>
              <a:gd name="connsiteY62" fmla="*/ 1089025 h 1089025"/>
              <a:gd name="connsiteX63" fmla="*/ 3060700 w 3060700"/>
              <a:gd name="connsiteY63" fmla="*/ 1089025 h 108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60700" h="1089025">
                <a:moveTo>
                  <a:pt x="0" y="0"/>
                </a:moveTo>
                <a:lnTo>
                  <a:pt x="104775" y="0"/>
                </a:lnTo>
                <a:lnTo>
                  <a:pt x="104775" y="22225"/>
                </a:lnTo>
                <a:lnTo>
                  <a:pt x="139700" y="22225"/>
                </a:lnTo>
                <a:lnTo>
                  <a:pt x="139700" y="22225"/>
                </a:lnTo>
                <a:lnTo>
                  <a:pt x="203200" y="22225"/>
                </a:lnTo>
                <a:lnTo>
                  <a:pt x="203200" y="53975"/>
                </a:lnTo>
                <a:lnTo>
                  <a:pt x="273050" y="53975"/>
                </a:lnTo>
                <a:lnTo>
                  <a:pt x="279400" y="69850"/>
                </a:lnTo>
                <a:lnTo>
                  <a:pt x="327025" y="79375"/>
                </a:lnTo>
                <a:lnTo>
                  <a:pt x="327820" y="72232"/>
                </a:lnTo>
                <a:lnTo>
                  <a:pt x="406400" y="72231"/>
                </a:lnTo>
                <a:lnTo>
                  <a:pt x="406400" y="133350"/>
                </a:lnTo>
                <a:lnTo>
                  <a:pt x="428625" y="133350"/>
                </a:lnTo>
                <a:lnTo>
                  <a:pt x="428625" y="152400"/>
                </a:lnTo>
                <a:lnTo>
                  <a:pt x="463550" y="152400"/>
                </a:lnTo>
                <a:lnTo>
                  <a:pt x="463550" y="193675"/>
                </a:lnTo>
                <a:lnTo>
                  <a:pt x="514350" y="193675"/>
                </a:lnTo>
                <a:lnTo>
                  <a:pt x="514350" y="203200"/>
                </a:lnTo>
                <a:lnTo>
                  <a:pt x="581025" y="203200"/>
                </a:lnTo>
                <a:lnTo>
                  <a:pt x="581025" y="231775"/>
                </a:lnTo>
                <a:lnTo>
                  <a:pt x="622300" y="231775"/>
                </a:lnTo>
                <a:lnTo>
                  <a:pt x="622300" y="263525"/>
                </a:lnTo>
                <a:lnTo>
                  <a:pt x="666750" y="263525"/>
                </a:lnTo>
                <a:lnTo>
                  <a:pt x="666750" y="316706"/>
                </a:lnTo>
                <a:lnTo>
                  <a:pt x="692150" y="317500"/>
                </a:lnTo>
                <a:lnTo>
                  <a:pt x="730250" y="315118"/>
                </a:lnTo>
                <a:lnTo>
                  <a:pt x="730250" y="336550"/>
                </a:lnTo>
                <a:lnTo>
                  <a:pt x="781050" y="336550"/>
                </a:lnTo>
                <a:lnTo>
                  <a:pt x="781050" y="384175"/>
                </a:lnTo>
                <a:lnTo>
                  <a:pt x="920750" y="384175"/>
                </a:lnTo>
                <a:lnTo>
                  <a:pt x="920750" y="412750"/>
                </a:lnTo>
                <a:lnTo>
                  <a:pt x="984250" y="412750"/>
                </a:lnTo>
                <a:lnTo>
                  <a:pt x="984250" y="428625"/>
                </a:lnTo>
                <a:lnTo>
                  <a:pt x="1009650" y="428625"/>
                </a:lnTo>
                <a:lnTo>
                  <a:pt x="1009650" y="469900"/>
                </a:lnTo>
                <a:lnTo>
                  <a:pt x="1073150" y="469900"/>
                </a:lnTo>
                <a:lnTo>
                  <a:pt x="1073150" y="492125"/>
                </a:lnTo>
                <a:lnTo>
                  <a:pt x="1104900" y="492125"/>
                </a:lnTo>
                <a:lnTo>
                  <a:pt x="1104900" y="520700"/>
                </a:lnTo>
                <a:lnTo>
                  <a:pt x="1133475" y="520700"/>
                </a:lnTo>
                <a:lnTo>
                  <a:pt x="1133475" y="555625"/>
                </a:lnTo>
                <a:lnTo>
                  <a:pt x="1187450" y="555625"/>
                </a:lnTo>
                <a:lnTo>
                  <a:pt x="1187450" y="581025"/>
                </a:lnTo>
                <a:lnTo>
                  <a:pt x="1235075" y="581025"/>
                </a:lnTo>
                <a:lnTo>
                  <a:pt x="1235075" y="603250"/>
                </a:lnTo>
                <a:lnTo>
                  <a:pt x="1400175" y="603250"/>
                </a:lnTo>
                <a:lnTo>
                  <a:pt x="1400175" y="654050"/>
                </a:lnTo>
                <a:lnTo>
                  <a:pt x="1679575" y="654050"/>
                </a:lnTo>
                <a:lnTo>
                  <a:pt x="1679575" y="708025"/>
                </a:lnTo>
                <a:lnTo>
                  <a:pt x="1806575" y="708025"/>
                </a:lnTo>
                <a:lnTo>
                  <a:pt x="1806575" y="758825"/>
                </a:lnTo>
                <a:lnTo>
                  <a:pt x="2054225" y="758825"/>
                </a:lnTo>
                <a:lnTo>
                  <a:pt x="2054225" y="825500"/>
                </a:lnTo>
                <a:lnTo>
                  <a:pt x="2130425" y="825500"/>
                </a:lnTo>
                <a:lnTo>
                  <a:pt x="2130425" y="882650"/>
                </a:lnTo>
                <a:lnTo>
                  <a:pt x="2178050" y="882650"/>
                </a:lnTo>
                <a:lnTo>
                  <a:pt x="2178050" y="946150"/>
                </a:lnTo>
                <a:lnTo>
                  <a:pt x="2346325" y="946150"/>
                </a:lnTo>
                <a:lnTo>
                  <a:pt x="2346325" y="1003300"/>
                </a:lnTo>
                <a:lnTo>
                  <a:pt x="2476500" y="1009650"/>
                </a:lnTo>
                <a:lnTo>
                  <a:pt x="2476500" y="1022350"/>
                </a:lnTo>
                <a:lnTo>
                  <a:pt x="2476500" y="1089025"/>
                </a:lnTo>
                <a:lnTo>
                  <a:pt x="3060700" y="1089025"/>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54" name="Straight Connector 353">
            <a:extLst>
              <a:ext uri="{FF2B5EF4-FFF2-40B4-BE49-F238E27FC236}">
                <a16:creationId xmlns:a16="http://schemas.microsoft.com/office/drawing/2014/main" xmlns="" id="{F8F094E3-13A1-4C53-87C1-9EB46E31EF07}"/>
              </a:ext>
            </a:extLst>
          </p:cNvPr>
          <p:cNvCxnSpPr>
            <a:cxnSpLocks/>
          </p:cNvCxnSpPr>
          <p:nvPr/>
        </p:nvCxnSpPr>
        <p:spPr bwMode="auto">
          <a:xfrm>
            <a:off x="8115095" y="400432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xmlns="" id="{E24461CC-9FDA-4DBB-A7F8-C9B10FF5A468}"/>
              </a:ext>
            </a:extLst>
          </p:cNvPr>
          <p:cNvCxnSpPr>
            <a:cxnSpLocks/>
          </p:cNvCxnSpPr>
          <p:nvPr/>
        </p:nvCxnSpPr>
        <p:spPr bwMode="auto">
          <a:xfrm>
            <a:off x="8184305" y="403077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xmlns="" id="{AC864580-8073-4235-91A3-922B15C5E5D5}"/>
              </a:ext>
            </a:extLst>
          </p:cNvPr>
          <p:cNvCxnSpPr>
            <a:cxnSpLocks/>
          </p:cNvCxnSpPr>
          <p:nvPr/>
        </p:nvCxnSpPr>
        <p:spPr bwMode="auto">
          <a:xfrm>
            <a:off x="8211635" y="403712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xmlns="" id="{542C6C0C-50DE-4496-84DE-99C8B055CBD0}"/>
              </a:ext>
            </a:extLst>
          </p:cNvPr>
          <p:cNvCxnSpPr>
            <a:cxnSpLocks/>
          </p:cNvCxnSpPr>
          <p:nvPr/>
        </p:nvCxnSpPr>
        <p:spPr bwMode="auto">
          <a:xfrm>
            <a:off x="8314304" y="407690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xmlns="" id="{7F2B13DB-6B80-4CAB-8103-0B7BD72C10E2}"/>
              </a:ext>
            </a:extLst>
          </p:cNvPr>
          <p:cNvCxnSpPr>
            <a:cxnSpLocks/>
          </p:cNvCxnSpPr>
          <p:nvPr/>
        </p:nvCxnSpPr>
        <p:spPr bwMode="auto">
          <a:xfrm>
            <a:off x="8458113" y="4134065"/>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xmlns="" id="{B221D681-9C90-4C7E-8178-BD08704E70BB}"/>
              </a:ext>
            </a:extLst>
          </p:cNvPr>
          <p:cNvCxnSpPr>
            <a:cxnSpLocks/>
          </p:cNvCxnSpPr>
          <p:nvPr/>
        </p:nvCxnSpPr>
        <p:spPr bwMode="auto">
          <a:xfrm>
            <a:off x="8555874" y="4204158"/>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xmlns="" id="{8DA38623-35AC-4B7C-BF3D-789562B431FB}"/>
              </a:ext>
            </a:extLst>
          </p:cNvPr>
          <p:cNvCxnSpPr>
            <a:cxnSpLocks/>
          </p:cNvCxnSpPr>
          <p:nvPr/>
        </p:nvCxnSpPr>
        <p:spPr bwMode="auto">
          <a:xfrm>
            <a:off x="8522623" y="4194634"/>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xmlns="" id="{2A85A51A-49B3-415F-9E82-68648AFA391F}"/>
              </a:ext>
            </a:extLst>
          </p:cNvPr>
          <p:cNvCxnSpPr>
            <a:cxnSpLocks/>
          </p:cNvCxnSpPr>
          <p:nvPr/>
        </p:nvCxnSpPr>
        <p:spPr bwMode="auto">
          <a:xfrm>
            <a:off x="8692707" y="426883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xmlns="" id="{1D59AEE8-E885-402E-A871-5F272C6355D0}"/>
              </a:ext>
            </a:extLst>
          </p:cNvPr>
          <p:cNvCxnSpPr>
            <a:cxnSpLocks/>
          </p:cNvCxnSpPr>
          <p:nvPr/>
        </p:nvCxnSpPr>
        <p:spPr bwMode="auto">
          <a:xfrm>
            <a:off x="8732256" y="429457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xmlns="" id="{90BB9CD9-47D2-4DC4-BD95-03C088866171}"/>
              </a:ext>
            </a:extLst>
          </p:cNvPr>
          <p:cNvCxnSpPr>
            <a:cxnSpLocks/>
          </p:cNvCxnSpPr>
          <p:nvPr/>
        </p:nvCxnSpPr>
        <p:spPr bwMode="auto">
          <a:xfrm>
            <a:off x="8824575" y="436820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xmlns="" id="{A28085A5-E869-434D-89EA-F31B79F1E578}"/>
              </a:ext>
            </a:extLst>
          </p:cNvPr>
          <p:cNvCxnSpPr>
            <a:cxnSpLocks/>
          </p:cNvCxnSpPr>
          <p:nvPr/>
        </p:nvCxnSpPr>
        <p:spPr bwMode="auto">
          <a:xfrm>
            <a:off x="8881012" y="436775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xmlns="" id="{ACC8AE9A-AAF8-435B-8723-FFE6C18CA67E}"/>
              </a:ext>
            </a:extLst>
          </p:cNvPr>
          <p:cNvCxnSpPr>
            <a:cxnSpLocks/>
          </p:cNvCxnSpPr>
          <p:nvPr/>
        </p:nvCxnSpPr>
        <p:spPr bwMode="auto">
          <a:xfrm>
            <a:off x="8931580" y="4370064"/>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xmlns="" id="{18D39917-3743-4585-B8B6-30567E0621B2}"/>
              </a:ext>
            </a:extLst>
          </p:cNvPr>
          <p:cNvCxnSpPr>
            <a:cxnSpLocks/>
          </p:cNvCxnSpPr>
          <p:nvPr/>
        </p:nvCxnSpPr>
        <p:spPr bwMode="auto">
          <a:xfrm>
            <a:off x="9007064" y="443319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xmlns="" id="{178715E9-4160-4FB2-BA58-B76DFC7F0193}"/>
              </a:ext>
            </a:extLst>
          </p:cNvPr>
          <p:cNvCxnSpPr>
            <a:cxnSpLocks/>
          </p:cNvCxnSpPr>
          <p:nvPr/>
        </p:nvCxnSpPr>
        <p:spPr bwMode="auto">
          <a:xfrm>
            <a:off x="9045708" y="447635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xmlns="" id="{16130FD9-9C61-4864-A79D-0762598BE919}"/>
              </a:ext>
            </a:extLst>
          </p:cNvPr>
          <p:cNvCxnSpPr>
            <a:cxnSpLocks/>
          </p:cNvCxnSpPr>
          <p:nvPr/>
        </p:nvCxnSpPr>
        <p:spPr bwMode="auto">
          <a:xfrm>
            <a:off x="9084505" y="448150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xmlns="" id="{8FB956BF-D62C-49D9-B77F-3DA45671CE12}"/>
              </a:ext>
            </a:extLst>
          </p:cNvPr>
          <p:cNvCxnSpPr>
            <a:cxnSpLocks/>
          </p:cNvCxnSpPr>
          <p:nvPr/>
        </p:nvCxnSpPr>
        <p:spPr bwMode="auto">
          <a:xfrm>
            <a:off x="9109315" y="450621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xmlns="" id="{40BE666C-BF68-4053-A90E-00859A013379}"/>
              </a:ext>
            </a:extLst>
          </p:cNvPr>
          <p:cNvCxnSpPr>
            <a:cxnSpLocks/>
          </p:cNvCxnSpPr>
          <p:nvPr/>
        </p:nvCxnSpPr>
        <p:spPr bwMode="auto">
          <a:xfrm>
            <a:off x="9132541" y="450433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xmlns="" id="{1F98EA2C-6A97-4E02-AC6A-12DB7974DE82}"/>
              </a:ext>
            </a:extLst>
          </p:cNvPr>
          <p:cNvCxnSpPr>
            <a:cxnSpLocks/>
          </p:cNvCxnSpPr>
          <p:nvPr/>
        </p:nvCxnSpPr>
        <p:spPr bwMode="auto">
          <a:xfrm>
            <a:off x="9155742" y="453646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xmlns="" id="{AFCC3E9C-D33C-445A-8FDD-EAFBF9DDF657}"/>
              </a:ext>
            </a:extLst>
          </p:cNvPr>
          <p:cNvCxnSpPr>
            <a:cxnSpLocks/>
          </p:cNvCxnSpPr>
          <p:nvPr/>
        </p:nvCxnSpPr>
        <p:spPr bwMode="auto">
          <a:xfrm>
            <a:off x="9237558" y="459413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xmlns="" id="{88DB8937-C4CC-4174-AEF2-686FB2B464B0}"/>
              </a:ext>
            </a:extLst>
          </p:cNvPr>
          <p:cNvCxnSpPr>
            <a:cxnSpLocks/>
          </p:cNvCxnSpPr>
          <p:nvPr/>
        </p:nvCxnSpPr>
        <p:spPr bwMode="auto">
          <a:xfrm>
            <a:off x="9281550" y="4608865"/>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xmlns="" id="{B4B35624-D7CA-40DC-B4DB-FCC134E9D84E}"/>
              </a:ext>
            </a:extLst>
          </p:cNvPr>
          <p:cNvCxnSpPr>
            <a:cxnSpLocks/>
          </p:cNvCxnSpPr>
          <p:nvPr/>
        </p:nvCxnSpPr>
        <p:spPr bwMode="auto">
          <a:xfrm>
            <a:off x="9366339" y="461362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xmlns="" id="{CA82CD8C-0EA4-46F3-9B51-C8249E20480E}"/>
              </a:ext>
            </a:extLst>
          </p:cNvPr>
          <p:cNvCxnSpPr>
            <a:cxnSpLocks/>
          </p:cNvCxnSpPr>
          <p:nvPr/>
        </p:nvCxnSpPr>
        <p:spPr bwMode="auto">
          <a:xfrm>
            <a:off x="9496657" y="4681974"/>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xmlns="" id="{B9ECDB8F-58B4-4220-AC04-9CF31562BDB3}"/>
              </a:ext>
            </a:extLst>
          </p:cNvPr>
          <p:cNvCxnSpPr>
            <a:cxnSpLocks/>
          </p:cNvCxnSpPr>
          <p:nvPr/>
        </p:nvCxnSpPr>
        <p:spPr bwMode="auto">
          <a:xfrm>
            <a:off x="9519883" y="4681974"/>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xmlns="" id="{5C1C92BD-8A47-454B-90DE-D2D9262AA667}"/>
              </a:ext>
            </a:extLst>
          </p:cNvPr>
          <p:cNvCxnSpPr>
            <a:cxnSpLocks/>
          </p:cNvCxnSpPr>
          <p:nvPr/>
        </p:nvCxnSpPr>
        <p:spPr bwMode="auto">
          <a:xfrm>
            <a:off x="9637330" y="467699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xmlns="" id="{9C949E4C-BDF3-4504-B3AF-226FAC5C153E}"/>
              </a:ext>
            </a:extLst>
          </p:cNvPr>
          <p:cNvCxnSpPr>
            <a:cxnSpLocks/>
          </p:cNvCxnSpPr>
          <p:nvPr/>
        </p:nvCxnSpPr>
        <p:spPr bwMode="auto">
          <a:xfrm>
            <a:off x="9688797" y="470629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xmlns="" id="{5A04D30C-ECE5-4987-BC3F-3D014207204C}"/>
              </a:ext>
            </a:extLst>
          </p:cNvPr>
          <p:cNvCxnSpPr>
            <a:cxnSpLocks/>
          </p:cNvCxnSpPr>
          <p:nvPr/>
        </p:nvCxnSpPr>
        <p:spPr bwMode="auto">
          <a:xfrm>
            <a:off x="10279293" y="4931866"/>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xmlns="" id="{6883355B-9948-4FA3-B948-911E8306CD04}"/>
              </a:ext>
            </a:extLst>
          </p:cNvPr>
          <p:cNvCxnSpPr>
            <a:cxnSpLocks/>
          </p:cNvCxnSpPr>
          <p:nvPr/>
        </p:nvCxnSpPr>
        <p:spPr bwMode="auto">
          <a:xfrm>
            <a:off x="10448208" y="4990432"/>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xmlns="" id="{ECEAE9D1-BA5D-48A2-95A5-49D52B55FE31}"/>
              </a:ext>
            </a:extLst>
          </p:cNvPr>
          <p:cNvCxnSpPr>
            <a:cxnSpLocks/>
          </p:cNvCxnSpPr>
          <p:nvPr/>
        </p:nvCxnSpPr>
        <p:spPr bwMode="auto">
          <a:xfrm>
            <a:off x="10343940" y="5001498"/>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xmlns="" id="{E6130844-C4B3-4D49-881C-2A05AE49233D}"/>
              </a:ext>
            </a:extLst>
          </p:cNvPr>
          <p:cNvCxnSpPr>
            <a:cxnSpLocks/>
          </p:cNvCxnSpPr>
          <p:nvPr/>
        </p:nvCxnSpPr>
        <p:spPr bwMode="auto">
          <a:xfrm>
            <a:off x="10528656" y="5072732"/>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xmlns="" id="{B42299BE-7F5E-47EF-BAE0-BB98D6780C69}"/>
              </a:ext>
            </a:extLst>
          </p:cNvPr>
          <p:cNvCxnSpPr>
            <a:cxnSpLocks/>
          </p:cNvCxnSpPr>
          <p:nvPr/>
        </p:nvCxnSpPr>
        <p:spPr bwMode="auto">
          <a:xfrm>
            <a:off x="10554726" y="5073673"/>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xmlns="" id="{E1F369C8-EFFB-48C6-B954-4A3511D4319D}"/>
              </a:ext>
            </a:extLst>
          </p:cNvPr>
          <p:cNvCxnSpPr>
            <a:cxnSpLocks/>
          </p:cNvCxnSpPr>
          <p:nvPr/>
        </p:nvCxnSpPr>
        <p:spPr bwMode="auto">
          <a:xfrm>
            <a:off x="10704638" y="5073672"/>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xmlns="" id="{196FFD5E-058D-4194-8FA4-1532680692AF}"/>
              </a:ext>
            </a:extLst>
          </p:cNvPr>
          <p:cNvCxnSpPr>
            <a:cxnSpLocks/>
          </p:cNvCxnSpPr>
          <p:nvPr/>
        </p:nvCxnSpPr>
        <p:spPr bwMode="auto">
          <a:xfrm>
            <a:off x="11048274" y="507367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xmlns="" id="{E3D83E4F-ACBC-487F-B893-B8F5C0AB3057}"/>
              </a:ext>
            </a:extLst>
          </p:cNvPr>
          <p:cNvCxnSpPr>
            <a:cxnSpLocks/>
          </p:cNvCxnSpPr>
          <p:nvPr/>
        </p:nvCxnSpPr>
        <p:spPr bwMode="auto">
          <a:xfrm>
            <a:off x="11086543" y="5076052"/>
            <a:ext cx="0" cy="89072"/>
          </a:xfrm>
          <a:prstGeom prst="line">
            <a:avLst/>
          </a:prstGeom>
          <a:noFill/>
          <a:ln w="28575" cap="flat" cmpd="sng" algn="ctr">
            <a:solidFill>
              <a:schemeClr val="accent1"/>
            </a:solidFill>
            <a:prstDash val="solid"/>
            <a:round/>
            <a:headEnd type="none" w="med" len="med"/>
            <a:tailEnd type="none" w="med" len="med"/>
          </a:ln>
          <a:effectLst/>
        </p:spPr>
      </p:cxnSp>
      <p:sp>
        <p:nvSpPr>
          <p:cNvPr id="387" name="TextBox 386">
            <a:extLst>
              <a:ext uri="{FF2B5EF4-FFF2-40B4-BE49-F238E27FC236}">
                <a16:creationId xmlns:a16="http://schemas.microsoft.com/office/drawing/2014/main" xmlns="" id="{80F2F7F4-77FF-4D73-B67C-EF7FB59E9911}"/>
              </a:ext>
            </a:extLst>
          </p:cNvPr>
          <p:cNvSpPr txBox="1"/>
          <p:nvPr/>
        </p:nvSpPr>
        <p:spPr bwMode="auto">
          <a:xfrm>
            <a:off x="7293698" y="5813320"/>
            <a:ext cx="716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Risk, n</a:t>
            </a:r>
          </a:p>
        </p:txBody>
      </p:sp>
      <p:cxnSp>
        <p:nvCxnSpPr>
          <p:cNvPr id="388" name="Straight Connector 387">
            <a:extLst>
              <a:ext uri="{FF2B5EF4-FFF2-40B4-BE49-F238E27FC236}">
                <a16:creationId xmlns:a16="http://schemas.microsoft.com/office/drawing/2014/main" xmlns="" id="{B4D8CE67-C933-440A-A0E7-782EF14DE5A7}"/>
              </a:ext>
            </a:extLst>
          </p:cNvPr>
          <p:cNvCxnSpPr>
            <a:cxnSpLocks/>
          </p:cNvCxnSpPr>
          <p:nvPr/>
        </p:nvCxnSpPr>
        <p:spPr bwMode="auto">
          <a:xfrm>
            <a:off x="9448218" y="222557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xmlns="" id="{84C08D46-05AF-49ED-883A-06BF95A3B68C}"/>
              </a:ext>
            </a:extLst>
          </p:cNvPr>
          <p:cNvCxnSpPr>
            <a:cxnSpLocks/>
          </p:cNvCxnSpPr>
          <p:nvPr/>
        </p:nvCxnSpPr>
        <p:spPr bwMode="auto">
          <a:xfrm>
            <a:off x="10404860" y="498662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xmlns="" id="{77B8C919-A652-4C23-A96A-54E100D834C1}"/>
              </a:ext>
            </a:extLst>
          </p:cNvPr>
          <p:cNvCxnSpPr>
            <a:cxnSpLocks/>
          </p:cNvCxnSpPr>
          <p:nvPr/>
        </p:nvCxnSpPr>
        <p:spPr bwMode="auto">
          <a:xfrm>
            <a:off x="9809940" y="477645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xmlns="" id="{1DB73C21-F86B-4EA6-8A91-6DF51C6111DC}"/>
              </a:ext>
            </a:extLst>
          </p:cNvPr>
          <p:cNvCxnSpPr>
            <a:cxnSpLocks/>
          </p:cNvCxnSpPr>
          <p:nvPr/>
        </p:nvCxnSpPr>
        <p:spPr bwMode="auto">
          <a:xfrm>
            <a:off x="10075490" y="483290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xmlns="" id="{880455A7-7869-4A30-BE8E-1D5E57EA36EA}"/>
              </a:ext>
            </a:extLst>
          </p:cNvPr>
          <p:cNvCxnSpPr>
            <a:cxnSpLocks/>
          </p:cNvCxnSpPr>
          <p:nvPr/>
        </p:nvCxnSpPr>
        <p:spPr bwMode="auto">
          <a:xfrm>
            <a:off x="10145200" y="490470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xmlns="" id="{81A579A7-C4A5-48F1-AF63-6FE7C89E4C00}"/>
              </a:ext>
            </a:extLst>
          </p:cNvPr>
          <p:cNvCxnSpPr>
            <a:cxnSpLocks/>
          </p:cNvCxnSpPr>
          <p:nvPr/>
        </p:nvCxnSpPr>
        <p:spPr bwMode="auto">
          <a:xfrm>
            <a:off x="10201553" y="495637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xmlns="" id="{F89D0840-03F9-4AD2-AC85-714B6E7E73F6}"/>
              </a:ext>
            </a:extLst>
          </p:cNvPr>
          <p:cNvCxnSpPr>
            <a:cxnSpLocks/>
          </p:cNvCxnSpPr>
          <p:nvPr/>
        </p:nvCxnSpPr>
        <p:spPr bwMode="auto">
          <a:xfrm>
            <a:off x="9424467" y="4675352"/>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xmlns="" id="{020D1031-FB0A-4935-BA41-3A234338752F}"/>
              </a:ext>
            </a:extLst>
          </p:cNvPr>
          <p:cNvCxnSpPr>
            <a:cxnSpLocks/>
          </p:cNvCxnSpPr>
          <p:nvPr/>
        </p:nvCxnSpPr>
        <p:spPr bwMode="auto">
          <a:xfrm>
            <a:off x="9261397" y="4592936"/>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xmlns="" id="{55DF1ABB-2D54-4B24-85E5-79E224785269}"/>
              </a:ext>
            </a:extLst>
          </p:cNvPr>
          <p:cNvCxnSpPr>
            <a:cxnSpLocks/>
          </p:cNvCxnSpPr>
          <p:nvPr/>
        </p:nvCxnSpPr>
        <p:spPr bwMode="auto">
          <a:xfrm>
            <a:off x="9305716" y="4608721"/>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xmlns="" id="{FCD78CAB-48D3-4219-A3C8-A51D1B86EABD}"/>
              </a:ext>
            </a:extLst>
          </p:cNvPr>
          <p:cNvCxnSpPr>
            <a:cxnSpLocks/>
          </p:cNvCxnSpPr>
          <p:nvPr/>
        </p:nvCxnSpPr>
        <p:spPr bwMode="auto">
          <a:xfrm>
            <a:off x="9167119" y="4570579"/>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xmlns="" id="{0E94D8D0-B56A-4116-94E5-397DADA5EAA7}"/>
              </a:ext>
            </a:extLst>
          </p:cNvPr>
          <p:cNvCxnSpPr>
            <a:cxnSpLocks/>
          </p:cNvCxnSpPr>
          <p:nvPr/>
        </p:nvCxnSpPr>
        <p:spPr bwMode="auto">
          <a:xfrm>
            <a:off x="9320287" y="4608721"/>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xmlns="" id="{546181FD-76A2-49AA-958D-7685A2151D8F}"/>
              </a:ext>
            </a:extLst>
          </p:cNvPr>
          <p:cNvCxnSpPr>
            <a:cxnSpLocks/>
          </p:cNvCxnSpPr>
          <p:nvPr/>
        </p:nvCxnSpPr>
        <p:spPr bwMode="auto">
          <a:xfrm>
            <a:off x="9066091" y="4479299"/>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xmlns="" id="{6545260F-205D-4157-A6DD-3ECDECF9219E}"/>
              </a:ext>
            </a:extLst>
          </p:cNvPr>
          <p:cNvCxnSpPr>
            <a:cxnSpLocks/>
          </p:cNvCxnSpPr>
          <p:nvPr/>
        </p:nvCxnSpPr>
        <p:spPr bwMode="auto">
          <a:xfrm>
            <a:off x="9210923" y="4590521"/>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xmlns="" id="{5E7D5C6E-6AA7-4061-8967-2ECB7CCFE96A}"/>
              </a:ext>
            </a:extLst>
          </p:cNvPr>
          <p:cNvCxnSpPr>
            <a:cxnSpLocks/>
          </p:cNvCxnSpPr>
          <p:nvPr/>
        </p:nvCxnSpPr>
        <p:spPr bwMode="auto">
          <a:xfrm>
            <a:off x="9189916" y="4568776"/>
            <a:ext cx="0" cy="91440"/>
          </a:xfrm>
          <a:prstGeom prst="line">
            <a:avLst/>
          </a:prstGeom>
          <a:noFill/>
          <a:ln w="28575"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xmlns="" id="{A5E6A4D0-F442-4F96-87CE-ECE0821B7B02}"/>
              </a:ext>
            </a:extLst>
          </p:cNvPr>
          <p:cNvCxnSpPr>
            <a:cxnSpLocks/>
          </p:cNvCxnSpPr>
          <p:nvPr/>
        </p:nvCxnSpPr>
        <p:spPr bwMode="auto">
          <a:xfrm>
            <a:off x="8992516" y="4432798"/>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xmlns="" id="{9F7791B1-CB1B-486A-8FE4-B8D540AA88A5}"/>
              </a:ext>
            </a:extLst>
          </p:cNvPr>
          <p:cNvCxnSpPr>
            <a:cxnSpLocks/>
          </p:cNvCxnSpPr>
          <p:nvPr/>
        </p:nvCxnSpPr>
        <p:spPr bwMode="auto">
          <a:xfrm>
            <a:off x="8796732" y="4357905"/>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xmlns="" id="{6205750C-3E71-4AB8-A8E0-3E8DFA34CDAA}"/>
              </a:ext>
            </a:extLst>
          </p:cNvPr>
          <p:cNvCxnSpPr>
            <a:cxnSpLocks/>
          </p:cNvCxnSpPr>
          <p:nvPr/>
        </p:nvCxnSpPr>
        <p:spPr bwMode="auto">
          <a:xfrm>
            <a:off x="8766286" y="4345580"/>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xmlns="" id="{96B86527-3FF8-406B-9079-369D697F3934}"/>
              </a:ext>
            </a:extLst>
          </p:cNvPr>
          <p:cNvCxnSpPr>
            <a:cxnSpLocks/>
          </p:cNvCxnSpPr>
          <p:nvPr/>
        </p:nvCxnSpPr>
        <p:spPr bwMode="auto">
          <a:xfrm>
            <a:off x="8672598" y="425547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xmlns="" id="{3E168D89-15FD-44C7-B313-0762108B4599}"/>
              </a:ext>
            </a:extLst>
          </p:cNvPr>
          <p:cNvCxnSpPr>
            <a:cxnSpLocks/>
          </p:cNvCxnSpPr>
          <p:nvPr/>
        </p:nvCxnSpPr>
        <p:spPr bwMode="auto">
          <a:xfrm>
            <a:off x="8658822" y="424391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xmlns="" id="{2FFDA815-234B-466E-8721-C60499D1217B}"/>
              </a:ext>
            </a:extLst>
          </p:cNvPr>
          <p:cNvCxnSpPr>
            <a:cxnSpLocks/>
          </p:cNvCxnSpPr>
          <p:nvPr/>
        </p:nvCxnSpPr>
        <p:spPr bwMode="auto">
          <a:xfrm>
            <a:off x="8609570" y="4215697"/>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xmlns="" id="{1E46C0DE-FDFD-467C-8B69-37ECBE7A5F8F}"/>
              </a:ext>
            </a:extLst>
          </p:cNvPr>
          <p:cNvCxnSpPr>
            <a:cxnSpLocks/>
          </p:cNvCxnSpPr>
          <p:nvPr/>
        </p:nvCxnSpPr>
        <p:spPr bwMode="auto">
          <a:xfrm>
            <a:off x="8488690" y="4178601"/>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xmlns="" id="{A260C081-ADCB-45BB-A4B2-8058EBDBF795}"/>
              </a:ext>
            </a:extLst>
          </p:cNvPr>
          <p:cNvCxnSpPr>
            <a:cxnSpLocks/>
          </p:cNvCxnSpPr>
          <p:nvPr/>
        </p:nvCxnSpPr>
        <p:spPr bwMode="auto">
          <a:xfrm>
            <a:off x="8358350" y="4089529"/>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xmlns="" id="{47E02557-DA61-4910-9E8E-145A02354C75}"/>
              </a:ext>
            </a:extLst>
          </p:cNvPr>
          <p:cNvCxnSpPr>
            <a:cxnSpLocks/>
          </p:cNvCxnSpPr>
          <p:nvPr/>
        </p:nvCxnSpPr>
        <p:spPr bwMode="auto">
          <a:xfrm>
            <a:off x="8335681" y="4086424"/>
            <a:ext cx="0" cy="89072"/>
          </a:xfrm>
          <a:prstGeom prst="line">
            <a:avLst/>
          </a:prstGeom>
          <a:noFill/>
          <a:ln w="28575"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xmlns="" id="{EDD0B4C8-4522-4FFD-A963-6845432C06F9}"/>
              </a:ext>
            </a:extLst>
          </p:cNvPr>
          <p:cNvCxnSpPr>
            <a:cxnSpLocks/>
          </p:cNvCxnSpPr>
          <p:nvPr/>
        </p:nvCxnSpPr>
        <p:spPr bwMode="auto">
          <a:xfrm>
            <a:off x="8233460" y="4044993"/>
            <a:ext cx="0" cy="89072"/>
          </a:xfrm>
          <a:prstGeom prst="line">
            <a:avLst/>
          </a:prstGeom>
          <a:noFill/>
          <a:ln w="28575" cap="flat" cmpd="sng" algn="ctr">
            <a:solidFill>
              <a:schemeClr val="accent1"/>
            </a:solidFill>
            <a:prstDash val="solid"/>
            <a:round/>
            <a:headEnd type="none" w="med" len="med"/>
            <a:tailEnd type="none" w="med" len="med"/>
          </a:ln>
          <a:effectLst/>
        </p:spPr>
      </p:cxnSp>
      <p:graphicFrame>
        <p:nvGraphicFramePr>
          <p:cNvPr id="197" name="Group 32">
            <a:extLst>
              <a:ext uri="{FF2B5EF4-FFF2-40B4-BE49-F238E27FC236}">
                <a16:creationId xmlns:a16="http://schemas.microsoft.com/office/drawing/2014/main" xmlns="" id="{AE061A9B-0617-4C7A-8F89-7BB3FAF85D53}"/>
              </a:ext>
            </a:extLst>
          </p:cNvPr>
          <p:cNvGraphicFramePr>
            <a:graphicFrameLocks noGrp="1"/>
          </p:cNvGraphicFramePr>
          <p:nvPr>
            <p:extLst>
              <p:ext uri="{D42A27DB-BD31-4B8C-83A1-F6EECF244321}">
                <p14:modId xmlns:p14="http://schemas.microsoft.com/office/powerpoint/2010/main" val="3235414222"/>
              </p:ext>
            </p:extLst>
          </p:nvPr>
        </p:nvGraphicFramePr>
        <p:xfrm>
          <a:off x="521002" y="1959136"/>
          <a:ext cx="6448813" cy="4052985"/>
        </p:xfrm>
        <a:graphic>
          <a:graphicData uri="http://schemas.openxmlformats.org/drawingml/2006/table">
            <a:tbl>
              <a:tblPr/>
              <a:tblGrid>
                <a:gridCol w="2259021">
                  <a:extLst>
                    <a:ext uri="{9D8B030D-6E8A-4147-A177-3AD203B41FA5}">
                      <a16:colId xmlns:a16="http://schemas.microsoft.com/office/drawing/2014/main" xmlns="" val="20000"/>
                    </a:ext>
                  </a:extLst>
                </a:gridCol>
                <a:gridCol w="4189792">
                  <a:extLst>
                    <a:ext uri="{9D8B030D-6E8A-4147-A177-3AD203B41FA5}">
                      <a16:colId xmlns:a16="http://schemas.microsoft.com/office/drawing/2014/main" xmlns="" val="20001"/>
                    </a:ext>
                  </a:extLst>
                </a:gridCol>
              </a:tblGrid>
              <a:tr h="294626">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err="1">
                          <a:ln>
                            <a:noFill/>
                          </a:ln>
                          <a:solidFill>
                            <a:schemeClr val="tx1"/>
                          </a:solidFill>
                          <a:effectLst/>
                          <a:latin typeface="Calibri" panose="020F0502020204030204" pitchFamily="34" charset="0"/>
                        </a:rPr>
                        <a:t>Mobocertinib</a:t>
                      </a: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Calibri" panose="020F0502020204030204" pitchFamily="34" charset="0"/>
                        </a:rPr>
                        <a:t>Amivantamab</a:t>
                      </a:r>
                      <a:endParaRPr kumimoji="0" lang="en-US" sz="15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0"/>
                  </a:ext>
                </a:extLst>
              </a:tr>
              <a:tr h="29462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FDA approval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Accelerated approval September 15, 2021 </a:t>
                      </a: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28195463"/>
                  </a:ext>
                </a:extLst>
              </a:tr>
              <a:tr h="500854">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Indication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Advanced/metastatic </a:t>
                      </a:r>
                      <a:r>
                        <a:rPr lang="en-US" sz="1400" i="1" dirty="0">
                          <a:solidFill>
                            <a:schemeClr val="bg1"/>
                          </a:solidFill>
                          <a:latin typeface="Calibri" panose="020F0502020204030204" pitchFamily="34" charset="0"/>
                          <a:cs typeface="Calibri" panose="020F0502020204030204" pitchFamily="34" charset="0"/>
                        </a:rPr>
                        <a:t>EGFR </a:t>
                      </a:r>
                      <a:r>
                        <a:rPr lang="en-US" sz="1400" i="0" dirty="0">
                          <a:solidFill>
                            <a:schemeClr val="bg1"/>
                          </a:solidFill>
                          <a:latin typeface="Calibri" panose="020F0502020204030204" pitchFamily="34" charset="0"/>
                          <a:cs typeface="Calibri" panose="020F0502020204030204" pitchFamily="34" charset="0"/>
                        </a:rPr>
                        <a:t>exon 20 insertion </a:t>
                      </a:r>
                      <a:r>
                        <a:rPr lang="en-US" sz="1400" dirty="0">
                          <a:solidFill>
                            <a:schemeClr val="bg1"/>
                          </a:solidFill>
                          <a:latin typeface="Calibri" panose="020F0502020204030204" pitchFamily="34" charset="0"/>
                          <a:cs typeface="Calibri" panose="020F0502020204030204" pitchFamily="34" charset="0"/>
                        </a:rPr>
                        <a:t>mutation–positive NSCLC + PD on platinum chemo</a:t>
                      </a: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5165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Dose, route</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160 mg QD ± food</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29462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1"/>
                          </a:solidFill>
                          <a:effectLst/>
                          <a:latin typeface="Calibri" panose="020F0502020204030204" pitchFamily="34" charset="0"/>
                        </a:rPr>
                        <a:t>Available dosage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40-mg capsule</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698717">
                <a:tc>
                  <a:txBody>
                    <a:bodyPr/>
                    <a:lstStyle/>
                    <a:p>
                      <a:r>
                        <a:rPr lang="en-US" sz="1400" b="0" dirty="0">
                          <a:solidFill>
                            <a:schemeClr val="bg1"/>
                          </a:solidFill>
                          <a:latin typeface="Calibri" panose="020F0502020204030204" pitchFamily="34" charset="0"/>
                          <a:cs typeface="Calibri" panose="020F0502020204030204" pitchFamily="34" charset="0"/>
                        </a:rPr>
                        <a:t>Common AEs, all grades (≥20%):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Diarrhea, stomatitis, vomiting, decreased appetite, nausea, decreased weight, rash, paronychia, dry skin, pruritis, fatigue, cough</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526550654"/>
                  </a:ext>
                </a:extLst>
              </a:tr>
              <a:tr h="707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Calibri" panose="020F0502020204030204" pitchFamily="34" charset="0"/>
                        </a:rPr>
                        <a:t>Common laboratory abnormalities (≥25%):</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Decreased RBC, lymphocytes, platelets, leukocytes, potassium </a:t>
                      </a:r>
                    </a:p>
                    <a:p>
                      <a:pPr marL="285750" indent="-2857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Increased creatinine, amylase, lipase, </a:t>
                      </a:r>
                      <a:r>
                        <a:rPr lang="en-US" sz="1400" dirty="0" err="1">
                          <a:solidFill>
                            <a:schemeClr val="bg1"/>
                          </a:solidFill>
                          <a:latin typeface="Calibri" panose="020F0502020204030204" pitchFamily="34" charset="0"/>
                          <a:cs typeface="Calibri" panose="020F0502020204030204" pitchFamily="34" charset="0"/>
                        </a:rPr>
                        <a:t>alk</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phos</a:t>
                      </a:r>
                      <a:endParaRPr lang="en-US" sz="1400" b="0" dirty="0">
                        <a:solidFill>
                          <a:schemeClr val="bg1"/>
                        </a:solidFill>
                        <a:latin typeface="Calibri" panose="020F0502020204030204" pitchFamily="34" charset="0"/>
                        <a:cs typeface="Calibri" panose="020F0502020204030204" pitchFamily="34" charset="0"/>
                      </a:endParaRP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117223791"/>
                  </a:ext>
                </a:extLst>
              </a:tr>
              <a:tr h="500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Calibri" panose="020F0502020204030204" pitchFamily="34" charset="0"/>
                        </a:rPr>
                        <a:t>Warnings/Precautions: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ILD/pneumonitis, cardiac toxicity, diarrhea, EFT</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116405904"/>
                  </a:ext>
                </a:extLst>
              </a:tr>
              <a:tr h="294626">
                <a:tc>
                  <a:txBody>
                    <a:bodyPr/>
                    <a:lstStyle/>
                    <a:p>
                      <a:r>
                        <a:rPr lang="en-US" sz="1400" b="0" dirty="0">
                          <a:solidFill>
                            <a:schemeClr val="bg1"/>
                          </a:solidFill>
                          <a:latin typeface="Calibri" panose="020F0502020204030204" pitchFamily="34" charset="0"/>
                          <a:cs typeface="Calibri" panose="020F0502020204030204" pitchFamily="34" charset="0"/>
                        </a:rPr>
                        <a:t>Significant DDIs: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Strong, moderate CYP3A inhibitors, inducers </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172502122"/>
                  </a:ext>
                </a:extLst>
              </a:tr>
            </a:tbl>
          </a:graphicData>
        </a:graphic>
      </p:graphicFrame>
      <p:sp>
        <p:nvSpPr>
          <p:cNvPr id="194" name="Freeform: Shape 193">
            <a:extLst>
              <a:ext uri="{FF2B5EF4-FFF2-40B4-BE49-F238E27FC236}">
                <a16:creationId xmlns:a16="http://schemas.microsoft.com/office/drawing/2014/main" xmlns="" id="{419D059D-C618-4E24-B61C-77E400368E6C}"/>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413106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7A82C-279E-8D4E-B38B-9D342EEA0CC0}"/>
              </a:ext>
            </a:extLst>
          </p:cNvPr>
          <p:cNvSpPr>
            <a:spLocks noGrp="1"/>
          </p:cNvSpPr>
          <p:nvPr>
            <p:ph type="title"/>
          </p:nvPr>
        </p:nvSpPr>
        <p:spPr/>
        <p:txBody>
          <a:bodyPr/>
          <a:lstStyle/>
          <a:p>
            <a:r>
              <a:rPr lang="en-US" sz="3200" kern="1200" dirty="0">
                <a:solidFill>
                  <a:srgbClr val="7030A0"/>
                </a:solidFill>
                <a:latin typeface="Arial" panose="020B0604020202020204" pitchFamily="34" charset="0"/>
                <a:cs typeface="Arial" panose="020B0604020202020204" pitchFamily="34" charset="0"/>
              </a:rPr>
              <a:t>CHRYSALIS Phase I Trial: </a:t>
            </a:r>
            <a:r>
              <a:rPr lang="en-US" sz="3200" kern="1200" dirty="0" err="1">
                <a:solidFill>
                  <a:srgbClr val="7030A0"/>
                </a:solidFill>
                <a:latin typeface="Arial" panose="020B0604020202020204" pitchFamily="34" charset="0"/>
                <a:cs typeface="Arial" panose="020B0604020202020204" pitchFamily="34" charset="0"/>
              </a:rPr>
              <a:t>Amivantamab</a:t>
            </a:r>
            <a:r>
              <a:rPr lang="en-US" sz="3200" kern="1200" dirty="0">
                <a:solidFill>
                  <a:srgbClr val="7030A0"/>
                </a:solidFill>
                <a:latin typeface="Arial" panose="020B0604020202020204" pitchFamily="34" charset="0"/>
                <a:cs typeface="Arial" panose="020B0604020202020204" pitchFamily="34" charset="0"/>
              </a:rPr>
              <a:t> in NSCLC w/EGFR Exon 20 Insertion and PD on </a:t>
            </a:r>
            <a:r>
              <a:rPr lang="en-US" sz="3200" kern="1200" dirty="0" err="1">
                <a:solidFill>
                  <a:srgbClr val="7030A0"/>
                </a:solidFill>
                <a:latin typeface="Arial" panose="020B0604020202020204" pitchFamily="34" charset="0"/>
                <a:cs typeface="Arial" panose="020B0604020202020204" pitchFamily="34" charset="0"/>
              </a:rPr>
              <a:t>Plt</a:t>
            </a:r>
            <a:r>
              <a:rPr lang="en-US" sz="3200" kern="1200" dirty="0">
                <a:solidFill>
                  <a:srgbClr val="7030A0"/>
                </a:solidFill>
                <a:latin typeface="Arial" panose="020B0604020202020204" pitchFamily="34" charset="0"/>
                <a:cs typeface="Arial" panose="020B0604020202020204" pitchFamily="34" charset="0"/>
              </a:rPr>
              <a:t>-Doublet CT</a:t>
            </a:r>
          </a:p>
        </p:txBody>
      </p:sp>
      <p:sp>
        <p:nvSpPr>
          <p:cNvPr id="3" name="Content Placeholder 2">
            <a:extLst>
              <a:ext uri="{FF2B5EF4-FFF2-40B4-BE49-F238E27FC236}">
                <a16:creationId xmlns:a16="http://schemas.microsoft.com/office/drawing/2014/main" xmlns="" id="{60F2AB0C-D578-4D08-B1BC-B05147485AB4}"/>
              </a:ext>
            </a:extLst>
          </p:cNvPr>
          <p:cNvSpPr>
            <a:spLocks noGrp="1"/>
          </p:cNvSpPr>
          <p:nvPr>
            <p:ph sz="half" idx="1"/>
          </p:nvPr>
        </p:nvSpPr>
        <p:spPr>
          <a:xfrm>
            <a:off x="600337" y="1510730"/>
            <a:ext cx="4188393" cy="4678738"/>
          </a:xfrm>
        </p:spPr>
        <p:txBody>
          <a:bodyPr/>
          <a:lstStyle/>
          <a:p>
            <a:r>
              <a:rPr lang="en-US" sz="2400" dirty="0"/>
              <a:t>Outcomes in efficacy population (n= 81)</a:t>
            </a:r>
            <a:r>
              <a:rPr kumimoji="0" lang="en-US" altLang="en-US" sz="2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sz="2400" dirty="0"/>
              <a:t> </a:t>
            </a:r>
          </a:p>
          <a:p>
            <a:pPr lvl="1"/>
            <a:r>
              <a:rPr lang="en-US" sz="2200" dirty="0"/>
              <a:t>ORR 40% (95% CI, 29-51)</a:t>
            </a:r>
          </a:p>
          <a:p>
            <a:pPr lvl="1"/>
            <a:r>
              <a:rPr lang="en-US" sz="2200" dirty="0"/>
              <a:t>Median </a:t>
            </a:r>
            <a:r>
              <a:rPr lang="en-US" sz="2200" dirty="0" err="1"/>
              <a:t>DoR</a:t>
            </a:r>
            <a:r>
              <a:rPr lang="en-US" sz="2200" dirty="0"/>
              <a:t> 11.1 months (95% CI, 6.9-NR)</a:t>
            </a:r>
          </a:p>
          <a:p>
            <a:pPr lvl="1"/>
            <a:r>
              <a:rPr lang="en-US" sz="2200" dirty="0"/>
              <a:t>Median PFS 8.3 months (95% CI 6.5-10.9)</a:t>
            </a:r>
          </a:p>
          <a:p>
            <a:pPr lvl="1"/>
            <a:r>
              <a:rPr lang="en-US" sz="2200" dirty="0"/>
              <a:t>Median OS 22.8 months (95% CI, 14.6-NR)</a:t>
            </a:r>
          </a:p>
          <a:p>
            <a:endParaRPr lang="en-US" dirty="0"/>
          </a:p>
        </p:txBody>
      </p:sp>
      <p:sp>
        <p:nvSpPr>
          <p:cNvPr id="11" name="Text Box 15">
            <a:extLst>
              <a:ext uri="{FF2B5EF4-FFF2-40B4-BE49-F238E27FC236}">
                <a16:creationId xmlns:a16="http://schemas.microsoft.com/office/drawing/2014/main" xmlns="" id="{331EBB90-0AA1-4B4E-AAAE-5CDBACD8D990}"/>
              </a:ext>
            </a:extLst>
          </p:cNvPr>
          <p:cNvSpPr txBox="1">
            <a:spLocks noChangeArrowheads="1"/>
          </p:cNvSpPr>
          <p:nvPr/>
        </p:nvSpPr>
        <p:spPr bwMode="auto">
          <a:xfrm>
            <a:off x="411730" y="6204262"/>
            <a:ext cx="7833933"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eaLnBrk="1" hangingPunct="1">
              <a:defRPr/>
            </a:pPr>
            <a:r>
              <a:rPr lang="en-US" altLang="en-US" sz="1200" b="0" spc="-10" dirty="0">
                <a:solidFill>
                  <a:srgbClr val="455560"/>
                </a:solidFill>
                <a:latin typeface="Calibri" panose="020F0502020204030204" pitchFamily="34" charset="0"/>
              </a:rPr>
              <a:t>Park</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lang="en-US" altLang="en-US" sz="1200" b="0" spc="-10" dirty="0">
                <a:solidFill>
                  <a:srgbClr val="455560"/>
                </a:solidFill>
                <a:latin typeface="Calibri" panose="020F0502020204030204" pitchFamily="34" charset="0"/>
              </a:rPr>
              <a:t>JCO.</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2021;39:3391.</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lang="en-US" sz="1200" b="0" dirty="0" err="1">
                <a:solidFill>
                  <a:srgbClr val="455560"/>
                </a:solidFill>
                <a:latin typeface="Calibri" panose="020F0502020204030204" pitchFamily="34" charset="0"/>
              </a:rPr>
              <a:t>Amivantamab</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2021.</a:t>
            </a:r>
            <a:endParaRPr lang="en-US" altLang="en-US" sz="1200" b="0" dirty="0">
              <a:solidFill>
                <a:schemeClr val="bg2"/>
              </a:solidFill>
              <a:latin typeface="Calibri" panose="020F0502020204030204" pitchFamily="34" charset="0"/>
            </a:endParaRPr>
          </a:p>
        </p:txBody>
      </p:sp>
      <p:sp>
        <p:nvSpPr>
          <p:cNvPr id="12" name="TextBox 11">
            <a:extLst>
              <a:ext uri="{FF2B5EF4-FFF2-40B4-BE49-F238E27FC236}">
                <a16:creationId xmlns:a16="http://schemas.microsoft.com/office/drawing/2014/main" xmlns="" id="{386E6390-E01F-0F4E-89EF-91355AF00AF4}"/>
              </a:ext>
            </a:extLst>
          </p:cNvPr>
          <p:cNvSpPr txBox="1"/>
          <p:nvPr/>
        </p:nvSpPr>
        <p:spPr bwMode="auto">
          <a:xfrm>
            <a:off x="466720" y="5517767"/>
            <a:ext cx="561420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Data cutoff: June 8, 2020.</a:t>
            </a:r>
          </a:p>
          <a:p>
            <a:pPr>
              <a:spcBef>
                <a:spcPct val="50000"/>
              </a:spcBef>
              <a:defRPr/>
            </a:pPr>
            <a:r>
              <a:rPr kumimoji="0" 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*Initial dose split</a:t>
            </a:r>
            <a:r>
              <a:rPr kumimoji="0" lang="en-US" sz="1200" b="0" i="0" u="none" strike="noStrike" cap="none" normalizeH="0" baseline="0" dirty="0">
                <a:ln>
                  <a:noFill/>
                </a:ln>
                <a:solidFill>
                  <a:schemeClr val="bg2">
                    <a:lumMod val="10000"/>
                  </a:schemeClr>
                </a:solidFill>
                <a:effectLst/>
                <a:latin typeface="Calibri" panose="020F0502020204030204" pitchFamily="34" charset="0"/>
              </a:rPr>
              <a:t> on Week 1 Day 1 and Day 2</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aphicFrame>
        <p:nvGraphicFramePr>
          <p:cNvPr id="156" name="Group 32">
            <a:extLst>
              <a:ext uri="{FF2B5EF4-FFF2-40B4-BE49-F238E27FC236}">
                <a16:creationId xmlns:a16="http://schemas.microsoft.com/office/drawing/2014/main" xmlns="" id="{6309DA22-5FA6-4F0D-8A4F-4F661AD1E4A7}"/>
              </a:ext>
            </a:extLst>
          </p:cNvPr>
          <p:cNvGraphicFramePr>
            <a:graphicFrameLocks noGrp="1"/>
          </p:cNvGraphicFramePr>
          <p:nvPr>
            <p:extLst>
              <p:ext uri="{D42A27DB-BD31-4B8C-83A1-F6EECF244321}">
                <p14:modId xmlns:p14="http://schemas.microsoft.com/office/powerpoint/2010/main" val="3312851673"/>
              </p:ext>
            </p:extLst>
          </p:nvPr>
        </p:nvGraphicFramePr>
        <p:xfrm>
          <a:off x="4621056" y="1600200"/>
          <a:ext cx="7108467" cy="4023472"/>
        </p:xfrm>
        <a:graphic>
          <a:graphicData uri="http://schemas.openxmlformats.org/drawingml/2006/table">
            <a:tbl>
              <a:tblPr/>
              <a:tblGrid>
                <a:gridCol w="2273070">
                  <a:extLst>
                    <a:ext uri="{9D8B030D-6E8A-4147-A177-3AD203B41FA5}">
                      <a16:colId xmlns:a16="http://schemas.microsoft.com/office/drawing/2014/main" xmlns="" val="20000"/>
                    </a:ext>
                  </a:extLst>
                </a:gridCol>
                <a:gridCol w="4835397">
                  <a:extLst>
                    <a:ext uri="{9D8B030D-6E8A-4147-A177-3AD203B41FA5}">
                      <a16:colId xmlns:a16="http://schemas.microsoft.com/office/drawing/2014/main" xmlns="" val="20001"/>
                    </a:ext>
                  </a:extLst>
                </a:gridCol>
              </a:tblGrid>
              <a:tr h="156923">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err="1">
                          <a:ln>
                            <a:noFill/>
                          </a:ln>
                          <a:solidFill>
                            <a:schemeClr val="tx1"/>
                          </a:solidFill>
                          <a:effectLst/>
                          <a:latin typeface="Calibri" panose="020F0502020204030204" pitchFamily="34" charset="0"/>
                        </a:rPr>
                        <a:t>Amivantamab</a:t>
                      </a: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Calibri" panose="020F0502020204030204" pitchFamily="34" charset="0"/>
                        </a:rPr>
                        <a:t>Amivantamab</a:t>
                      </a:r>
                      <a:endParaRPr kumimoji="0" lang="en-US" sz="15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0"/>
                  </a:ext>
                </a:extLst>
              </a:tr>
              <a:tr h="156923">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FDA approval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Accelerated approval May 21, 2021 </a:t>
                      </a: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28195463"/>
                  </a:ext>
                </a:extLst>
              </a:tr>
              <a:tr h="266763">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Indication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Advanced/metastatic </a:t>
                      </a:r>
                      <a:r>
                        <a:rPr lang="en-US" sz="1400" i="1" dirty="0">
                          <a:solidFill>
                            <a:schemeClr val="bg1"/>
                          </a:solidFill>
                          <a:latin typeface="Calibri" panose="020F0502020204030204" pitchFamily="34" charset="0"/>
                          <a:cs typeface="Calibri" panose="020F0502020204030204" pitchFamily="34" charset="0"/>
                        </a:rPr>
                        <a:t>EGFR </a:t>
                      </a:r>
                      <a:r>
                        <a:rPr lang="en-US" sz="1400" i="0" dirty="0">
                          <a:solidFill>
                            <a:schemeClr val="bg1"/>
                          </a:solidFill>
                          <a:latin typeface="Calibri" panose="020F0502020204030204" pitchFamily="34" charset="0"/>
                          <a:cs typeface="Calibri" panose="020F0502020204030204" pitchFamily="34" charset="0"/>
                        </a:rPr>
                        <a:t>exon 20 insertion </a:t>
                      </a:r>
                      <a:r>
                        <a:rPr lang="en-US" sz="1400" dirty="0">
                          <a:solidFill>
                            <a:schemeClr val="bg1"/>
                          </a:solidFill>
                          <a:latin typeface="Calibri" panose="020F0502020204030204" pitchFamily="34" charset="0"/>
                          <a:cs typeface="Calibri" panose="020F0502020204030204" pitchFamily="34" charset="0"/>
                        </a:rPr>
                        <a:t>mutation–positive NSCLC + PD on platinum chemo</a:t>
                      </a:r>
                    </a:p>
                  </a:txBody>
                  <a:tcPr marL="121579" marR="12157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7659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Dose, route</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Weight &lt;80 kg: 1050 mg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Weight ≥80 kg: 1400 mg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Administer </a:t>
                      </a:r>
                      <a:r>
                        <a:rPr lang="en-US" sz="1400" dirty="0" err="1">
                          <a:solidFill>
                            <a:schemeClr val="bg1"/>
                          </a:solidFill>
                          <a:latin typeface="Calibri" panose="020F0502020204030204" pitchFamily="34" charset="0"/>
                          <a:cs typeface="Calibri" panose="020F0502020204030204" pitchFamily="34" charset="0"/>
                        </a:rPr>
                        <a:t>wkly</a:t>
                      </a:r>
                      <a:r>
                        <a:rPr lang="en-US" sz="1400" dirty="0">
                          <a:solidFill>
                            <a:schemeClr val="bg1"/>
                          </a:solidFill>
                          <a:latin typeface="Calibri" panose="020F0502020204030204" pitchFamily="34" charset="0"/>
                          <a:cs typeface="Calibri" panose="020F0502020204030204" pitchFamily="34" charset="0"/>
                        </a:rPr>
                        <a:t>* x 4, then Q2W beginning </a:t>
                      </a:r>
                      <a:r>
                        <a:rPr lang="en-US" sz="1400" dirty="0" err="1">
                          <a:solidFill>
                            <a:schemeClr val="bg1"/>
                          </a:solidFill>
                          <a:latin typeface="Calibri" panose="020F0502020204030204" pitchFamily="34" charset="0"/>
                          <a:cs typeface="Calibri" panose="020F0502020204030204" pitchFamily="34" charset="0"/>
                        </a:rPr>
                        <a:t>Wk</a:t>
                      </a:r>
                      <a:r>
                        <a:rPr lang="en-US" sz="1400" dirty="0">
                          <a:solidFill>
                            <a:schemeClr val="bg1"/>
                          </a:solidFill>
                          <a:latin typeface="Calibri" panose="020F0502020204030204" pitchFamily="34" charset="0"/>
                          <a:cs typeface="Calibri" panose="020F0502020204030204" pitchFamily="34" charset="0"/>
                        </a:rPr>
                        <a:t> 5</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15692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1"/>
                          </a:solidFill>
                          <a:effectLst/>
                          <a:latin typeface="Calibri" panose="020F0502020204030204" pitchFamily="34" charset="0"/>
                        </a:rPr>
                        <a:t>Available dosage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1"/>
                          </a:solidFill>
                          <a:latin typeface="Calibri" panose="020F0502020204030204" pitchFamily="34" charset="0"/>
                          <a:cs typeface="Calibri" panose="020F0502020204030204" pitchFamily="34" charset="0"/>
                        </a:rPr>
                        <a:t>350-mg/7-mL single-dose vial </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328560">
                <a:tc>
                  <a:txBody>
                    <a:bodyPr/>
                    <a:lstStyle/>
                    <a:p>
                      <a:r>
                        <a:rPr lang="en-US" sz="1400" b="0" dirty="0">
                          <a:solidFill>
                            <a:schemeClr val="bg1"/>
                          </a:solidFill>
                          <a:latin typeface="Calibri" panose="020F0502020204030204" pitchFamily="34" charset="0"/>
                          <a:cs typeface="Calibri" panose="020F0502020204030204" pitchFamily="34" charset="0"/>
                        </a:rPr>
                        <a:t>Common AEs, all grades (≥20%):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Rash, IRR, fatigue, edema, paronychia, musculoskeletal pain, dyspnea, cough, nausea, stomatitis, constipation, vomiting</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526550654"/>
                  </a:ext>
                </a:extLst>
              </a:tr>
              <a:tr h="376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Calibri" panose="020F0502020204030204" pitchFamily="34" charset="0"/>
                        </a:rPr>
                        <a:t>Common laboratory abnormalities (≥25%):</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Decreased albumin, phosphate, magnesium, sodium, potassium, lymphocytes </a:t>
                      </a:r>
                    </a:p>
                    <a:p>
                      <a:pPr marL="285750" indent="-2857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Increased glucose, </a:t>
                      </a:r>
                      <a:r>
                        <a:rPr lang="en-US" sz="1400" dirty="0" err="1">
                          <a:solidFill>
                            <a:schemeClr val="bg1"/>
                          </a:solidFill>
                          <a:latin typeface="Calibri" panose="020F0502020204030204" pitchFamily="34" charset="0"/>
                          <a:cs typeface="Calibri" panose="020F0502020204030204" pitchFamily="34" charset="0"/>
                        </a:rPr>
                        <a:t>alk</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phos</a:t>
                      </a:r>
                      <a:r>
                        <a:rPr lang="en-US" sz="1400" dirty="0">
                          <a:solidFill>
                            <a:schemeClr val="bg1"/>
                          </a:solidFill>
                          <a:latin typeface="Calibri" panose="020F0502020204030204" pitchFamily="34" charset="0"/>
                          <a:cs typeface="Calibri" panose="020F0502020204030204" pitchFamily="34" charset="0"/>
                        </a:rPr>
                        <a:t>, creatinine, ALT, AST, GGT</a:t>
                      </a:r>
                      <a:endParaRPr lang="en-US" sz="1400" b="0" dirty="0">
                        <a:solidFill>
                          <a:schemeClr val="bg1"/>
                        </a:solidFill>
                        <a:latin typeface="Calibri" panose="020F0502020204030204" pitchFamily="34" charset="0"/>
                        <a:cs typeface="Calibri" panose="020F0502020204030204" pitchFamily="34" charset="0"/>
                      </a:endParaRP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117223791"/>
                  </a:ext>
                </a:extLst>
              </a:tr>
              <a:tr h="23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Calibri" panose="020F0502020204030204" pitchFamily="34" charset="0"/>
                        </a:rPr>
                        <a:t>Warnings/Precautions: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IRR, ILD/pneumonitis, dermatologic AEs, ocular toxicity, EFT</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116405904"/>
                  </a:ext>
                </a:extLst>
              </a:tr>
              <a:tr h="156923">
                <a:tc>
                  <a:txBody>
                    <a:bodyPr/>
                    <a:lstStyle/>
                    <a:p>
                      <a:r>
                        <a:rPr lang="en-US" sz="1400" b="0" dirty="0">
                          <a:solidFill>
                            <a:schemeClr val="bg1"/>
                          </a:solidFill>
                          <a:latin typeface="Calibri" panose="020F0502020204030204" pitchFamily="34" charset="0"/>
                          <a:cs typeface="Calibri" panose="020F0502020204030204" pitchFamily="34" charset="0"/>
                        </a:rPr>
                        <a:t>Significant DDIs: </a:t>
                      </a:r>
                    </a:p>
                  </a:txBody>
                  <a:tcPr marL="121579" marR="12157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buFont typeface="Wingdings" panose="05000000000000000000" pitchFamily="2" charset="2"/>
                        <a:buChar char="§"/>
                      </a:pPr>
                      <a:r>
                        <a:rPr lang="en-US" sz="1400" b="0" dirty="0">
                          <a:solidFill>
                            <a:schemeClr val="bg1"/>
                          </a:solidFill>
                          <a:latin typeface="Calibri" panose="020F0502020204030204" pitchFamily="34" charset="0"/>
                          <a:cs typeface="Calibri" panose="020F0502020204030204" pitchFamily="34" charset="0"/>
                        </a:rPr>
                        <a:t>None listed </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172502122"/>
                  </a:ext>
                </a:extLst>
              </a:tr>
            </a:tbl>
          </a:graphicData>
        </a:graphic>
      </p:graphicFrame>
      <p:sp>
        <p:nvSpPr>
          <p:cNvPr id="7" name="Freeform: Shape 6">
            <a:extLst>
              <a:ext uri="{FF2B5EF4-FFF2-40B4-BE49-F238E27FC236}">
                <a16:creationId xmlns:a16="http://schemas.microsoft.com/office/drawing/2014/main" xmlns="" id="{E32D6445-8788-4512-A987-E9DA68EFD329}"/>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86554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395286"/>
            <a:ext cx="889635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94" y="392563"/>
            <a:ext cx="493395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5FB695BB-ACE7-45ED-8394-880719163B93}"/>
              </a:ext>
            </a:extLst>
          </p:cNvPr>
          <p:cNvSpPr txBox="1">
            <a:spLocks/>
          </p:cNvSpPr>
          <p:nvPr/>
        </p:nvSpPr>
        <p:spPr bwMode="auto">
          <a:xfrm>
            <a:off x="746919" y="2706687"/>
            <a:ext cx="10845547" cy="1103313"/>
          </a:xfrm>
          <a:prstGeom prst="rect">
            <a:avLst/>
          </a:prstGeom>
          <a:solidFill>
            <a:schemeClr val="tx1"/>
          </a:solidFill>
          <a:ln>
            <a:solidFill>
              <a:schemeClr val="accent2">
                <a:lumMod val="75000"/>
              </a:schemeClr>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r>
              <a:rPr lang="en-US" sz="3200" dirty="0" err="1">
                <a:solidFill>
                  <a:srgbClr val="7030A0"/>
                </a:solidFill>
                <a:latin typeface="Arial" panose="020B0604020202020204" pitchFamily="34" charset="0"/>
                <a:cs typeface="Arial" panose="020B0604020202020204" pitchFamily="34" charset="0"/>
              </a:rPr>
              <a:t>Afatinib</a:t>
            </a:r>
            <a:r>
              <a:rPr lang="en-US" sz="3200" dirty="0">
                <a:solidFill>
                  <a:srgbClr val="7030A0"/>
                </a:solidFill>
                <a:latin typeface="Arial" panose="020B0604020202020204" pitchFamily="34" charset="0"/>
                <a:cs typeface="Arial" panose="020B0604020202020204" pitchFamily="34" charset="0"/>
              </a:rPr>
              <a:t> Approved in Advanced NSCLC Harboring Uncommon EGFR Mutations</a:t>
            </a:r>
          </a:p>
        </p:txBody>
      </p:sp>
      <p:sp>
        <p:nvSpPr>
          <p:cNvPr id="7" name="Freeform: Shape 6">
            <a:extLst>
              <a:ext uri="{FF2B5EF4-FFF2-40B4-BE49-F238E27FC236}">
                <a16:creationId xmlns:a16="http://schemas.microsoft.com/office/drawing/2014/main" xmlns="" id="{BB2DFED7-D376-42DD-BF5F-350783A1351E}"/>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1074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5C178-9D74-CEB8-DF5E-D8ECCFDFE5C5}"/>
              </a:ext>
            </a:extLst>
          </p:cNvPr>
          <p:cNvSpPr>
            <a:spLocks noGrp="1"/>
          </p:cNvSpPr>
          <p:nvPr>
            <p:ph type="title"/>
          </p:nvPr>
        </p:nvSpPr>
        <p:spPr/>
        <p:txBody>
          <a:bodyPr/>
          <a:lstStyle/>
          <a:p>
            <a:r>
              <a:rPr lang="en-US" sz="3600" kern="1200" dirty="0">
                <a:solidFill>
                  <a:srgbClr val="7030A0"/>
                </a:solidFill>
                <a:latin typeface="Arial" panose="020B0604020202020204" pitchFamily="34" charset="0"/>
                <a:cs typeface="Arial" panose="020B0604020202020204" pitchFamily="34" charset="0"/>
              </a:rPr>
              <a:t>Future Directions for Advanced NSCLC</a:t>
            </a:r>
            <a:br>
              <a:rPr lang="en-US" sz="3600" kern="1200" dirty="0">
                <a:solidFill>
                  <a:srgbClr val="7030A0"/>
                </a:solidFill>
                <a:latin typeface="Arial" panose="020B0604020202020204" pitchFamily="34" charset="0"/>
                <a:cs typeface="Arial" panose="020B0604020202020204" pitchFamily="34" charset="0"/>
              </a:rPr>
            </a:br>
            <a:r>
              <a:rPr lang="en-US" sz="3600" kern="1200" dirty="0">
                <a:solidFill>
                  <a:srgbClr val="7030A0"/>
                </a:solidFill>
                <a:latin typeface="Arial" panose="020B0604020202020204" pitchFamily="34" charset="0"/>
                <a:cs typeface="Arial" panose="020B0604020202020204" pitchFamily="34" charset="0"/>
              </a:rPr>
              <a:t>With Common EGFR Mutations</a:t>
            </a:r>
          </a:p>
        </p:txBody>
      </p:sp>
    </p:spTree>
    <p:extLst>
      <p:ext uri="{BB962C8B-B14F-4D97-AF65-F5344CB8AC3E}">
        <p14:creationId xmlns:p14="http://schemas.microsoft.com/office/powerpoint/2010/main" val="303835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2"/>
          <p:cNvSpPr txBox="1">
            <a:spLocks/>
          </p:cNvSpPr>
          <p:nvPr/>
        </p:nvSpPr>
        <p:spPr>
          <a:xfrm>
            <a:off x="960702" y="2906713"/>
            <a:ext cx="10337562" cy="1500187"/>
          </a:xfrm>
          <a:prstGeom prst="rect">
            <a:avLst/>
          </a:prstGeom>
        </p:spPr>
        <p:txBody>
          <a:bodyPr>
            <a:normAutofit/>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gn="ctr">
              <a:spcBef>
                <a:spcPct val="0"/>
              </a:spcBef>
              <a:spcAft>
                <a:spcPct val="0"/>
              </a:spcAft>
              <a:buNone/>
            </a:pPr>
            <a:r>
              <a:rPr lang="en-US" sz="5400" b="1" dirty="0">
                <a:solidFill>
                  <a:srgbClr val="7030A0"/>
                </a:solidFill>
                <a:latin typeface="Arial" panose="020B0604020202020204" pitchFamily="34" charset="0"/>
                <a:ea typeface="+mj-ea"/>
                <a:cs typeface="Arial" panose="020B0604020202020204" pitchFamily="34" charset="0"/>
              </a:rPr>
              <a:t>Conclusion</a:t>
            </a:r>
            <a:endParaRPr lang="ar-SA" sz="5400" b="1" dirty="0">
              <a:solidFill>
                <a:srgbClr val="7030A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2676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xmlns="" id="{4EE5AEEE-429E-16A2-453F-026979257F78}"/>
              </a:ext>
            </a:extLst>
          </p:cNvPr>
          <p:cNvCxnSpPr>
            <a:cxnSpLocks/>
          </p:cNvCxnSpPr>
          <p:nvPr/>
        </p:nvCxnSpPr>
        <p:spPr>
          <a:xfrm>
            <a:off x="1837182" y="3050973"/>
            <a:ext cx="0" cy="237577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40671391-ED1C-6575-72B6-A41B43E452D7}"/>
              </a:ext>
            </a:extLst>
          </p:cNvPr>
          <p:cNvCxnSpPr>
            <a:cxnSpLocks/>
          </p:cNvCxnSpPr>
          <p:nvPr/>
        </p:nvCxnSpPr>
        <p:spPr>
          <a:xfrm>
            <a:off x="5230857" y="2332113"/>
            <a:ext cx="0" cy="3070571"/>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043DE3E2-44A9-E773-1080-21FB47A3E090}"/>
              </a:ext>
            </a:extLst>
          </p:cNvPr>
          <p:cNvCxnSpPr>
            <a:cxnSpLocks/>
          </p:cNvCxnSpPr>
          <p:nvPr/>
        </p:nvCxnSpPr>
        <p:spPr>
          <a:xfrm>
            <a:off x="6332308" y="2334957"/>
            <a:ext cx="0" cy="3074316"/>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1B19E0AA-5355-841F-3770-28BDF26331F8}"/>
              </a:ext>
            </a:extLst>
          </p:cNvPr>
          <p:cNvCxnSpPr>
            <a:cxnSpLocks/>
          </p:cNvCxnSpPr>
          <p:nvPr/>
        </p:nvCxnSpPr>
        <p:spPr>
          <a:xfrm>
            <a:off x="4022257" y="2240671"/>
            <a:ext cx="0" cy="3166651"/>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E3197F7-75DE-4C92-2D10-9AEBE728E622}"/>
              </a:ext>
            </a:extLst>
          </p:cNvPr>
          <p:cNvCxnSpPr>
            <a:cxnSpLocks/>
          </p:cNvCxnSpPr>
          <p:nvPr/>
        </p:nvCxnSpPr>
        <p:spPr>
          <a:xfrm>
            <a:off x="10341257" y="2341070"/>
            <a:ext cx="0" cy="3064296"/>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79355592-CD08-B2DE-1CCA-7D432898D3DE}"/>
              </a:ext>
            </a:extLst>
          </p:cNvPr>
          <p:cNvSpPr>
            <a:spLocks noGrp="1"/>
          </p:cNvSpPr>
          <p:nvPr>
            <p:ph type="title"/>
          </p:nvPr>
        </p:nvSpPr>
        <p:spPr>
          <a:xfrm>
            <a:off x="608257" y="238127"/>
            <a:ext cx="11113493" cy="1103313"/>
          </a:xfrm>
        </p:spPr>
        <p:txBody>
          <a:bodyPr/>
          <a:lstStyle/>
          <a:p>
            <a:r>
              <a:rPr lang="en-US" altLang="en-US" sz="3200" kern="1200" dirty="0">
                <a:solidFill>
                  <a:srgbClr val="7030A0"/>
                </a:solidFill>
                <a:latin typeface="Arial" panose="020B0604020202020204" pitchFamily="34" charset="0"/>
                <a:cs typeface="Arial" panose="020B0604020202020204" pitchFamily="34" charset="0"/>
              </a:rPr>
              <a:t>2022 Treatment Paradigm for Molecular Biomarker–Positive Advanced NSCLC</a:t>
            </a:r>
          </a:p>
        </p:txBody>
      </p:sp>
      <p:sp>
        <p:nvSpPr>
          <p:cNvPr id="15" name="TextBox 14">
            <a:extLst>
              <a:ext uri="{FF2B5EF4-FFF2-40B4-BE49-F238E27FC236}">
                <a16:creationId xmlns:a16="http://schemas.microsoft.com/office/drawing/2014/main" xmlns="" id="{56A1CDAE-D1F1-0B85-5F08-F1834084A6FD}"/>
              </a:ext>
            </a:extLst>
          </p:cNvPr>
          <p:cNvSpPr txBox="1"/>
          <p:nvPr/>
        </p:nvSpPr>
        <p:spPr>
          <a:xfrm>
            <a:off x="4497876" y="1327817"/>
            <a:ext cx="3010371" cy="424732"/>
          </a:xfrm>
          <a:prstGeom prst="rect">
            <a:avLst/>
          </a:prstGeom>
          <a:solidFill>
            <a:schemeClr val="accent6">
              <a:lumMod val="60000"/>
              <a:lumOff val="40000"/>
            </a:schemeClr>
          </a:solidFill>
        </p:spPr>
        <p:txBody>
          <a:bodyPr wrap="square">
            <a:spAutoFit/>
          </a:body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Advanced NSCLC </a:t>
            </a:r>
            <a:br>
              <a:rPr kumimoji="0" lang="en-US" sz="1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1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(Molecular Biomarker Positive)</a:t>
            </a:r>
          </a:p>
        </p:txBody>
      </p:sp>
      <p:sp>
        <p:nvSpPr>
          <p:cNvPr id="16" name="Rectangle 15">
            <a:extLst>
              <a:ext uri="{FF2B5EF4-FFF2-40B4-BE49-F238E27FC236}">
                <a16:creationId xmlns:a16="http://schemas.microsoft.com/office/drawing/2014/main" xmlns="" id="{86728B12-FD66-56A6-153E-B6AF0CFD5D19}"/>
              </a:ext>
            </a:extLst>
          </p:cNvPr>
          <p:cNvSpPr/>
          <p:nvPr/>
        </p:nvSpPr>
        <p:spPr>
          <a:xfrm>
            <a:off x="547660" y="5698381"/>
            <a:ext cx="10853899"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*Osimertinib also approved as second-line therapy for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EGFR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T790M–positive disease after an earlier-generation EGFR TKI. </a:t>
            </a:r>
            <a:r>
              <a:rPr kumimoji="0" lang="en-US" altLang="en-US" sz="10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Afatinib, dacomitinib, erlotinib (alone or in combination with ramucirumab), gefitinib, and osimertinib approved for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EGFR</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exon19del, exon 21 L858R; afatinib for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EGFR</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G719X, S768I, L861Q. Osimertinib also a preferred option for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EGFR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G719X, S768I, L861Q per NCCN guidelines. </a:t>
            </a:r>
            <a:r>
              <a:rPr kumimoji="0" lang="en-US" altLang="en-US" sz="10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as second-line after CT. </a:t>
            </a:r>
          </a:p>
        </p:txBody>
      </p:sp>
      <p:sp>
        <p:nvSpPr>
          <p:cNvPr id="17" name="Text Box 11">
            <a:extLst>
              <a:ext uri="{FF2B5EF4-FFF2-40B4-BE49-F238E27FC236}">
                <a16:creationId xmlns:a16="http://schemas.microsoft.com/office/drawing/2014/main" xmlns="" id="{3ACDA2F8-1744-A111-2DDD-A7D0FBA3F3AB}"/>
              </a:ext>
            </a:extLst>
          </p:cNvPr>
          <p:cNvSpPr txBox="1">
            <a:spLocks noChangeArrowheads="1"/>
          </p:cNvSpPr>
          <p:nvPr/>
        </p:nvSpPr>
        <p:spPr bwMode="auto">
          <a:xfrm>
            <a:off x="94130" y="6154176"/>
            <a:ext cx="941654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05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Afatinib PI. Alectinib PI. Amivantamab PI. Capmatinib PI. Ceritinib PI. Crizotinib PI. Dabrafenib PI. Dacomitinib PI. Entrectinib PI. Erlotinib PI. Gefitinib PI. Lorlatinib PI. Larotrectinib PI. Mobocertinib PI. Osimertinib PI. Pralsetinib PI. Selpercatinib PI. Sotorasib PI. Trametinib PI. Trastuzumab </a:t>
            </a:r>
            <a:r>
              <a:rPr kumimoji="0" lang="en-US" altLang="en-US" sz="1050" b="0" i="0" u="none" strike="noStrike" kern="1200" cap="none" spc="0" normalizeH="0" baseline="0" noProof="0" dirty="0" err="1">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deruxtecan</a:t>
            </a:r>
            <a:r>
              <a:rPr kumimoji="0" lang="en-US" altLang="en-US" sz="105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 PI. NCCN. Clinical practice guidelines in oncology: NSCLC. v.3.2022.</a:t>
            </a:r>
          </a:p>
        </p:txBody>
      </p:sp>
      <p:cxnSp>
        <p:nvCxnSpPr>
          <p:cNvPr id="18" name="Straight Arrow Connector 17">
            <a:extLst>
              <a:ext uri="{FF2B5EF4-FFF2-40B4-BE49-F238E27FC236}">
                <a16:creationId xmlns:a16="http://schemas.microsoft.com/office/drawing/2014/main" xmlns="" id="{0E8CB642-57DE-4177-FE9B-FDD01DC49DE5}"/>
              </a:ext>
            </a:extLst>
          </p:cNvPr>
          <p:cNvCxnSpPr>
            <a:cxnSpLocks/>
          </p:cNvCxnSpPr>
          <p:nvPr/>
        </p:nvCxnSpPr>
        <p:spPr>
          <a:xfrm>
            <a:off x="9438715" y="2341070"/>
            <a:ext cx="0" cy="3062342"/>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61B63216-B8DE-3B70-1028-49046AD17053}"/>
              </a:ext>
            </a:extLst>
          </p:cNvPr>
          <p:cNvCxnSpPr>
            <a:cxnSpLocks/>
          </p:cNvCxnSpPr>
          <p:nvPr/>
        </p:nvCxnSpPr>
        <p:spPr>
          <a:xfrm>
            <a:off x="8451571" y="2340557"/>
            <a:ext cx="0" cy="3066769"/>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6">
            <a:extLst>
              <a:ext uri="{FF2B5EF4-FFF2-40B4-BE49-F238E27FC236}">
                <a16:creationId xmlns:a16="http://schemas.microsoft.com/office/drawing/2014/main" xmlns="" id="{6645180A-20CA-E4A8-7FAD-84E8174B61EC}"/>
              </a:ext>
            </a:extLst>
          </p:cNvPr>
          <p:cNvSpPr txBox="1">
            <a:spLocks noChangeArrowheads="1"/>
          </p:cNvSpPr>
          <p:nvPr/>
        </p:nvSpPr>
        <p:spPr bwMode="auto">
          <a:xfrm>
            <a:off x="3270280" y="2140695"/>
            <a:ext cx="1503967"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ALK </a:t>
            </a:r>
          </a:p>
        </p:txBody>
      </p:sp>
      <p:sp>
        <p:nvSpPr>
          <p:cNvPr id="21" name="TextBox 64">
            <a:extLst>
              <a:ext uri="{FF2B5EF4-FFF2-40B4-BE49-F238E27FC236}">
                <a16:creationId xmlns:a16="http://schemas.microsoft.com/office/drawing/2014/main" xmlns="" id="{9FE6FA7E-A3C0-945F-3EA3-B02272F04967}"/>
              </a:ext>
            </a:extLst>
          </p:cNvPr>
          <p:cNvSpPr txBox="1">
            <a:spLocks noChangeArrowheads="1"/>
          </p:cNvSpPr>
          <p:nvPr/>
        </p:nvSpPr>
        <p:spPr bwMode="auto">
          <a:xfrm>
            <a:off x="124792" y="4537883"/>
            <a:ext cx="1185144"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126" rtl="0" eaLnBrk="1" fontAlgn="auto" latinLnBrk="0" hangingPunct="1">
              <a:lnSpc>
                <a:spcPct val="90000"/>
              </a:lnSpc>
              <a:spcBef>
                <a:spcPct val="35000"/>
              </a:spcBef>
              <a:spcAft>
                <a:spcPct val="25000"/>
              </a:spcAft>
              <a:buClr>
                <a:srgbClr val="8B3D9A"/>
              </a:buClr>
              <a:buSzTx/>
              <a:buFontTx/>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Progression</a:t>
            </a:r>
          </a:p>
        </p:txBody>
      </p:sp>
      <p:cxnSp>
        <p:nvCxnSpPr>
          <p:cNvPr id="22" name="Straight Connector 21">
            <a:extLst>
              <a:ext uri="{FF2B5EF4-FFF2-40B4-BE49-F238E27FC236}">
                <a16:creationId xmlns:a16="http://schemas.microsoft.com/office/drawing/2014/main" xmlns="" id="{3457134E-3F40-07C2-0CDD-390756532009}"/>
              </a:ext>
            </a:extLst>
          </p:cNvPr>
          <p:cNvCxnSpPr>
            <a:cxnSpLocks/>
          </p:cNvCxnSpPr>
          <p:nvPr/>
        </p:nvCxnSpPr>
        <p:spPr>
          <a:xfrm>
            <a:off x="215493" y="4521587"/>
            <a:ext cx="11492937" cy="0"/>
          </a:xfrm>
          <a:prstGeom prst="line">
            <a:avLst/>
          </a:prstGeom>
          <a:ln w="381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TextBox 6">
            <a:extLst>
              <a:ext uri="{FF2B5EF4-FFF2-40B4-BE49-F238E27FC236}">
                <a16:creationId xmlns:a16="http://schemas.microsoft.com/office/drawing/2014/main" xmlns="" id="{E09D2946-ADF1-C7F1-0F34-645A45060C5D}"/>
              </a:ext>
            </a:extLst>
          </p:cNvPr>
          <p:cNvSpPr txBox="1">
            <a:spLocks noChangeArrowheads="1"/>
          </p:cNvSpPr>
          <p:nvPr/>
        </p:nvSpPr>
        <p:spPr bwMode="auto">
          <a:xfrm>
            <a:off x="807332" y="2140695"/>
            <a:ext cx="1690538"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EGFR</a:t>
            </a:r>
            <a:endPar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TextBox 6">
            <a:extLst>
              <a:ext uri="{FF2B5EF4-FFF2-40B4-BE49-F238E27FC236}">
                <a16:creationId xmlns:a16="http://schemas.microsoft.com/office/drawing/2014/main" xmlns="" id="{6109631B-4A89-8A78-DAA6-72E6F5FE65F8}"/>
              </a:ext>
            </a:extLst>
          </p:cNvPr>
          <p:cNvSpPr txBox="1">
            <a:spLocks noChangeArrowheads="1"/>
          </p:cNvSpPr>
          <p:nvPr/>
        </p:nvSpPr>
        <p:spPr bwMode="auto">
          <a:xfrm>
            <a:off x="4823891" y="2140695"/>
            <a:ext cx="823115"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ROS1 </a:t>
            </a:r>
          </a:p>
        </p:txBody>
      </p:sp>
      <p:sp>
        <p:nvSpPr>
          <p:cNvPr id="25" name="TextBox 9">
            <a:extLst>
              <a:ext uri="{FF2B5EF4-FFF2-40B4-BE49-F238E27FC236}">
                <a16:creationId xmlns:a16="http://schemas.microsoft.com/office/drawing/2014/main" xmlns="" id="{AC72393A-4BCA-78A1-E9B2-4F777DC975EB}"/>
              </a:ext>
            </a:extLst>
          </p:cNvPr>
          <p:cNvSpPr txBox="1">
            <a:spLocks noChangeArrowheads="1"/>
          </p:cNvSpPr>
          <p:nvPr/>
        </p:nvSpPr>
        <p:spPr bwMode="auto">
          <a:xfrm>
            <a:off x="4822040" y="2664936"/>
            <a:ext cx="824966" cy="632481"/>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Crizotinib</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entrectinib</a:t>
            </a:r>
          </a:p>
        </p:txBody>
      </p:sp>
      <p:sp>
        <p:nvSpPr>
          <p:cNvPr id="26" name="TextBox 67">
            <a:extLst>
              <a:ext uri="{FF2B5EF4-FFF2-40B4-BE49-F238E27FC236}">
                <a16:creationId xmlns:a16="http://schemas.microsoft.com/office/drawing/2014/main" xmlns="" id="{C60135C5-C969-C6EA-42E2-D7069875F5E2}"/>
              </a:ext>
            </a:extLst>
          </p:cNvPr>
          <p:cNvSpPr txBox="1">
            <a:spLocks noChangeArrowheads="1"/>
          </p:cNvSpPr>
          <p:nvPr/>
        </p:nvSpPr>
        <p:spPr bwMode="auto">
          <a:xfrm>
            <a:off x="717358" y="5429549"/>
            <a:ext cx="10726790" cy="272382"/>
          </a:xfrm>
          <a:prstGeom prst="rect">
            <a:avLst/>
          </a:prstGeom>
          <a:solidFill>
            <a:schemeClr val="accent6">
              <a:lumMod val="60000"/>
              <a:lumOff val="40000"/>
            </a:schemeClr>
          </a:solidFill>
          <a:ln>
            <a:noFill/>
          </a:ln>
        </p:spPr>
        <p:txBody>
          <a:bodyPr wrap="square" lIns="0" rIns="0" anchor="ctr">
            <a:spAutoFit/>
          </a:bodyPr>
          <a:lstStyle>
            <a:defPPr>
              <a:defRPr lang="en-US"/>
            </a:defPPr>
            <a:lvl1pPr algn="ctr">
              <a:lnSpc>
                <a:spcPct val="90000"/>
              </a:lnSpc>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Follow treatment options for adenocarcinoma or squamous cell carcinoma without actionable biomarker (ie, chemotherapy ± immunotherapy)</a:t>
            </a:r>
          </a:p>
        </p:txBody>
      </p:sp>
      <p:cxnSp>
        <p:nvCxnSpPr>
          <p:cNvPr id="27" name="Straight Arrow Connector 26">
            <a:extLst>
              <a:ext uri="{FF2B5EF4-FFF2-40B4-BE49-F238E27FC236}">
                <a16:creationId xmlns:a16="http://schemas.microsoft.com/office/drawing/2014/main" xmlns="" id="{68C311BD-1D29-1F6D-4813-B147F863AB9F}"/>
              </a:ext>
            </a:extLst>
          </p:cNvPr>
          <p:cNvCxnSpPr>
            <a:cxnSpLocks/>
          </p:cNvCxnSpPr>
          <p:nvPr/>
        </p:nvCxnSpPr>
        <p:spPr>
          <a:xfrm>
            <a:off x="4708277" y="5007455"/>
            <a:ext cx="0" cy="3365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a16="http://schemas.microsoft.com/office/drawing/2014/main" xmlns="" id="{0AAF2E69-0D5D-AF8A-BAB4-875E4F3868F5}"/>
              </a:ext>
            </a:extLst>
          </p:cNvPr>
          <p:cNvSpPr txBox="1">
            <a:spLocks noChangeArrowheads="1"/>
          </p:cNvSpPr>
          <p:nvPr/>
        </p:nvSpPr>
        <p:spPr bwMode="auto">
          <a:xfrm>
            <a:off x="2905048" y="4612613"/>
            <a:ext cx="2285478" cy="632481"/>
          </a:xfrm>
          <a:prstGeom prst="rect">
            <a:avLst/>
          </a:prstGeom>
          <a:solidFill>
            <a:schemeClr val="accent2"/>
          </a:solidFill>
          <a:ln>
            <a:noFill/>
          </a:ln>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400" rtl="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Alectinib, </a:t>
            </a:r>
            <a:b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brigatinib, ceritinib, or lorlatinib dependent on previous therapy</a:t>
            </a:r>
          </a:p>
        </p:txBody>
      </p:sp>
      <p:sp>
        <p:nvSpPr>
          <p:cNvPr id="29" name="TextBox 9">
            <a:extLst>
              <a:ext uri="{FF2B5EF4-FFF2-40B4-BE49-F238E27FC236}">
                <a16:creationId xmlns:a16="http://schemas.microsoft.com/office/drawing/2014/main" xmlns="" id="{65DFA2EA-BA07-6FDF-D665-68B76571FA5A}"/>
              </a:ext>
            </a:extLst>
          </p:cNvPr>
          <p:cNvSpPr txBox="1">
            <a:spLocks noChangeArrowheads="1"/>
          </p:cNvSpPr>
          <p:nvPr/>
        </p:nvSpPr>
        <p:spPr bwMode="auto">
          <a:xfrm>
            <a:off x="3270280" y="2664923"/>
            <a:ext cx="1503967" cy="812530"/>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Alectinib, brigatinib, or lorlatinib (preferred);</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ceritinib or crizotinib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0" name="TextBox 9">
            <a:extLst>
              <a:ext uri="{FF2B5EF4-FFF2-40B4-BE49-F238E27FC236}">
                <a16:creationId xmlns:a16="http://schemas.microsoft.com/office/drawing/2014/main" xmlns="" id="{9D0BE30E-7024-F1A7-8486-6F646CE0CECB}"/>
              </a:ext>
            </a:extLst>
          </p:cNvPr>
          <p:cNvSpPr txBox="1">
            <a:spLocks noChangeArrowheads="1"/>
          </p:cNvSpPr>
          <p:nvPr/>
        </p:nvSpPr>
        <p:spPr bwMode="auto">
          <a:xfrm>
            <a:off x="140194" y="3446942"/>
            <a:ext cx="1389761" cy="992579"/>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ct val="35000"/>
              </a:spcBef>
              <a:spcAft>
                <a:spcPct val="2500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Osimertinib (preferred),* erlotinib, afatinib, gefitinib, or dacomitinib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1" name="TextBox 6">
            <a:extLst>
              <a:ext uri="{FF2B5EF4-FFF2-40B4-BE49-F238E27FC236}">
                <a16:creationId xmlns:a16="http://schemas.microsoft.com/office/drawing/2014/main" xmlns="" id="{AA46072F-D630-C7D6-BB09-D4002E7D5E27}"/>
              </a:ext>
            </a:extLst>
          </p:cNvPr>
          <p:cNvSpPr txBox="1">
            <a:spLocks noChangeArrowheads="1"/>
          </p:cNvSpPr>
          <p:nvPr/>
        </p:nvSpPr>
        <p:spPr bwMode="auto">
          <a:xfrm>
            <a:off x="5704258" y="2143544"/>
            <a:ext cx="1204022"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ct val="35000"/>
              </a:spcBef>
              <a:spcAft>
                <a:spcPct val="2500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BRAF </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V600E</a:t>
            </a:r>
          </a:p>
        </p:txBody>
      </p:sp>
      <p:sp>
        <p:nvSpPr>
          <p:cNvPr id="32" name="TextBox 9">
            <a:extLst>
              <a:ext uri="{FF2B5EF4-FFF2-40B4-BE49-F238E27FC236}">
                <a16:creationId xmlns:a16="http://schemas.microsoft.com/office/drawing/2014/main" xmlns="" id="{AC52428F-6116-897E-F4E0-28E9695CD236}"/>
              </a:ext>
            </a:extLst>
          </p:cNvPr>
          <p:cNvSpPr txBox="1">
            <a:spLocks noChangeArrowheads="1"/>
          </p:cNvSpPr>
          <p:nvPr/>
        </p:nvSpPr>
        <p:spPr bwMode="auto">
          <a:xfrm>
            <a:off x="5704258" y="2667772"/>
            <a:ext cx="1204022" cy="452432"/>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Dabrafenib/</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trametinib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TextBox 104">
            <a:extLst>
              <a:ext uri="{FF2B5EF4-FFF2-40B4-BE49-F238E27FC236}">
                <a16:creationId xmlns:a16="http://schemas.microsoft.com/office/drawing/2014/main" xmlns="" id="{843FD5CA-F498-E5A2-6B39-BC61C53D7868}"/>
              </a:ext>
            </a:extLst>
          </p:cNvPr>
          <p:cNvSpPr txBox="1">
            <a:spLocks noChangeArrowheads="1"/>
          </p:cNvSpPr>
          <p:nvPr/>
        </p:nvSpPr>
        <p:spPr bwMode="auto">
          <a:xfrm rot="5400000">
            <a:off x="10986222" y="2740952"/>
            <a:ext cx="1860038" cy="271708"/>
          </a:xfrm>
          <a:prstGeom prst="rect">
            <a:avLst/>
          </a:prstGeom>
          <a:noFill/>
          <a:ln>
            <a:noFill/>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ct val="35000"/>
              </a:spcBef>
              <a:spcAft>
                <a:spcPct val="25000"/>
              </a:spcAft>
              <a:buClr>
                <a:srgbClr val="8B3D9A"/>
              </a:buClr>
              <a:buSzTx/>
              <a:buFontTx/>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First line</a:t>
            </a:r>
          </a:p>
        </p:txBody>
      </p:sp>
      <p:sp>
        <p:nvSpPr>
          <p:cNvPr id="34" name="TextBox 106">
            <a:extLst>
              <a:ext uri="{FF2B5EF4-FFF2-40B4-BE49-F238E27FC236}">
                <a16:creationId xmlns:a16="http://schemas.microsoft.com/office/drawing/2014/main" xmlns="" id="{626FDCDE-0DAE-0131-AC60-315FD50FD42F}"/>
              </a:ext>
            </a:extLst>
          </p:cNvPr>
          <p:cNvSpPr txBox="1">
            <a:spLocks noChangeArrowheads="1"/>
          </p:cNvSpPr>
          <p:nvPr/>
        </p:nvSpPr>
        <p:spPr bwMode="auto">
          <a:xfrm rot="5400000">
            <a:off x="10979593" y="4927641"/>
            <a:ext cx="1885762" cy="179604"/>
          </a:xfrm>
          <a:prstGeom prst="rect">
            <a:avLst/>
          </a:prstGeom>
          <a:noFill/>
          <a:ln>
            <a:noFill/>
          </a:ln>
        </p:spPr>
        <p:txBody>
          <a:bodyPr wrap="squar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ct val="35000"/>
              </a:spcBef>
              <a:spcAft>
                <a:spcPct val="25000"/>
              </a:spcAft>
              <a:buClr>
                <a:srgbClr val="8B3D9A"/>
              </a:buClr>
              <a:buSzTx/>
              <a:buFontTx/>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 line+</a:t>
            </a:r>
          </a:p>
        </p:txBody>
      </p:sp>
      <p:cxnSp>
        <p:nvCxnSpPr>
          <p:cNvPr id="35" name="Straight Arrow Connector 34">
            <a:extLst>
              <a:ext uri="{FF2B5EF4-FFF2-40B4-BE49-F238E27FC236}">
                <a16:creationId xmlns:a16="http://schemas.microsoft.com/office/drawing/2014/main" xmlns="" id="{1E2CF6F6-8CBF-8B47-555E-52E3C8E90E85}"/>
              </a:ext>
            </a:extLst>
          </p:cNvPr>
          <p:cNvCxnSpPr>
            <a:cxnSpLocks/>
          </p:cNvCxnSpPr>
          <p:nvPr/>
        </p:nvCxnSpPr>
        <p:spPr>
          <a:xfrm>
            <a:off x="7450014" y="2347955"/>
            <a:ext cx="0" cy="306131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9">
            <a:extLst>
              <a:ext uri="{FF2B5EF4-FFF2-40B4-BE49-F238E27FC236}">
                <a16:creationId xmlns:a16="http://schemas.microsoft.com/office/drawing/2014/main" xmlns="" id="{9D9C4949-24E0-F731-8832-9D8926368792}"/>
              </a:ext>
            </a:extLst>
          </p:cNvPr>
          <p:cNvSpPr txBox="1">
            <a:spLocks noChangeArrowheads="1"/>
          </p:cNvSpPr>
          <p:nvPr/>
        </p:nvSpPr>
        <p:spPr bwMode="auto">
          <a:xfrm>
            <a:off x="6952218" y="2615694"/>
            <a:ext cx="943592" cy="632481"/>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Entrectinib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larotrectinib</a:t>
            </a:r>
          </a:p>
        </p:txBody>
      </p:sp>
      <p:sp>
        <p:nvSpPr>
          <p:cNvPr id="37" name="TextBox 6">
            <a:extLst>
              <a:ext uri="{FF2B5EF4-FFF2-40B4-BE49-F238E27FC236}">
                <a16:creationId xmlns:a16="http://schemas.microsoft.com/office/drawing/2014/main" xmlns="" id="{7F044DA5-11B3-5679-5578-1D594A46B7DE}"/>
              </a:ext>
            </a:extLst>
          </p:cNvPr>
          <p:cNvSpPr txBox="1">
            <a:spLocks noChangeArrowheads="1"/>
          </p:cNvSpPr>
          <p:nvPr/>
        </p:nvSpPr>
        <p:spPr bwMode="auto">
          <a:xfrm>
            <a:off x="6954076" y="2140708"/>
            <a:ext cx="937353" cy="2801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NTRK </a:t>
            </a:r>
          </a:p>
        </p:txBody>
      </p:sp>
      <p:sp>
        <p:nvSpPr>
          <p:cNvPr id="38" name="TextBox 9">
            <a:extLst>
              <a:ext uri="{FF2B5EF4-FFF2-40B4-BE49-F238E27FC236}">
                <a16:creationId xmlns:a16="http://schemas.microsoft.com/office/drawing/2014/main" xmlns="" id="{3EB28B11-1A74-2555-27E3-D1FB25E031EE}"/>
              </a:ext>
            </a:extLst>
          </p:cNvPr>
          <p:cNvSpPr txBox="1">
            <a:spLocks noChangeArrowheads="1"/>
          </p:cNvSpPr>
          <p:nvPr/>
        </p:nvSpPr>
        <p:spPr bwMode="auto">
          <a:xfrm>
            <a:off x="7943167" y="2630568"/>
            <a:ext cx="949098" cy="632481"/>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Selpercatinib</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Pralsetinib </a:t>
            </a:r>
          </a:p>
        </p:txBody>
      </p:sp>
      <p:sp>
        <p:nvSpPr>
          <p:cNvPr id="39" name="TextBox 6">
            <a:extLst>
              <a:ext uri="{FF2B5EF4-FFF2-40B4-BE49-F238E27FC236}">
                <a16:creationId xmlns:a16="http://schemas.microsoft.com/office/drawing/2014/main" xmlns="" id="{1E55E03F-EE0E-9C71-CE05-6E112CA159D5}"/>
              </a:ext>
            </a:extLst>
          </p:cNvPr>
          <p:cNvSpPr txBox="1">
            <a:spLocks noChangeArrowheads="1"/>
          </p:cNvSpPr>
          <p:nvPr/>
        </p:nvSpPr>
        <p:spPr bwMode="auto">
          <a:xfrm>
            <a:off x="7945024" y="2140695"/>
            <a:ext cx="947245"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RET </a:t>
            </a:r>
          </a:p>
        </p:txBody>
      </p:sp>
      <p:sp>
        <p:nvSpPr>
          <p:cNvPr id="40" name="TextBox 9">
            <a:extLst>
              <a:ext uri="{FF2B5EF4-FFF2-40B4-BE49-F238E27FC236}">
                <a16:creationId xmlns:a16="http://schemas.microsoft.com/office/drawing/2014/main" xmlns="" id="{3913D399-B509-1757-EBB3-219C7AA0F29A}"/>
              </a:ext>
            </a:extLst>
          </p:cNvPr>
          <p:cNvSpPr txBox="1">
            <a:spLocks noChangeArrowheads="1"/>
          </p:cNvSpPr>
          <p:nvPr/>
        </p:nvSpPr>
        <p:spPr bwMode="auto">
          <a:xfrm>
            <a:off x="8930779" y="2627805"/>
            <a:ext cx="949098" cy="632481"/>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Capmatinib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tepotinib</a:t>
            </a:r>
          </a:p>
        </p:txBody>
      </p:sp>
      <p:sp>
        <p:nvSpPr>
          <p:cNvPr id="41" name="TextBox 6">
            <a:extLst>
              <a:ext uri="{FF2B5EF4-FFF2-40B4-BE49-F238E27FC236}">
                <a16:creationId xmlns:a16="http://schemas.microsoft.com/office/drawing/2014/main" xmlns="" id="{3A5CFBE8-C9AE-8A95-45F1-7DD9106355A2}"/>
              </a:ext>
            </a:extLst>
          </p:cNvPr>
          <p:cNvSpPr txBox="1">
            <a:spLocks noChangeArrowheads="1"/>
          </p:cNvSpPr>
          <p:nvPr/>
        </p:nvSpPr>
        <p:spPr bwMode="auto">
          <a:xfrm>
            <a:off x="8930779" y="2140695"/>
            <a:ext cx="970116" cy="4524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MET</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ex14</a:t>
            </a: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skipping</a:t>
            </a:r>
          </a:p>
        </p:txBody>
      </p:sp>
      <p:cxnSp>
        <p:nvCxnSpPr>
          <p:cNvPr id="42" name="Straight Arrow Connector 41">
            <a:extLst>
              <a:ext uri="{FF2B5EF4-FFF2-40B4-BE49-F238E27FC236}">
                <a16:creationId xmlns:a16="http://schemas.microsoft.com/office/drawing/2014/main" xmlns="" id="{FB4EF70B-56C6-B1EB-3237-13F7D828F5E2}"/>
              </a:ext>
            </a:extLst>
          </p:cNvPr>
          <p:cNvCxnSpPr/>
          <p:nvPr/>
        </p:nvCxnSpPr>
        <p:spPr bwMode="auto">
          <a:xfrm>
            <a:off x="4015611" y="1955715"/>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xmlns="" id="{33D07234-D5D4-3F5E-56F1-B18B42B0C43A}"/>
              </a:ext>
            </a:extLst>
          </p:cNvPr>
          <p:cNvCxnSpPr/>
          <p:nvPr/>
        </p:nvCxnSpPr>
        <p:spPr bwMode="auto">
          <a:xfrm>
            <a:off x="5293069" y="1946788"/>
            <a:ext cx="0" cy="185892"/>
          </a:xfrm>
          <a:prstGeom prst="straightConnector1">
            <a:avLst/>
          </a:prstGeom>
          <a:noFill/>
          <a:ln w="28575" cap="flat" cmpd="sng" algn="ctr">
            <a:solidFill>
              <a:schemeClr val="bg1"/>
            </a:solidFill>
            <a:prstDash val="solid"/>
            <a:round/>
            <a:headEnd type="none" w="med" len="med"/>
            <a:tailEnd type="triangle"/>
          </a:ln>
          <a:effectLst/>
        </p:spPr>
      </p:cxnSp>
      <p:sp>
        <p:nvSpPr>
          <p:cNvPr id="46" name="TextBox 6">
            <a:extLst>
              <a:ext uri="{FF2B5EF4-FFF2-40B4-BE49-F238E27FC236}">
                <a16:creationId xmlns:a16="http://schemas.microsoft.com/office/drawing/2014/main" xmlns="" id="{7DBAF238-6050-970C-1B4E-B04219E6B480}"/>
              </a:ext>
            </a:extLst>
          </p:cNvPr>
          <p:cNvSpPr txBox="1">
            <a:spLocks noChangeArrowheads="1"/>
          </p:cNvSpPr>
          <p:nvPr/>
        </p:nvSpPr>
        <p:spPr bwMode="auto">
          <a:xfrm>
            <a:off x="9931721" y="2151205"/>
            <a:ext cx="895719"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KRAS</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G12C</a:t>
            </a:r>
          </a:p>
        </p:txBody>
      </p:sp>
      <p:sp>
        <p:nvSpPr>
          <p:cNvPr id="47" name="TextBox 9">
            <a:extLst>
              <a:ext uri="{FF2B5EF4-FFF2-40B4-BE49-F238E27FC236}">
                <a16:creationId xmlns:a16="http://schemas.microsoft.com/office/drawing/2014/main" xmlns="" id="{19727E7C-89A0-280B-D411-774B92F5553F}"/>
              </a:ext>
            </a:extLst>
          </p:cNvPr>
          <p:cNvSpPr txBox="1">
            <a:spLocks noChangeArrowheads="1"/>
          </p:cNvSpPr>
          <p:nvPr/>
        </p:nvSpPr>
        <p:spPr bwMode="auto">
          <a:xfrm>
            <a:off x="9890472" y="4911372"/>
            <a:ext cx="804742" cy="272382"/>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Sotorasib</a:t>
            </a:r>
            <a:endPar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0" name="TextBox 6">
            <a:extLst>
              <a:ext uri="{FF2B5EF4-FFF2-40B4-BE49-F238E27FC236}">
                <a16:creationId xmlns:a16="http://schemas.microsoft.com/office/drawing/2014/main" xmlns="" id="{8D526BDA-AF72-3241-2BAF-95A88921F2E3}"/>
              </a:ext>
            </a:extLst>
          </p:cNvPr>
          <p:cNvSpPr txBox="1">
            <a:spLocks noChangeArrowheads="1"/>
          </p:cNvSpPr>
          <p:nvPr/>
        </p:nvSpPr>
        <p:spPr bwMode="auto">
          <a:xfrm>
            <a:off x="239266" y="2579178"/>
            <a:ext cx="1185145" cy="6324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Classical</a:t>
            </a: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r>
            <a:b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(del19 or </a:t>
            </a:r>
            <a:b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L858R)</a:t>
            </a:r>
          </a:p>
        </p:txBody>
      </p:sp>
      <p:sp>
        <p:nvSpPr>
          <p:cNvPr id="51" name="TextBox 6">
            <a:extLst>
              <a:ext uri="{FF2B5EF4-FFF2-40B4-BE49-F238E27FC236}">
                <a16:creationId xmlns:a16="http://schemas.microsoft.com/office/drawing/2014/main" xmlns="" id="{8CC466BB-EADE-9B91-B703-C443835B23AC}"/>
              </a:ext>
            </a:extLst>
          </p:cNvPr>
          <p:cNvSpPr txBox="1">
            <a:spLocks noChangeArrowheads="1"/>
          </p:cNvSpPr>
          <p:nvPr/>
        </p:nvSpPr>
        <p:spPr bwMode="auto">
          <a:xfrm>
            <a:off x="1699704" y="2570294"/>
            <a:ext cx="1185145"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Uncommon</a:t>
            </a:r>
          </a:p>
        </p:txBody>
      </p:sp>
      <p:sp>
        <p:nvSpPr>
          <p:cNvPr id="52" name="TextBox 6">
            <a:extLst>
              <a:ext uri="{FF2B5EF4-FFF2-40B4-BE49-F238E27FC236}">
                <a16:creationId xmlns:a16="http://schemas.microsoft.com/office/drawing/2014/main" xmlns="" id="{49A9E379-8074-45F2-0220-5A5FB177A168}"/>
              </a:ext>
            </a:extLst>
          </p:cNvPr>
          <p:cNvSpPr txBox="1">
            <a:spLocks noChangeArrowheads="1"/>
          </p:cNvSpPr>
          <p:nvPr/>
        </p:nvSpPr>
        <p:spPr bwMode="auto">
          <a:xfrm>
            <a:off x="1487332" y="3050973"/>
            <a:ext cx="699699" cy="2723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ex20ins</a:t>
            </a:r>
          </a:p>
        </p:txBody>
      </p:sp>
      <p:sp>
        <p:nvSpPr>
          <p:cNvPr id="53" name="TextBox 6">
            <a:extLst>
              <a:ext uri="{FF2B5EF4-FFF2-40B4-BE49-F238E27FC236}">
                <a16:creationId xmlns:a16="http://schemas.microsoft.com/office/drawing/2014/main" xmlns="" id="{A7929FC3-89C9-7885-5E80-A804B5DD40E0}"/>
              </a:ext>
            </a:extLst>
          </p:cNvPr>
          <p:cNvSpPr txBox="1">
            <a:spLocks noChangeArrowheads="1"/>
          </p:cNvSpPr>
          <p:nvPr/>
        </p:nvSpPr>
        <p:spPr bwMode="auto">
          <a:xfrm>
            <a:off x="2239321" y="3050973"/>
            <a:ext cx="982135" cy="4247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S768L, L861Q, G719X</a:t>
            </a:r>
          </a:p>
        </p:txBody>
      </p:sp>
      <p:cxnSp>
        <p:nvCxnSpPr>
          <p:cNvPr id="54" name="Straight Arrow Connector 53">
            <a:extLst>
              <a:ext uri="{FF2B5EF4-FFF2-40B4-BE49-F238E27FC236}">
                <a16:creationId xmlns:a16="http://schemas.microsoft.com/office/drawing/2014/main" xmlns="" id="{42A33D6E-AAB3-C401-B08D-1DE22F20DC63}"/>
              </a:ext>
            </a:extLst>
          </p:cNvPr>
          <p:cNvCxnSpPr/>
          <p:nvPr/>
        </p:nvCxnSpPr>
        <p:spPr bwMode="auto">
          <a:xfrm flipH="1">
            <a:off x="1131689" y="2420824"/>
            <a:ext cx="81882" cy="146400"/>
          </a:xfrm>
          <a:prstGeom prst="straightConnector1">
            <a:avLst/>
          </a:prstGeom>
          <a:noFill/>
          <a:ln w="28575" cap="flat" cmpd="sng" algn="ctr">
            <a:solidFill>
              <a:schemeClr val="bg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xmlns="" id="{3959D149-98BD-9A84-B4AD-68EDAFA4E72C}"/>
              </a:ext>
            </a:extLst>
          </p:cNvPr>
          <p:cNvCxnSpPr>
            <a:cxnSpLocks/>
          </p:cNvCxnSpPr>
          <p:nvPr/>
        </p:nvCxnSpPr>
        <p:spPr bwMode="auto">
          <a:xfrm flipH="1">
            <a:off x="1861428" y="2860129"/>
            <a:ext cx="84195" cy="162425"/>
          </a:xfrm>
          <a:prstGeom prst="straightConnector1">
            <a:avLst/>
          </a:prstGeom>
          <a:noFill/>
          <a:ln w="28575" cap="flat" cmpd="sng" algn="ctr">
            <a:solidFill>
              <a:schemeClr val="bg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xmlns="" id="{39CCE015-2E53-BF33-F3AE-E29216A207D6}"/>
              </a:ext>
            </a:extLst>
          </p:cNvPr>
          <p:cNvCxnSpPr/>
          <p:nvPr/>
        </p:nvCxnSpPr>
        <p:spPr bwMode="auto">
          <a:xfrm>
            <a:off x="816016" y="3243052"/>
            <a:ext cx="0" cy="185892"/>
          </a:xfrm>
          <a:prstGeom prst="straightConnector1">
            <a:avLst/>
          </a:prstGeom>
          <a:noFill/>
          <a:ln w="28575" cap="flat" cmpd="sng" algn="ctr">
            <a:solidFill>
              <a:schemeClr val="bg1"/>
            </a:solidFill>
            <a:prstDash val="solid"/>
            <a:round/>
            <a:headEnd type="none" w="med" len="med"/>
            <a:tailEnd type="triangle"/>
          </a:ln>
          <a:effectLst/>
        </p:spPr>
      </p:cxnSp>
      <p:sp>
        <p:nvSpPr>
          <p:cNvPr id="57" name="TextBox 9">
            <a:extLst>
              <a:ext uri="{FF2B5EF4-FFF2-40B4-BE49-F238E27FC236}">
                <a16:creationId xmlns:a16="http://schemas.microsoft.com/office/drawing/2014/main" xmlns="" id="{12F75168-72F9-555F-ACB2-14DC3D768746}"/>
              </a:ext>
            </a:extLst>
          </p:cNvPr>
          <p:cNvSpPr txBox="1">
            <a:spLocks noChangeArrowheads="1"/>
          </p:cNvSpPr>
          <p:nvPr/>
        </p:nvSpPr>
        <p:spPr bwMode="auto">
          <a:xfrm>
            <a:off x="1344590" y="4617178"/>
            <a:ext cx="1003352" cy="632481"/>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Amivantamab</a:t>
            </a:r>
            <a:endPar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a:t>
            </a:r>
          </a:p>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mobocertinib</a:t>
            </a:r>
          </a:p>
        </p:txBody>
      </p:sp>
      <p:sp>
        <p:nvSpPr>
          <p:cNvPr id="58" name="TextBox 9">
            <a:extLst>
              <a:ext uri="{FF2B5EF4-FFF2-40B4-BE49-F238E27FC236}">
                <a16:creationId xmlns:a16="http://schemas.microsoft.com/office/drawing/2014/main" xmlns="" id="{917CE6E1-0608-8E81-381C-795EC54AB6F2}"/>
              </a:ext>
            </a:extLst>
          </p:cNvPr>
          <p:cNvSpPr txBox="1">
            <a:spLocks noChangeArrowheads="1"/>
          </p:cNvSpPr>
          <p:nvPr/>
        </p:nvSpPr>
        <p:spPr bwMode="auto">
          <a:xfrm>
            <a:off x="1964381" y="3896179"/>
            <a:ext cx="1232770" cy="492443"/>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10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Afatinib or </a:t>
            </a:r>
          </a:p>
          <a:p>
            <a:pPr marL="0" marR="0" lvl="0" indent="0" algn="ctr" defTabSz="914126" rtl="0" eaLnBrk="1" fontAlgn="auto" latinLnBrk="0" hangingPunct="1">
              <a:lnSpc>
                <a:spcPct val="10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osimertinib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59" name="Straight Arrow Connector 58">
            <a:extLst>
              <a:ext uri="{FF2B5EF4-FFF2-40B4-BE49-F238E27FC236}">
                <a16:creationId xmlns:a16="http://schemas.microsoft.com/office/drawing/2014/main" xmlns="" id="{7826F520-5312-A12E-3BB0-25AD50962774}"/>
              </a:ext>
            </a:extLst>
          </p:cNvPr>
          <p:cNvCxnSpPr>
            <a:cxnSpLocks/>
          </p:cNvCxnSpPr>
          <p:nvPr/>
        </p:nvCxnSpPr>
        <p:spPr bwMode="auto">
          <a:xfrm>
            <a:off x="2692338" y="3487960"/>
            <a:ext cx="0" cy="403186"/>
          </a:xfrm>
          <a:prstGeom prst="straightConnector1">
            <a:avLst/>
          </a:prstGeom>
          <a:noFill/>
          <a:ln w="28575" cap="flat" cmpd="sng" algn="ctr">
            <a:solidFill>
              <a:schemeClr val="bg1"/>
            </a:solidFill>
            <a:prstDash val="solid"/>
            <a:round/>
            <a:headEnd type="none" w="med" len="med"/>
            <a:tailEnd type="triangle"/>
          </a:ln>
          <a:effectLst/>
        </p:spPr>
      </p:cxnSp>
      <p:grpSp>
        <p:nvGrpSpPr>
          <p:cNvPr id="63" name="Group 62">
            <a:extLst>
              <a:ext uri="{FF2B5EF4-FFF2-40B4-BE49-F238E27FC236}">
                <a16:creationId xmlns:a16="http://schemas.microsoft.com/office/drawing/2014/main" xmlns="" id="{148C7EC8-A8F3-DDE1-EC7B-418F354B13E9}"/>
              </a:ext>
            </a:extLst>
          </p:cNvPr>
          <p:cNvGrpSpPr/>
          <p:nvPr/>
        </p:nvGrpSpPr>
        <p:grpSpPr>
          <a:xfrm>
            <a:off x="1652601" y="1762309"/>
            <a:ext cx="4281919" cy="388897"/>
            <a:chOff x="1656700" y="1751798"/>
            <a:chExt cx="3958702" cy="388897"/>
          </a:xfrm>
        </p:grpSpPr>
        <p:cxnSp>
          <p:nvCxnSpPr>
            <p:cNvPr id="64" name="Elbow Connector 70">
              <a:extLst>
                <a:ext uri="{FF2B5EF4-FFF2-40B4-BE49-F238E27FC236}">
                  <a16:creationId xmlns:a16="http://schemas.microsoft.com/office/drawing/2014/main" xmlns="" id="{C83BE0FE-8AAA-74A7-A6DF-FE995E94AEE1}"/>
                </a:ext>
              </a:extLst>
            </p:cNvPr>
            <p:cNvCxnSpPr>
              <a:cxnSpLocks/>
              <a:endCxn id="23" idx="0"/>
            </p:cNvCxnSpPr>
            <p:nvPr/>
          </p:nvCxnSpPr>
          <p:spPr>
            <a:xfrm rot="10800000" flipV="1">
              <a:off x="1656700" y="1946423"/>
              <a:ext cx="3958702" cy="194272"/>
            </a:xfrm>
            <a:prstGeom prst="bentConnector2">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6FA5757-5EBD-D2FA-38DD-1538417D0FCE}"/>
                </a:ext>
              </a:extLst>
            </p:cNvPr>
            <p:cNvCxnSpPr>
              <a:cxnSpLocks/>
            </p:cNvCxnSpPr>
            <p:nvPr/>
          </p:nvCxnSpPr>
          <p:spPr bwMode="auto">
            <a:xfrm>
              <a:off x="5607815" y="1751798"/>
              <a:ext cx="0" cy="208625"/>
            </a:xfrm>
            <a:prstGeom prst="line">
              <a:avLst/>
            </a:prstGeom>
            <a:noFill/>
            <a:ln w="28575" cap="flat" cmpd="sng" algn="ctr">
              <a:solidFill>
                <a:schemeClr val="bg1"/>
              </a:solidFill>
              <a:prstDash val="solid"/>
              <a:round/>
              <a:headEnd type="none" w="med" len="med"/>
              <a:tailEnd type="none" w="med" len="med"/>
            </a:ln>
            <a:effectLst/>
          </p:spPr>
        </p:cxnSp>
      </p:grpSp>
      <p:cxnSp>
        <p:nvCxnSpPr>
          <p:cNvPr id="66" name="Straight Arrow Connector 65">
            <a:extLst>
              <a:ext uri="{FF2B5EF4-FFF2-40B4-BE49-F238E27FC236}">
                <a16:creationId xmlns:a16="http://schemas.microsoft.com/office/drawing/2014/main" xmlns="" id="{E415CE98-566D-2AE3-8988-52081D77BFE4}"/>
              </a:ext>
            </a:extLst>
          </p:cNvPr>
          <p:cNvCxnSpPr>
            <a:cxnSpLocks/>
          </p:cNvCxnSpPr>
          <p:nvPr/>
        </p:nvCxnSpPr>
        <p:spPr bwMode="auto">
          <a:xfrm>
            <a:off x="2172478" y="2418079"/>
            <a:ext cx="76911" cy="147219"/>
          </a:xfrm>
          <a:prstGeom prst="straightConnector1">
            <a:avLst/>
          </a:prstGeom>
          <a:noFill/>
          <a:ln w="28575" cap="flat" cmpd="sng" algn="ctr">
            <a:solidFill>
              <a:schemeClr val="bg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xmlns="" id="{163A3F0F-3FED-D299-9C9D-5FDA7ACA8FD0}"/>
              </a:ext>
            </a:extLst>
          </p:cNvPr>
          <p:cNvCxnSpPr>
            <a:cxnSpLocks/>
          </p:cNvCxnSpPr>
          <p:nvPr/>
        </p:nvCxnSpPr>
        <p:spPr bwMode="auto">
          <a:xfrm>
            <a:off x="2672199" y="2859707"/>
            <a:ext cx="85069" cy="162834"/>
          </a:xfrm>
          <a:prstGeom prst="straightConnector1">
            <a:avLst/>
          </a:prstGeom>
          <a:noFill/>
          <a:ln w="28575" cap="flat" cmpd="sng" algn="ctr">
            <a:solidFill>
              <a:schemeClr val="bg1"/>
            </a:solidFill>
            <a:prstDash val="solid"/>
            <a:round/>
            <a:headEnd type="none" w="med" len="med"/>
            <a:tailEnd type="triangle"/>
          </a:ln>
          <a:effectLst/>
        </p:spPr>
      </p:cxnSp>
      <p:cxnSp>
        <p:nvCxnSpPr>
          <p:cNvPr id="2" name="Straight Arrow Connector 1">
            <a:extLst>
              <a:ext uri="{FF2B5EF4-FFF2-40B4-BE49-F238E27FC236}">
                <a16:creationId xmlns:a16="http://schemas.microsoft.com/office/drawing/2014/main" xmlns="" id="{E7CC5F56-FDDB-79A5-CD5B-B4BDB7E15A31}"/>
              </a:ext>
            </a:extLst>
          </p:cNvPr>
          <p:cNvCxnSpPr>
            <a:cxnSpLocks/>
          </p:cNvCxnSpPr>
          <p:nvPr/>
        </p:nvCxnSpPr>
        <p:spPr>
          <a:xfrm>
            <a:off x="11177390" y="2337054"/>
            <a:ext cx="0" cy="3064296"/>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6">
            <a:extLst>
              <a:ext uri="{FF2B5EF4-FFF2-40B4-BE49-F238E27FC236}">
                <a16:creationId xmlns:a16="http://schemas.microsoft.com/office/drawing/2014/main" xmlns="" id="{35C90C9C-149C-8FC7-F452-A358BFBCC5D5}"/>
              </a:ext>
            </a:extLst>
          </p:cNvPr>
          <p:cNvSpPr txBox="1">
            <a:spLocks noChangeArrowheads="1"/>
          </p:cNvSpPr>
          <p:nvPr/>
        </p:nvSpPr>
        <p:spPr bwMode="auto">
          <a:xfrm>
            <a:off x="10875875" y="2147202"/>
            <a:ext cx="568280" cy="27087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HER2</a:t>
            </a:r>
            <a:endPar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9">
            <a:extLst>
              <a:ext uri="{FF2B5EF4-FFF2-40B4-BE49-F238E27FC236}">
                <a16:creationId xmlns:a16="http://schemas.microsoft.com/office/drawing/2014/main" xmlns="" id="{695D04E2-2824-40EF-48B1-58A2FEF4121C}"/>
              </a:ext>
            </a:extLst>
          </p:cNvPr>
          <p:cNvSpPr txBox="1">
            <a:spLocks noChangeArrowheads="1"/>
          </p:cNvSpPr>
          <p:nvPr/>
        </p:nvSpPr>
        <p:spPr bwMode="auto">
          <a:xfrm>
            <a:off x="10762452" y="4799068"/>
            <a:ext cx="973584" cy="452432"/>
          </a:xfrm>
          <a:prstGeom prst="rect">
            <a:avLst/>
          </a:prstGeom>
          <a:solidFill>
            <a:schemeClr val="tx1">
              <a:lumMod val="85000"/>
            </a:scheme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Trastuzumab </a:t>
            </a:r>
            <a:r>
              <a:rPr kumimoji="0" lang="en-US" altLang="en-US" sz="13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deruxtecan</a:t>
            </a:r>
            <a:endPar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68" name="Group 67">
            <a:extLst>
              <a:ext uri="{FF2B5EF4-FFF2-40B4-BE49-F238E27FC236}">
                <a16:creationId xmlns:a16="http://schemas.microsoft.com/office/drawing/2014/main" xmlns="" id="{D15FC808-1DA8-31A5-6D0A-5C20D7A9722F}"/>
              </a:ext>
            </a:extLst>
          </p:cNvPr>
          <p:cNvGrpSpPr/>
          <p:nvPr/>
        </p:nvGrpSpPr>
        <p:grpSpPr>
          <a:xfrm>
            <a:off x="5926313" y="1958743"/>
            <a:ext cx="5251077" cy="198703"/>
            <a:chOff x="5941011" y="1958741"/>
            <a:chExt cx="5264100" cy="198703"/>
          </a:xfrm>
        </p:grpSpPr>
        <p:cxnSp>
          <p:nvCxnSpPr>
            <p:cNvPr id="44" name="Straight Arrow Connector 43">
              <a:extLst>
                <a:ext uri="{FF2B5EF4-FFF2-40B4-BE49-F238E27FC236}">
                  <a16:creationId xmlns:a16="http://schemas.microsoft.com/office/drawing/2014/main" xmlns="" id="{FBB98E70-88DF-3224-D2D6-ED17A0C4CFE5}"/>
                </a:ext>
              </a:extLst>
            </p:cNvPr>
            <p:cNvCxnSpPr/>
            <p:nvPr/>
          </p:nvCxnSpPr>
          <p:spPr bwMode="auto">
            <a:xfrm>
              <a:off x="6331319" y="1963624"/>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xmlns="" id="{E8869EFC-48CD-28AF-858F-4938556F8EB3}"/>
                </a:ext>
              </a:extLst>
            </p:cNvPr>
            <p:cNvCxnSpPr/>
            <p:nvPr/>
          </p:nvCxnSpPr>
          <p:spPr bwMode="auto">
            <a:xfrm>
              <a:off x="8465215" y="1971552"/>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xmlns="" id="{13B168B5-5AD9-2E94-CC45-A3CB8C112E9F}"/>
                </a:ext>
              </a:extLst>
            </p:cNvPr>
            <p:cNvCxnSpPr/>
            <p:nvPr/>
          </p:nvCxnSpPr>
          <p:spPr bwMode="auto">
            <a:xfrm>
              <a:off x="9466237" y="1968823"/>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xmlns="" id="{A462DDEA-9497-1B96-C902-9FF36945483E}"/>
                </a:ext>
              </a:extLst>
            </p:cNvPr>
            <p:cNvCxnSpPr/>
            <p:nvPr/>
          </p:nvCxnSpPr>
          <p:spPr bwMode="auto">
            <a:xfrm>
              <a:off x="7464554" y="1966737"/>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6" name="Straight Connector 5">
              <a:extLst>
                <a:ext uri="{FF2B5EF4-FFF2-40B4-BE49-F238E27FC236}">
                  <a16:creationId xmlns:a16="http://schemas.microsoft.com/office/drawing/2014/main" xmlns="" id="{464EDBFF-A53C-E319-825D-FEADD82140D2}"/>
                </a:ext>
              </a:extLst>
            </p:cNvPr>
            <p:cNvCxnSpPr/>
            <p:nvPr/>
          </p:nvCxnSpPr>
          <p:spPr bwMode="auto">
            <a:xfrm>
              <a:off x="5941011" y="1958741"/>
              <a:ext cx="5264100" cy="0"/>
            </a:xfrm>
            <a:prstGeom prst="line">
              <a:avLst/>
            </a:prstGeom>
            <a:noFill/>
            <a:ln w="28575" cap="flat" cmpd="sng" algn="ctr">
              <a:solidFill>
                <a:schemeClr val="bg1"/>
              </a:solidFill>
              <a:prstDash val="solid"/>
              <a:round/>
              <a:headEnd type="none" w="med" len="med"/>
              <a:tailEnd type="none" w="med" len="med"/>
            </a:ln>
            <a:effectLst/>
          </p:spPr>
        </p:cxnSp>
        <p:cxnSp>
          <p:nvCxnSpPr>
            <p:cNvPr id="7" name="Straight Arrow Connector 6">
              <a:extLst>
                <a:ext uri="{FF2B5EF4-FFF2-40B4-BE49-F238E27FC236}">
                  <a16:creationId xmlns:a16="http://schemas.microsoft.com/office/drawing/2014/main" xmlns="" id="{B810CD2B-E5BC-12A1-91B8-0A4690C13174}"/>
                </a:ext>
              </a:extLst>
            </p:cNvPr>
            <p:cNvCxnSpPr/>
            <p:nvPr/>
          </p:nvCxnSpPr>
          <p:spPr bwMode="auto">
            <a:xfrm>
              <a:off x="10361071" y="1965456"/>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xmlns="" id="{CF2D48BF-5A88-8A47-C9DE-01429026BA3C}"/>
                </a:ext>
              </a:extLst>
            </p:cNvPr>
            <p:cNvCxnSpPr/>
            <p:nvPr/>
          </p:nvCxnSpPr>
          <p:spPr bwMode="auto">
            <a:xfrm>
              <a:off x="11196223" y="1971552"/>
              <a:ext cx="0" cy="185892"/>
            </a:xfrm>
            <a:prstGeom prst="straightConnector1">
              <a:avLst/>
            </a:prstGeom>
            <a:noFill/>
            <a:ln w="28575" cap="flat" cmpd="sng" algn="ctr">
              <a:solidFill>
                <a:schemeClr val="bg1"/>
              </a:solidFill>
              <a:prstDash val="solid"/>
              <a:round/>
              <a:headEnd type="none" w="med" len="med"/>
              <a:tailEnd type="triangle"/>
            </a:ln>
            <a:effectLst/>
          </p:spPr>
        </p:cxnSp>
      </p:grpSp>
      <p:sp>
        <p:nvSpPr>
          <p:cNvPr id="69" name="Freeform: Shape 68">
            <a:extLst>
              <a:ext uri="{FF2B5EF4-FFF2-40B4-BE49-F238E27FC236}">
                <a16:creationId xmlns:a16="http://schemas.microsoft.com/office/drawing/2014/main" xmlns="" id="{74201F71-213D-4A82-BD26-67B129D8C8E9}"/>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23860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385763"/>
            <a:ext cx="789622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Shape 4">
            <a:extLst>
              <a:ext uri="{FF2B5EF4-FFF2-40B4-BE49-F238E27FC236}">
                <a16:creationId xmlns:a16="http://schemas.microsoft.com/office/drawing/2014/main" xmlns="" id="{6F4F6252-AA77-4D5A-86DA-9D12DEF85A6A}"/>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17181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AE64CD6-A8D1-4CD7-B549-8F760D5F224F}"/>
              </a:ext>
            </a:extLst>
          </p:cNvPr>
          <p:cNvSpPr/>
          <p:nvPr/>
        </p:nvSpPr>
        <p:spPr>
          <a:xfrm>
            <a:off x="2194719" y="2767280"/>
            <a:ext cx="6904630" cy="1323439"/>
          </a:xfrm>
          <a:prstGeom prst="rect">
            <a:avLst/>
          </a:prstGeom>
        </p:spPr>
        <p:txBody>
          <a:bodyPr wrap="square">
            <a:spAutoFit/>
          </a:bodyPr>
          <a:lstStyle/>
          <a:p>
            <a:pPr algn="ctr"/>
            <a:r>
              <a:rPr lang="en-US" sz="8000" b="1" dirty="0">
                <a:solidFill>
                  <a:srgbClr val="7030A0"/>
                </a:solidFill>
                <a:latin typeface="Arial" panose="020B0604020202020204" pitchFamily="34" charset="0"/>
                <a:ea typeface="+mj-ea"/>
                <a:cs typeface="Arial" panose="020B0604020202020204" pitchFamily="34" charset="0"/>
              </a:rPr>
              <a:t> Thank you</a:t>
            </a:r>
            <a:endParaRPr lang="en-US" sz="8000" dirty="0"/>
          </a:p>
        </p:txBody>
      </p:sp>
    </p:spTree>
    <p:extLst>
      <p:ext uri="{BB962C8B-B14F-4D97-AF65-F5344CB8AC3E}">
        <p14:creationId xmlns:p14="http://schemas.microsoft.com/office/powerpoint/2010/main" val="4067831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6">
            <a:extLst>
              <a:ext uri="{FF2B5EF4-FFF2-40B4-BE49-F238E27FC236}">
                <a16:creationId xmlns:a16="http://schemas.microsoft.com/office/drawing/2014/main" xmlns="" id="{1F69A5E3-A507-5F8D-0DEE-C30141B9DAA7}"/>
              </a:ext>
            </a:extLst>
          </p:cNvPr>
          <p:cNvSpPr>
            <a:spLocks noGrp="1"/>
          </p:cNvSpPr>
          <p:nvPr>
            <p:ph type="title"/>
          </p:nvPr>
        </p:nvSpPr>
        <p:spPr>
          <a:xfrm>
            <a:off x="608251" y="238148"/>
            <a:ext cx="10845546" cy="1103313"/>
          </a:xfrm>
        </p:spPr>
        <p:txBody>
          <a:bodyPr/>
          <a:lstStyle/>
          <a:p>
            <a:r>
              <a:rPr lang="en-US" sz="4000" kern="1200" dirty="0">
                <a:solidFill>
                  <a:srgbClr val="7030A0"/>
                </a:solidFill>
                <a:latin typeface="Arial" panose="020B0604020202020204" pitchFamily="34" charset="0"/>
                <a:cs typeface="Arial" panose="020B0604020202020204" pitchFamily="34" charset="0"/>
              </a:rPr>
              <a:t>Evolution of Therapy in Lung Cancer</a:t>
            </a:r>
          </a:p>
        </p:txBody>
      </p:sp>
      <p:sp>
        <p:nvSpPr>
          <p:cNvPr id="4" name="Content Placeholder 3">
            <a:extLst>
              <a:ext uri="{FF2B5EF4-FFF2-40B4-BE49-F238E27FC236}">
                <a16:creationId xmlns:a16="http://schemas.microsoft.com/office/drawing/2014/main" xmlns="" id="{DF39527C-1B94-847A-9FF0-41AC6541AA81}"/>
              </a:ext>
            </a:extLst>
          </p:cNvPr>
          <p:cNvSpPr>
            <a:spLocks noGrp="1"/>
          </p:cNvSpPr>
          <p:nvPr>
            <p:ph idx="1"/>
          </p:nvPr>
        </p:nvSpPr>
        <p:spPr/>
        <p:txBody>
          <a:bodyPr/>
          <a:lstStyle/>
          <a:p>
            <a:pPr marL="0"/>
            <a:r>
              <a:rPr lang="en-US" sz="2800" kern="1200">
                <a:solidFill>
                  <a:srgbClr val="002060"/>
                </a:solidFill>
                <a:latin typeface="Arial" panose="020B0604020202020204" pitchFamily="34" charset="0"/>
                <a:cs typeface="Arial" panose="020B0604020202020204" pitchFamily="34" charset="0"/>
              </a:rPr>
              <a:t>Not one disease, but many</a:t>
            </a:r>
            <a:endParaRPr lang="en-US" sz="2800" kern="1200" dirty="0">
              <a:solidFill>
                <a:srgbClr val="002060"/>
              </a:solidFill>
              <a:latin typeface="Arial" panose="020B0604020202020204" pitchFamily="34" charset="0"/>
              <a:cs typeface="Arial" panose="020B0604020202020204" pitchFamily="34" charset="0"/>
            </a:endParaRPr>
          </a:p>
        </p:txBody>
      </p:sp>
      <p:sp>
        <p:nvSpPr>
          <p:cNvPr id="23" name="Freeform 5">
            <a:extLst>
              <a:ext uri="{FF2B5EF4-FFF2-40B4-BE49-F238E27FC236}">
                <a16:creationId xmlns:a16="http://schemas.microsoft.com/office/drawing/2014/main" xmlns="" id="{C382115E-12FF-0B14-628D-E68360537114}"/>
              </a:ext>
            </a:extLst>
          </p:cNvPr>
          <p:cNvSpPr>
            <a:spLocks/>
          </p:cNvSpPr>
          <p:nvPr/>
        </p:nvSpPr>
        <p:spPr bwMode="auto">
          <a:xfrm rot="21160415">
            <a:off x="772791" y="3372009"/>
            <a:ext cx="9801679" cy="2189929"/>
          </a:xfrm>
          <a:custGeom>
            <a:avLst/>
            <a:gdLst>
              <a:gd name="T0" fmla="*/ 0 w 5151"/>
              <a:gd name="T1" fmla="*/ 0 h 1883"/>
              <a:gd name="T2" fmla="*/ 4195 w 5151"/>
              <a:gd name="T3" fmla="*/ 1630 h 1883"/>
              <a:gd name="T4" fmla="*/ 3897 w 5151"/>
              <a:gd name="T5" fmla="*/ 1883 h 1883"/>
              <a:gd name="T6" fmla="*/ 5151 w 5151"/>
              <a:gd name="T7" fmla="*/ 1662 h 1883"/>
              <a:gd name="T8" fmla="*/ 4876 w 5151"/>
              <a:gd name="T9" fmla="*/ 975 h 1883"/>
              <a:gd name="T10" fmla="*/ 4623 w 5151"/>
              <a:gd name="T11" fmla="*/ 1183 h 1883"/>
              <a:gd name="T12" fmla="*/ 0 w 5151"/>
              <a:gd name="T13" fmla="*/ 0 h 1883"/>
            </a:gdLst>
            <a:ahLst/>
            <a:cxnLst>
              <a:cxn ang="0">
                <a:pos x="T0" y="T1"/>
              </a:cxn>
              <a:cxn ang="0">
                <a:pos x="T2" y="T3"/>
              </a:cxn>
              <a:cxn ang="0">
                <a:pos x="T4" y="T5"/>
              </a:cxn>
              <a:cxn ang="0">
                <a:pos x="T6" y="T7"/>
              </a:cxn>
              <a:cxn ang="0">
                <a:pos x="T8" y="T9"/>
              </a:cxn>
              <a:cxn ang="0">
                <a:pos x="T10" y="T11"/>
              </a:cxn>
              <a:cxn ang="0">
                <a:pos x="T12" y="T13"/>
              </a:cxn>
            </a:cxnLst>
            <a:rect l="0" t="0" r="r" b="b"/>
            <a:pathLst>
              <a:path w="5151" h="1883">
                <a:moveTo>
                  <a:pt x="0" y="0"/>
                </a:moveTo>
                <a:lnTo>
                  <a:pt x="4195" y="1630"/>
                </a:lnTo>
                <a:lnTo>
                  <a:pt x="3897" y="1883"/>
                </a:lnTo>
                <a:lnTo>
                  <a:pt x="5151" y="1662"/>
                </a:lnTo>
                <a:lnTo>
                  <a:pt x="4876" y="975"/>
                </a:lnTo>
                <a:lnTo>
                  <a:pt x="4623" y="1183"/>
                </a:lnTo>
                <a:lnTo>
                  <a:pt x="0" y="0"/>
                </a:lnTo>
                <a:close/>
              </a:path>
            </a:pathLst>
          </a:cu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400" b="1" dirty="0">
              <a:solidFill>
                <a:prstClr val="black"/>
              </a:solidFill>
              <a:cs typeface="Arial"/>
            </a:endParaRPr>
          </a:p>
        </p:txBody>
      </p:sp>
      <p:sp>
        <p:nvSpPr>
          <p:cNvPr id="24" name="Freeform 6">
            <a:extLst>
              <a:ext uri="{FF2B5EF4-FFF2-40B4-BE49-F238E27FC236}">
                <a16:creationId xmlns:a16="http://schemas.microsoft.com/office/drawing/2014/main" xmlns="" id="{0F272322-B6FA-045B-687E-3722A5CB92EF}"/>
              </a:ext>
            </a:extLst>
          </p:cNvPr>
          <p:cNvSpPr>
            <a:spLocks/>
          </p:cNvSpPr>
          <p:nvPr/>
        </p:nvSpPr>
        <p:spPr bwMode="auto">
          <a:xfrm rot="21161005">
            <a:off x="807723" y="3493682"/>
            <a:ext cx="7991888" cy="1986157"/>
          </a:xfrm>
          <a:custGeom>
            <a:avLst/>
            <a:gdLst>
              <a:gd name="T0" fmla="*/ 0 w 4195"/>
              <a:gd name="T1" fmla="*/ 0 h 1739"/>
              <a:gd name="T2" fmla="*/ 52 w 4195"/>
              <a:gd name="T3" fmla="*/ 149 h 1739"/>
              <a:gd name="T4" fmla="*/ 4066 w 4195"/>
              <a:gd name="T5" fmla="*/ 1739 h 1739"/>
              <a:gd name="T6" fmla="*/ 4195 w 4195"/>
              <a:gd name="T7" fmla="*/ 1630 h 1739"/>
              <a:gd name="T8" fmla="*/ 0 w 4195"/>
              <a:gd name="T9" fmla="*/ 0 h 1739"/>
            </a:gdLst>
            <a:ahLst/>
            <a:cxnLst>
              <a:cxn ang="0">
                <a:pos x="T0" y="T1"/>
              </a:cxn>
              <a:cxn ang="0">
                <a:pos x="T2" y="T3"/>
              </a:cxn>
              <a:cxn ang="0">
                <a:pos x="T4" y="T5"/>
              </a:cxn>
              <a:cxn ang="0">
                <a:pos x="T6" y="T7"/>
              </a:cxn>
              <a:cxn ang="0">
                <a:pos x="T8" y="T9"/>
              </a:cxn>
            </a:cxnLst>
            <a:rect l="0" t="0" r="r" b="b"/>
            <a:pathLst>
              <a:path w="4195" h="1739">
                <a:moveTo>
                  <a:pt x="0" y="0"/>
                </a:moveTo>
                <a:lnTo>
                  <a:pt x="52" y="149"/>
                </a:lnTo>
                <a:lnTo>
                  <a:pt x="4066" y="1739"/>
                </a:lnTo>
                <a:lnTo>
                  <a:pt x="4195" y="163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400" b="1" dirty="0">
              <a:solidFill>
                <a:prstClr val="black"/>
              </a:solidFill>
              <a:cs typeface="Arial"/>
            </a:endParaRPr>
          </a:p>
        </p:txBody>
      </p:sp>
      <p:sp>
        <p:nvSpPr>
          <p:cNvPr id="25" name="Freeform 7">
            <a:extLst>
              <a:ext uri="{FF2B5EF4-FFF2-40B4-BE49-F238E27FC236}">
                <a16:creationId xmlns:a16="http://schemas.microsoft.com/office/drawing/2014/main" xmlns="" id="{D9E9222B-61B2-3E0C-7C73-8A8F758F9AA3}"/>
              </a:ext>
            </a:extLst>
          </p:cNvPr>
          <p:cNvSpPr>
            <a:spLocks/>
          </p:cNvSpPr>
          <p:nvPr/>
        </p:nvSpPr>
        <p:spPr bwMode="auto">
          <a:xfrm rot="21080486">
            <a:off x="8226592" y="4823238"/>
            <a:ext cx="2443483" cy="352327"/>
          </a:xfrm>
          <a:custGeom>
            <a:avLst/>
            <a:gdLst>
              <a:gd name="T0" fmla="*/ 39 w 1293"/>
              <a:gd name="T1" fmla="*/ 221 h 342"/>
              <a:gd name="T2" fmla="*/ 0 w 1293"/>
              <a:gd name="T3" fmla="*/ 342 h 342"/>
              <a:gd name="T4" fmla="*/ 1233 w 1293"/>
              <a:gd name="T5" fmla="*/ 144 h 342"/>
              <a:gd name="T6" fmla="*/ 1293 w 1293"/>
              <a:gd name="T7" fmla="*/ 0 h 342"/>
              <a:gd name="T8" fmla="*/ 39 w 1293"/>
              <a:gd name="T9" fmla="*/ 221 h 342"/>
            </a:gdLst>
            <a:ahLst/>
            <a:cxnLst>
              <a:cxn ang="0">
                <a:pos x="T0" y="T1"/>
              </a:cxn>
              <a:cxn ang="0">
                <a:pos x="T2" y="T3"/>
              </a:cxn>
              <a:cxn ang="0">
                <a:pos x="T4" y="T5"/>
              </a:cxn>
              <a:cxn ang="0">
                <a:pos x="T6" y="T7"/>
              </a:cxn>
              <a:cxn ang="0">
                <a:pos x="T8" y="T9"/>
              </a:cxn>
            </a:cxnLst>
            <a:rect l="0" t="0" r="r" b="b"/>
            <a:pathLst>
              <a:path w="1293" h="342">
                <a:moveTo>
                  <a:pt x="39" y="221"/>
                </a:moveTo>
                <a:lnTo>
                  <a:pt x="0" y="342"/>
                </a:lnTo>
                <a:lnTo>
                  <a:pt x="1233" y="144"/>
                </a:lnTo>
                <a:lnTo>
                  <a:pt x="1293" y="0"/>
                </a:lnTo>
                <a:lnTo>
                  <a:pt x="39" y="221"/>
                </a:lnTo>
                <a:close/>
              </a:path>
            </a:pathLst>
          </a:custGeom>
          <a:gradFill flip="none" rotWithShape="1">
            <a:gsLst>
              <a:gs pos="100000">
                <a:schemeClr val="accent1">
                  <a:lumMod val="67000"/>
                </a:schemeClr>
              </a:gs>
              <a:gs pos="48000">
                <a:schemeClr val="accent1">
                  <a:lumMod val="97000"/>
                  <a:lumOff val="3000"/>
                </a:schemeClr>
              </a:gs>
              <a:gs pos="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xmlns="" id="{6AD92C50-C949-BA57-04EB-5F740A5D1533}"/>
              </a:ext>
            </a:extLst>
          </p:cNvPr>
          <p:cNvSpPr/>
          <p:nvPr/>
        </p:nvSpPr>
        <p:spPr>
          <a:xfrm>
            <a:off x="4627961" y="4127214"/>
            <a:ext cx="1031377" cy="241527"/>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xmlns="" id="{97342458-8401-F388-6690-F7CF12682FC2}"/>
              </a:ext>
            </a:extLst>
          </p:cNvPr>
          <p:cNvSpPr/>
          <p:nvPr/>
        </p:nvSpPr>
        <p:spPr>
          <a:xfrm>
            <a:off x="2990302" y="4066514"/>
            <a:ext cx="542020" cy="140248"/>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xmlns="" id="{B1F6B9AB-0897-BC46-BC41-664A1358B75C}"/>
              </a:ext>
            </a:extLst>
          </p:cNvPr>
          <p:cNvSpPr/>
          <p:nvPr/>
        </p:nvSpPr>
        <p:spPr>
          <a:xfrm>
            <a:off x="1543204" y="4017617"/>
            <a:ext cx="257845" cy="58674"/>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xmlns="" id="{0DE37671-D234-EA8F-284C-42B048AA9723}"/>
              </a:ext>
            </a:extLst>
          </p:cNvPr>
          <p:cNvSpPr/>
          <p:nvPr/>
        </p:nvSpPr>
        <p:spPr>
          <a:xfrm>
            <a:off x="6339828" y="4210733"/>
            <a:ext cx="1376549" cy="322360"/>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xmlns="" id="{45CBAB97-09E4-25C4-F1F9-A1C7E0372229}"/>
              </a:ext>
            </a:extLst>
          </p:cNvPr>
          <p:cNvSpPr/>
          <p:nvPr/>
        </p:nvSpPr>
        <p:spPr>
          <a:xfrm>
            <a:off x="8413481" y="4359335"/>
            <a:ext cx="1653090" cy="387119"/>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algn="l" defTabSz="914377" rtl="0" eaLnBrk="0" fontAlgn="base" hangingPunct="0">
              <a:lnSpc>
                <a:spcPct val="80000"/>
              </a:lnSpc>
              <a:spcBef>
                <a:spcPct val="0"/>
              </a:spcBef>
              <a:spcAft>
                <a:spcPct val="0"/>
              </a:spcAft>
              <a:defRPr/>
            </a:pPr>
            <a:endParaRPr lang="en-US" sz="1600" b="1" dirty="0">
              <a:solidFill>
                <a:prstClr val="black"/>
              </a:solidFill>
              <a:latin typeface="Calibri" panose="020F0502020204030204" pitchFamily="34" charset="0"/>
              <a:cs typeface="Calibri" panose="020F0502020204030204" pitchFamily="34" charset="0"/>
            </a:endParaRPr>
          </a:p>
        </p:txBody>
      </p:sp>
      <p:graphicFrame>
        <p:nvGraphicFramePr>
          <p:cNvPr id="34" name="Chart 33">
            <a:extLst>
              <a:ext uri="{FF2B5EF4-FFF2-40B4-BE49-F238E27FC236}">
                <a16:creationId xmlns:a16="http://schemas.microsoft.com/office/drawing/2014/main" xmlns="" id="{E0225A92-C943-E650-B78E-9116CE695BBD}"/>
              </a:ext>
            </a:extLst>
          </p:cNvPr>
          <p:cNvGraphicFramePr/>
          <p:nvPr/>
        </p:nvGraphicFramePr>
        <p:xfrm>
          <a:off x="2341469" y="2791742"/>
          <a:ext cx="1816934" cy="1462746"/>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34">
            <a:extLst>
              <a:ext uri="{FF2B5EF4-FFF2-40B4-BE49-F238E27FC236}">
                <a16:creationId xmlns:a16="http://schemas.microsoft.com/office/drawing/2014/main" xmlns="" id="{6EBBFDE5-F8B4-1566-843B-EDD227DB2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9258" y="2876956"/>
            <a:ext cx="2041584" cy="1208332"/>
          </a:xfrm>
          <a:prstGeom prst="rect">
            <a:avLst/>
          </a:prstGeom>
          <a:effectLst/>
        </p:spPr>
      </p:pic>
      <p:sp>
        <p:nvSpPr>
          <p:cNvPr id="36" name="TextBox 35">
            <a:extLst>
              <a:ext uri="{FF2B5EF4-FFF2-40B4-BE49-F238E27FC236}">
                <a16:creationId xmlns:a16="http://schemas.microsoft.com/office/drawing/2014/main" xmlns="" id="{B0164D3C-9EC6-AB25-7217-759B6096112D}"/>
              </a:ext>
            </a:extLst>
          </p:cNvPr>
          <p:cNvSpPr txBox="1"/>
          <p:nvPr/>
        </p:nvSpPr>
        <p:spPr>
          <a:xfrm>
            <a:off x="592640" y="4415166"/>
            <a:ext cx="1806204" cy="344708"/>
          </a:xfrm>
          <a:prstGeom prst="rect">
            <a:avLst/>
          </a:prstGeom>
          <a:noFill/>
          <a:ln w="3175">
            <a:noFill/>
          </a:ln>
        </p:spPr>
        <p:txBody>
          <a:bodyPr wrap="square" lIns="18287" tIns="18287" rIns="18287" bIns="18287" rtlCol="0" anchor="ctr" anchorCtr="0">
            <a:spAutoFit/>
          </a:bodyPr>
          <a:lstStyle/>
          <a:p>
            <a:pPr algn="ctr" defTabSz="914377" rtl="0">
              <a:defRPr/>
            </a:pPr>
            <a:r>
              <a:rPr lang="en-US" sz="2000" b="1" dirty="0">
                <a:solidFill>
                  <a:srgbClr val="015873"/>
                </a:solidFill>
                <a:latin typeface="Calibri" panose="020F0502020204030204" pitchFamily="34" charset="0"/>
                <a:cs typeface="Calibri" panose="020F0502020204030204" pitchFamily="34" charset="0"/>
              </a:rPr>
              <a:t>Traditional View</a:t>
            </a:r>
            <a:endParaRPr lang="en-US" sz="2000" b="1" i="1" dirty="0">
              <a:solidFill>
                <a:srgbClr val="015873"/>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9F8522-EFF8-CF04-D40D-28C7E8515851}"/>
              </a:ext>
            </a:extLst>
          </p:cNvPr>
          <p:cNvSpPr txBox="1"/>
          <p:nvPr/>
        </p:nvSpPr>
        <p:spPr>
          <a:xfrm>
            <a:off x="9855194" y="5013221"/>
            <a:ext cx="1452997" cy="344708"/>
          </a:xfrm>
          <a:prstGeom prst="rect">
            <a:avLst/>
          </a:prstGeom>
          <a:noFill/>
          <a:ln w="3175">
            <a:noFill/>
          </a:ln>
        </p:spPr>
        <p:txBody>
          <a:bodyPr wrap="square" lIns="18287" tIns="18287" rIns="18287" bIns="18287" rtlCol="0" anchor="ctr" anchorCtr="0">
            <a:spAutoFit/>
          </a:bodyPr>
          <a:lstStyle/>
          <a:p>
            <a:pPr algn="ctr" defTabSz="914377" rtl="0">
              <a:defRPr/>
            </a:pPr>
            <a:r>
              <a:rPr lang="en-US" sz="2000" b="1" dirty="0">
                <a:solidFill>
                  <a:srgbClr val="015873"/>
                </a:solidFill>
                <a:latin typeface="Calibri" panose="020F0502020204030204" pitchFamily="34" charset="0"/>
                <a:cs typeface="Calibri" panose="020F0502020204030204" pitchFamily="34" charset="0"/>
              </a:rPr>
              <a:t>Present View</a:t>
            </a:r>
            <a:endParaRPr lang="en-US" sz="2000" b="1" i="1" dirty="0">
              <a:solidFill>
                <a:srgbClr val="015873"/>
              </a:solidFill>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xmlns="" id="{B7264F72-3B86-DA8E-F654-463413A25D89}"/>
              </a:ext>
            </a:extLst>
          </p:cNvPr>
          <p:cNvGrpSpPr/>
          <p:nvPr/>
        </p:nvGrpSpPr>
        <p:grpSpPr>
          <a:xfrm>
            <a:off x="2863508" y="2705393"/>
            <a:ext cx="1310714" cy="944034"/>
            <a:chOff x="1269141" y="1996272"/>
            <a:chExt cx="1735626" cy="993766"/>
          </a:xfrm>
        </p:grpSpPr>
        <p:sp>
          <p:nvSpPr>
            <p:cNvPr id="39" name="TextBox 38">
              <a:extLst>
                <a:ext uri="{FF2B5EF4-FFF2-40B4-BE49-F238E27FC236}">
                  <a16:creationId xmlns:a16="http://schemas.microsoft.com/office/drawing/2014/main" xmlns="" id="{1DF9149D-26E5-CC4F-B65E-8966B4F1370B}"/>
                </a:ext>
              </a:extLst>
            </p:cNvPr>
            <p:cNvSpPr txBox="1"/>
            <p:nvPr/>
          </p:nvSpPr>
          <p:spPr>
            <a:xfrm>
              <a:off x="1269141" y="2730846"/>
              <a:ext cx="706033" cy="259192"/>
            </a:xfrm>
            <a:prstGeom prst="rect">
              <a:avLst/>
            </a:prstGeom>
            <a:noFill/>
          </p:spPr>
          <p:txBody>
            <a:bodyPr wrap="none" lIns="0" tIns="0" rIns="0" bIns="0" rtlCol="0">
              <a:spAutoFit/>
            </a:bodyPr>
            <a:lstStyle/>
            <a:p>
              <a:pPr algn="ctr" defTabSz="914377" rtl="0" fontAlgn="base">
                <a:spcBef>
                  <a:spcPct val="0"/>
                </a:spcBef>
                <a:spcAft>
                  <a:spcPct val="0"/>
                </a:spcAft>
                <a:defRPr/>
              </a:pPr>
              <a:r>
                <a:rPr lang="en-US" sz="1600" b="1" dirty="0">
                  <a:solidFill>
                    <a:prstClr val="black"/>
                  </a:solidFill>
                  <a:latin typeface="Calibri" panose="020F0502020204030204" pitchFamily="34" charset="0"/>
                  <a:cs typeface="Calibri" panose="020F0502020204030204" pitchFamily="34" charset="0"/>
                </a:rPr>
                <a:t>NSCLC</a:t>
              </a:r>
            </a:p>
          </p:txBody>
        </p:sp>
        <p:sp>
          <p:nvSpPr>
            <p:cNvPr id="40" name="Rectangle 39">
              <a:extLst>
                <a:ext uri="{FF2B5EF4-FFF2-40B4-BE49-F238E27FC236}">
                  <a16:creationId xmlns:a16="http://schemas.microsoft.com/office/drawing/2014/main" xmlns="" id="{E2F25213-93E5-3B9D-41E5-A3E6833619EF}"/>
                </a:ext>
              </a:extLst>
            </p:cNvPr>
            <p:cNvSpPr/>
            <p:nvPr/>
          </p:nvSpPr>
          <p:spPr>
            <a:xfrm>
              <a:off x="2091740" y="1996272"/>
              <a:ext cx="913027" cy="259192"/>
            </a:xfrm>
            <a:prstGeom prst="rect">
              <a:avLst/>
            </a:prstGeom>
          </p:spPr>
          <p:txBody>
            <a:bodyPr wrap="square" lIns="0" tIns="0" rIns="0" bIns="0">
              <a:spAutoFit/>
            </a:bodyPr>
            <a:lstStyle/>
            <a:p>
              <a:pPr algn="ctr" defTabSz="914377" rtl="0" fontAlgn="base">
                <a:spcBef>
                  <a:spcPct val="0"/>
                </a:spcBef>
                <a:spcAft>
                  <a:spcPct val="0"/>
                </a:spcAft>
                <a:defRPr/>
              </a:pPr>
              <a:r>
                <a:rPr lang="en-US" sz="1600" b="1" dirty="0">
                  <a:solidFill>
                    <a:prstClr val="black"/>
                  </a:solidFill>
                  <a:latin typeface="Calibri" panose="020F0502020204030204" pitchFamily="34" charset="0"/>
                  <a:cs typeface="Calibri" panose="020F0502020204030204" pitchFamily="34" charset="0"/>
                </a:rPr>
                <a:t>SCLC</a:t>
              </a:r>
            </a:p>
          </p:txBody>
        </p:sp>
      </p:grpSp>
      <p:sp>
        <p:nvSpPr>
          <p:cNvPr id="41" name="TextBox 40">
            <a:extLst>
              <a:ext uri="{FF2B5EF4-FFF2-40B4-BE49-F238E27FC236}">
                <a16:creationId xmlns:a16="http://schemas.microsoft.com/office/drawing/2014/main" xmlns="" id="{7B8108FE-96D5-CA33-3955-CB7133821862}"/>
              </a:ext>
            </a:extLst>
          </p:cNvPr>
          <p:cNvSpPr txBox="1"/>
          <p:nvPr/>
        </p:nvSpPr>
        <p:spPr>
          <a:xfrm>
            <a:off x="4187860" y="2209283"/>
            <a:ext cx="2068803" cy="612932"/>
          </a:xfrm>
          <a:prstGeom prst="rect">
            <a:avLst/>
          </a:prstGeom>
          <a:noFill/>
        </p:spPr>
        <p:txBody>
          <a:bodyPr wrap="square" lIns="0" tIns="0" rIns="0" bIns="0" rtlCol="0">
            <a:noAutofit/>
          </a:bodyPr>
          <a:lstStyle/>
          <a:p>
            <a:pPr algn="l" defTabSz="914377" rtl="0" fontAlgn="base">
              <a:spcBef>
                <a:spcPct val="0"/>
              </a:spcBef>
              <a:spcAft>
                <a:spcPct val="0"/>
              </a:spcAft>
              <a:defRPr/>
            </a:pPr>
            <a:r>
              <a:rPr lang="en-US" sz="1600" b="1" dirty="0">
                <a:solidFill>
                  <a:srgbClr val="E1471D"/>
                </a:solidFill>
                <a:latin typeface="Calibri" panose="020F0502020204030204" pitchFamily="34" charset="0"/>
                <a:cs typeface="Calibri" panose="020F0502020204030204" pitchFamily="34" charset="0"/>
              </a:rPr>
              <a:t>Histologic Breakdown</a:t>
            </a:r>
          </a:p>
          <a:p>
            <a:pPr algn="l" defTabSz="914377" rtl="0" fontAlgn="base">
              <a:spcBef>
                <a:spcPct val="0"/>
              </a:spcBef>
              <a:spcAft>
                <a:spcPct val="0"/>
              </a:spcAft>
              <a:buClr>
                <a:srgbClr val="FCA201"/>
              </a:buClr>
              <a:defRPr/>
            </a:pPr>
            <a:r>
              <a:rPr lang="en-US" sz="1600" dirty="0">
                <a:solidFill>
                  <a:prstClr val="black"/>
                </a:solidFill>
                <a:latin typeface="Calibri" panose="020F0502020204030204" pitchFamily="34" charset="0"/>
                <a:cs typeface="Calibri" panose="020F0502020204030204" pitchFamily="34" charset="0"/>
              </a:rPr>
              <a:t>(eg, SQ, NSQ: large cell, adenocarcinoma)</a:t>
            </a:r>
          </a:p>
        </p:txBody>
      </p:sp>
      <p:sp>
        <p:nvSpPr>
          <p:cNvPr id="42" name="TextBox 41">
            <a:extLst>
              <a:ext uri="{FF2B5EF4-FFF2-40B4-BE49-F238E27FC236}">
                <a16:creationId xmlns:a16="http://schemas.microsoft.com/office/drawing/2014/main" xmlns="" id="{EFBAE664-7875-C424-B27C-2CCA91D2FB6B}"/>
              </a:ext>
            </a:extLst>
          </p:cNvPr>
          <p:cNvSpPr txBox="1"/>
          <p:nvPr/>
        </p:nvSpPr>
        <p:spPr>
          <a:xfrm>
            <a:off x="6362841" y="2391341"/>
            <a:ext cx="2107960" cy="492443"/>
          </a:xfrm>
          <a:prstGeom prst="rect">
            <a:avLst/>
          </a:prstGeom>
          <a:noFill/>
        </p:spPr>
        <p:txBody>
          <a:bodyPr wrap="square" lIns="0" tIns="0" rIns="0" bIns="0" rtlCol="0">
            <a:spAutoFit/>
          </a:bodyPr>
          <a:lstStyle/>
          <a:p>
            <a:pPr algn="l" defTabSz="914377" rtl="0" fontAlgn="base">
              <a:spcBef>
                <a:spcPct val="0"/>
              </a:spcBef>
              <a:spcAft>
                <a:spcPct val="0"/>
              </a:spcAft>
              <a:defRPr/>
            </a:pPr>
            <a:r>
              <a:rPr lang="en-US" sz="1600" b="1" dirty="0">
                <a:solidFill>
                  <a:srgbClr val="E1471D"/>
                </a:solidFill>
                <a:latin typeface="Calibri" panose="020F0502020204030204" pitchFamily="34" charset="0"/>
                <a:cs typeface="Calibri" panose="020F0502020204030204" pitchFamily="34" charset="0"/>
              </a:rPr>
              <a:t>Molecular Pathology</a:t>
            </a:r>
          </a:p>
          <a:p>
            <a:pPr algn="l" defTabSz="914377" rtl="0" fontAlgn="base">
              <a:spcBef>
                <a:spcPct val="0"/>
              </a:spcBef>
              <a:spcAft>
                <a:spcPct val="0"/>
              </a:spcAft>
              <a:buClr>
                <a:srgbClr val="FCA201"/>
              </a:buClr>
              <a:defRPr/>
            </a:pPr>
            <a:r>
              <a:rPr lang="en-US" sz="1600" dirty="0">
                <a:solidFill>
                  <a:prstClr val="black"/>
                </a:solidFill>
                <a:latin typeface="Calibri" panose="020F0502020204030204" pitchFamily="34" charset="0"/>
                <a:cs typeface="Calibri" panose="020F0502020204030204" pitchFamily="34" charset="0"/>
              </a:rPr>
              <a:t>(eg, </a:t>
            </a:r>
            <a:r>
              <a:rPr lang="en-US" sz="1600" i="1" dirty="0">
                <a:solidFill>
                  <a:prstClr val="black"/>
                </a:solidFill>
                <a:latin typeface="Calibri" panose="020F0502020204030204" pitchFamily="34" charset="0"/>
                <a:cs typeface="Calibri" panose="020F0502020204030204" pitchFamily="34" charset="0"/>
              </a:rPr>
              <a:t>EGFR, ALK, ROS1</a:t>
            </a:r>
            <a:r>
              <a:rPr lang="en-US" sz="1600" dirty="0">
                <a:solidFill>
                  <a:prstClr val="black"/>
                </a:solidFill>
                <a:latin typeface="Calibri" panose="020F0502020204030204" pitchFamily="34" charset="0"/>
                <a:cs typeface="Calibri" panose="020F0502020204030204" pitchFamily="34" charset="0"/>
              </a:rPr>
              <a:t>)</a:t>
            </a:r>
          </a:p>
        </p:txBody>
      </p:sp>
      <p:cxnSp>
        <p:nvCxnSpPr>
          <p:cNvPr id="43" name="Straight Connector 42">
            <a:extLst>
              <a:ext uri="{FF2B5EF4-FFF2-40B4-BE49-F238E27FC236}">
                <a16:creationId xmlns:a16="http://schemas.microsoft.com/office/drawing/2014/main" xmlns="" id="{99E3E5DE-2655-C552-37AA-F8EF0F157945}"/>
              </a:ext>
            </a:extLst>
          </p:cNvPr>
          <p:cNvCxnSpPr/>
          <p:nvPr/>
        </p:nvCxnSpPr>
        <p:spPr>
          <a:xfrm flipV="1">
            <a:off x="3595222" y="2933741"/>
            <a:ext cx="137194" cy="153199"/>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xmlns="" id="{F2CB8BD3-69EF-07C7-918B-89751BA12764}"/>
              </a:ext>
            </a:extLst>
          </p:cNvPr>
          <p:cNvSpPr txBox="1"/>
          <p:nvPr/>
        </p:nvSpPr>
        <p:spPr>
          <a:xfrm>
            <a:off x="8060156" y="2639026"/>
            <a:ext cx="2474246" cy="246221"/>
          </a:xfrm>
          <a:prstGeom prst="rect">
            <a:avLst/>
          </a:prstGeom>
          <a:noFill/>
        </p:spPr>
        <p:txBody>
          <a:bodyPr wrap="square" lIns="0" tIns="0" rIns="0" bIns="0" rtlCol="0">
            <a:spAutoFit/>
          </a:bodyPr>
          <a:lstStyle/>
          <a:p>
            <a:pPr algn="ctr" defTabSz="914377" rtl="0" fontAlgn="base">
              <a:spcBef>
                <a:spcPct val="0"/>
              </a:spcBef>
              <a:spcAft>
                <a:spcPct val="0"/>
              </a:spcAft>
              <a:defRPr/>
            </a:pPr>
            <a:r>
              <a:rPr lang="en-US" sz="1600" b="1" dirty="0">
                <a:solidFill>
                  <a:srgbClr val="E1471D"/>
                </a:solidFill>
                <a:latin typeface="Calibri" panose="020F0502020204030204" pitchFamily="34" charset="0"/>
                <a:cs typeface="Calibri" panose="020F0502020204030204" pitchFamily="34" charset="0"/>
              </a:rPr>
              <a:t>PD-L1 Expression Level</a:t>
            </a:r>
          </a:p>
        </p:txBody>
      </p:sp>
      <p:graphicFrame>
        <p:nvGraphicFramePr>
          <p:cNvPr id="45" name="Chart 44">
            <a:extLst>
              <a:ext uri="{FF2B5EF4-FFF2-40B4-BE49-F238E27FC236}">
                <a16:creationId xmlns:a16="http://schemas.microsoft.com/office/drawing/2014/main" xmlns="" id="{63C52DC2-408F-F48F-CCE7-B4E03A65389F}"/>
              </a:ext>
            </a:extLst>
          </p:cNvPr>
          <p:cNvGraphicFramePr/>
          <p:nvPr/>
        </p:nvGraphicFramePr>
        <p:xfrm>
          <a:off x="8088202" y="2776642"/>
          <a:ext cx="2418167" cy="1409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a:extLst>
              <a:ext uri="{FF2B5EF4-FFF2-40B4-BE49-F238E27FC236}">
                <a16:creationId xmlns:a16="http://schemas.microsoft.com/office/drawing/2014/main" xmlns="" id="{32A9BE77-1372-4652-B013-F8670769203D}"/>
              </a:ext>
            </a:extLst>
          </p:cNvPr>
          <p:cNvGraphicFramePr/>
          <p:nvPr/>
        </p:nvGraphicFramePr>
        <p:xfrm>
          <a:off x="4177767" y="2792490"/>
          <a:ext cx="2047952" cy="13686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a:extLst>
              <a:ext uri="{FF2B5EF4-FFF2-40B4-BE49-F238E27FC236}">
                <a16:creationId xmlns:a16="http://schemas.microsoft.com/office/drawing/2014/main" xmlns="" id="{B6798FC0-4C71-CB9E-C306-46E8D5BD17D2}"/>
              </a:ext>
            </a:extLst>
          </p:cNvPr>
          <p:cNvGraphicFramePr/>
          <p:nvPr/>
        </p:nvGraphicFramePr>
        <p:xfrm>
          <a:off x="837123" y="3018354"/>
          <a:ext cx="1549641" cy="1009942"/>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a:extLst>
              <a:ext uri="{FF2B5EF4-FFF2-40B4-BE49-F238E27FC236}">
                <a16:creationId xmlns:a16="http://schemas.microsoft.com/office/drawing/2014/main" xmlns="" id="{FCB60BAC-933F-2C81-409C-F901D93D156D}"/>
              </a:ext>
            </a:extLst>
          </p:cNvPr>
          <p:cNvSpPr txBox="1"/>
          <p:nvPr/>
        </p:nvSpPr>
        <p:spPr>
          <a:xfrm>
            <a:off x="1138810" y="3206347"/>
            <a:ext cx="922473" cy="492443"/>
          </a:xfrm>
          <a:prstGeom prst="rect">
            <a:avLst/>
          </a:prstGeom>
          <a:noFill/>
        </p:spPr>
        <p:txBody>
          <a:bodyPr wrap="square" lIns="0" tIns="0" rIns="0" bIns="0" rtlCol="0">
            <a:spAutoFit/>
          </a:bodyPr>
          <a:lstStyle/>
          <a:p>
            <a:pPr algn="ctr" defTabSz="914377" rtl="0" fontAlgn="base">
              <a:spcBef>
                <a:spcPct val="0"/>
              </a:spcBef>
              <a:spcAft>
                <a:spcPct val="0"/>
              </a:spcAft>
              <a:defRPr/>
            </a:pPr>
            <a:r>
              <a:rPr lang="en-US" sz="1600" b="1" dirty="0">
                <a:solidFill>
                  <a:srgbClr val="000000"/>
                </a:solidFill>
                <a:latin typeface="Calibri" panose="020F0502020204030204" pitchFamily="34" charset="0"/>
                <a:cs typeface="Calibri" panose="020F0502020204030204" pitchFamily="34" charset="0"/>
              </a:rPr>
              <a:t>Lung Cancer</a:t>
            </a:r>
          </a:p>
        </p:txBody>
      </p:sp>
      <p:sp>
        <p:nvSpPr>
          <p:cNvPr id="49" name="Rectangle 48">
            <a:extLst>
              <a:ext uri="{FF2B5EF4-FFF2-40B4-BE49-F238E27FC236}">
                <a16:creationId xmlns:a16="http://schemas.microsoft.com/office/drawing/2014/main" xmlns="" id="{C329A690-7EC4-737A-0FF0-591BBD7470A3}"/>
              </a:ext>
            </a:extLst>
          </p:cNvPr>
          <p:cNvSpPr/>
          <p:nvPr/>
        </p:nvSpPr>
        <p:spPr>
          <a:xfrm>
            <a:off x="9223964" y="3402663"/>
            <a:ext cx="689501" cy="246221"/>
          </a:xfrm>
          <a:prstGeom prst="rect">
            <a:avLst/>
          </a:prstGeom>
        </p:spPr>
        <p:txBody>
          <a:bodyPr wrap="square" lIns="0" tIns="0" rIns="0" bIns="0">
            <a:spAutoFit/>
          </a:bodyPr>
          <a:lstStyle/>
          <a:p>
            <a:pPr algn="ctr" defTabSz="914377" rtl="0" fontAlgn="base">
              <a:spcBef>
                <a:spcPct val="0"/>
              </a:spcBef>
              <a:spcAft>
                <a:spcPct val="0"/>
              </a:spcAft>
              <a:defRPr/>
            </a:pPr>
            <a:r>
              <a:rPr lang="en-US" sz="1600" b="1" dirty="0">
                <a:solidFill>
                  <a:srgbClr val="000000"/>
                </a:solidFill>
                <a:latin typeface="Calibri" panose="020F0502020204030204" pitchFamily="34" charset="0"/>
                <a:cs typeface="Calibri" panose="020F0502020204030204" pitchFamily="34" charset="0"/>
              </a:rPr>
              <a:t>≥50%</a:t>
            </a:r>
          </a:p>
        </p:txBody>
      </p:sp>
      <p:sp>
        <p:nvSpPr>
          <p:cNvPr id="50" name="Rectangle 49">
            <a:extLst>
              <a:ext uri="{FF2B5EF4-FFF2-40B4-BE49-F238E27FC236}">
                <a16:creationId xmlns:a16="http://schemas.microsoft.com/office/drawing/2014/main" xmlns="" id="{1F05009E-4755-B024-7F7E-7EFA7E71C609}"/>
              </a:ext>
            </a:extLst>
          </p:cNvPr>
          <p:cNvSpPr/>
          <p:nvPr/>
        </p:nvSpPr>
        <p:spPr>
          <a:xfrm>
            <a:off x="8368337" y="3185624"/>
            <a:ext cx="889652" cy="246221"/>
          </a:xfrm>
          <a:prstGeom prst="rect">
            <a:avLst/>
          </a:prstGeom>
        </p:spPr>
        <p:txBody>
          <a:bodyPr wrap="square" lIns="0" tIns="0" rIns="0" bIns="0">
            <a:spAutoFit/>
          </a:bodyPr>
          <a:lstStyle/>
          <a:p>
            <a:pPr algn="ctr" defTabSz="914377" rtl="0" fontAlgn="base">
              <a:spcBef>
                <a:spcPct val="0"/>
              </a:spcBef>
              <a:spcAft>
                <a:spcPct val="0"/>
              </a:spcAft>
              <a:defRPr/>
            </a:pPr>
            <a:r>
              <a:rPr lang="en-US" sz="1600" b="1" dirty="0">
                <a:solidFill>
                  <a:prstClr val="black"/>
                </a:solidFill>
                <a:latin typeface="Calibri" panose="020F0502020204030204" pitchFamily="34" charset="0"/>
                <a:cs typeface="Calibri" panose="020F0502020204030204" pitchFamily="34" charset="0"/>
              </a:rPr>
              <a:t>≥1%-49%</a:t>
            </a:r>
          </a:p>
        </p:txBody>
      </p:sp>
      <p:sp>
        <p:nvSpPr>
          <p:cNvPr id="51" name="Rectangle 50">
            <a:extLst>
              <a:ext uri="{FF2B5EF4-FFF2-40B4-BE49-F238E27FC236}">
                <a16:creationId xmlns:a16="http://schemas.microsoft.com/office/drawing/2014/main" xmlns="" id="{BFF01BAD-574F-595F-7EDB-FAEB0EF5C236}"/>
              </a:ext>
            </a:extLst>
          </p:cNvPr>
          <p:cNvSpPr/>
          <p:nvPr/>
        </p:nvSpPr>
        <p:spPr>
          <a:xfrm>
            <a:off x="9258802" y="3014002"/>
            <a:ext cx="689501" cy="246221"/>
          </a:xfrm>
          <a:prstGeom prst="rect">
            <a:avLst/>
          </a:prstGeom>
        </p:spPr>
        <p:txBody>
          <a:bodyPr wrap="square" lIns="0" tIns="0" rIns="0" bIns="0">
            <a:spAutoFit/>
          </a:bodyPr>
          <a:lstStyle/>
          <a:p>
            <a:pPr algn="ctr" defTabSz="914377" rtl="0" fontAlgn="base">
              <a:spcBef>
                <a:spcPct val="0"/>
              </a:spcBef>
              <a:spcAft>
                <a:spcPct val="0"/>
              </a:spcAft>
              <a:defRPr/>
            </a:pPr>
            <a:r>
              <a:rPr lang="en-US" sz="1600" b="1" dirty="0">
                <a:solidFill>
                  <a:prstClr val="white"/>
                </a:solidFill>
                <a:latin typeface="Calibri" panose="020F0502020204030204" pitchFamily="34" charset="0"/>
                <a:cs typeface="Calibri" panose="020F0502020204030204" pitchFamily="34" charset="0"/>
              </a:rPr>
              <a:t>&lt;1%</a:t>
            </a:r>
          </a:p>
        </p:txBody>
      </p:sp>
      <p:sp>
        <p:nvSpPr>
          <p:cNvPr id="52" name="Text Box 11">
            <a:extLst>
              <a:ext uri="{FF2B5EF4-FFF2-40B4-BE49-F238E27FC236}">
                <a16:creationId xmlns:a16="http://schemas.microsoft.com/office/drawing/2014/main" xmlns="" id="{2073F9E1-3B1C-DB8D-B683-B465080E317B}"/>
              </a:ext>
            </a:extLst>
          </p:cNvPr>
          <p:cNvSpPr txBox="1">
            <a:spLocks noChangeArrowheads="1"/>
          </p:cNvSpPr>
          <p:nvPr/>
        </p:nvSpPr>
        <p:spPr bwMode="auto">
          <a:xfrm>
            <a:off x="410463" y="6174192"/>
            <a:ext cx="7763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defTabSz="457200" rtl="0">
              <a:lnSpc>
                <a:spcPct val="100000"/>
              </a:lnSpc>
              <a:spcBef>
                <a:spcPct val="0"/>
              </a:spcBef>
              <a:spcAft>
                <a:spcPct val="0"/>
              </a:spcAft>
              <a:buClrTx/>
              <a:buFont typeface="Wingdings" panose="05000000000000000000" pitchFamily="2" charset="2"/>
              <a:buNone/>
              <a:defRPr/>
            </a:pPr>
            <a:r>
              <a:rPr lang="en-US" altLang="en-US" sz="1200" dirty="0">
                <a:solidFill>
                  <a:srgbClr val="455560"/>
                </a:solidFill>
                <a:latin typeface="Calibri" panose="020F0502020204030204" pitchFamily="34" charset="0"/>
                <a:cs typeface="Arial" panose="020B0604020202020204" pitchFamily="34" charset="0"/>
              </a:rPr>
              <a:t>Cooper. Pathology. 2011;43:103. Langer. JCO. 2010;28:5311. Galon. Immunity. 2013;39:11. </a:t>
            </a:r>
            <a:br>
              <a:rPr lang="en-US" altLang="en-US" sz="1200" dirty="0">
                <a:solidFill>
                  <a:srgbClr val="455560"/>
                </a:solidFill>
                <a:latin typeface="Calibri" panose="020F0502020204030204" pitchFamily="34" charset="0"/>
                <a:cs typeface="Arial" panose="020B0604020202020204" pitchFamily="34" charset="0"/>
              </a:rPr>
            </a:br>
            <a:r>
              <a:rPr lang="en-US" altLang="en-US" sz="1200" dirty="0">
                <a:solidFill>
                  <a:srgbClr val="455560"/>
                </a:solidFill>
                <a:latin typeface="Calibri" panose="020F0502020204030204" pitchFamily="34" charset="0"/>
                <a:cs typeface="Arial" panose="020B0604020202020204" pitchFamily="34" charset="0"/>
              </a:rPr>
              <a:t>Pao. Lancet Oncol. 2011;12:175. Krigsfeld. AACR 2017. Abstr CT143.</a:t>
            </a:r>
          </a:p>
        </p:txBody>
      </p:sp>
      <p:sp>
        <p:nvSpPr>
          <p:cNvPr id="32" name="Freeform: Shape 31">
            <a:extLst>
              <a:ext uri="{FF2B5EF4-FFF2-40B4-BE49-F238E27FC236}">
                <a16:creationId xmlns:a16="http://schemas.microsoft.com/office/drawing/2014/main" xmlns="" id="{9AC7BC96-0470-4AC3-9987-9CA0D417EB61}"/>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51121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Shape 84">
            <a:extLst>
              <a:ext uri="{FF2B5EF4-FFF2-40B4-BE49-F238E27FC236}">
                <a16:creationId xmlns:a16="http://schemas.microsoft.com/office/drawing/2014/main" xmlns="" id="{9DE3DDEC-4029-4B1C-808F-8520E880D6A7}"/>
              </a:ext>
            </a:extLst>
          </p:cNvPr>
          <p:cNvSpPr/>
          <p:nvPr/>
        </p:nvSpPr>
        <p:spPr bwMode="auto">
          <a:xfrm rot="16200000">
            <a:off x="6702921" y="2767593"/>
            <a:ext cx="548640" cy="45606"/>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58" name="TextBox 157">
            <a:extLst>
              <a:ext uri="{FF2B5EF4-FFF2-40B4-BE49-F238E27FC236}">
                <a16:creationId xmlns:a16="http://schemas.microsoft.com/office/drawing/2014/main" xmlns="" id="{06A0CE6E-B43C-4CAF-B5DF-CE4504C5FFDD}"/>
              </a:ext>
            </a:extLst>
          </p:cNvPr>
          <p:cNvSpPr txBox="1"/>
          <p:nvPr/>
        </p:nvSpPr>
        <p:spPr bwMode="auto">
          <a:xfrm>
            <a:off x="8021997" y="3661878"/>
            <a:ext cx="1724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ROS1</a:t>
            </a:r>
            <a:r>
              <a:rPr lang="en-US" sz="1600" b="1" dirty="0">
                <a:solidFill>
                  <a:srgbClr val="000000"/>
                </a:solidFill>
                <a:latin typeface="Calibri" panose="020F0502020204030204" pitchFamily="34" charset="0"/>
                <a:cs typeface="Arial" panose="020B0604020202020204" pitchFamily="34" charset="0"/>
              </a:rPr>
              <a:t> 2%</a:t>
            </a:r>
          </a:p>
        </p:txBody>
      </p:sp>
      <p:sp>
        <p:nvSpPr>
          <p:cNvPr id="163" name="TextBox 162">
            <a:extLst>
              <a:ext uri="{FF2B5EF4-FFF2-40B4-BE49-F238E27FC236}">
                <a16:creationId xmlns:a16="http://schemas.microsoft.com/office/drawing/2014/main" xmlns="" id="{4478A584-C19C-4929-83E5-33FA8383657F}"/>
              </a:ext>
            </a:extLst>
          </p:cNvPr>
          <p:cNvSpPr txBox="1"/>
          <p:nvPr/>
        </p:nvSpPr>
        <p:spPr bwMode="auto">
          <a:xfrm>
            <a:off x="7993416" y="3934236"/>
            <a:ext cx="931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BRAF</a:t>
            </a:r>
            <a:r>
              <a:rPr lang="en-US" sz="1600" b="1" dirty="0">
                <a:solidFill>
                  <a:srgbClr val="000000"/>
                </a:solidFill>
                <a:latin typeface="Calibri" panose="020F0502020204030204" pitchFamily="34" charset="0"/>
                <a:cs typeface="Arial" panose="020B0604020202020204" pitchFamily="34" charset="0"/>
              </a:rPr>
              <a:t> 2%</a:t>
            </a:r>
          </a:p>
        </p:txBody>
      </p:sp>
      <p:sp>
        <p:nvSpPr>
          <p:cNvPr id="78850" name="Rectangle 2"/>
          <p:cNvSpPr>
            <a:spLocks noGrp="1" noChangeArrowheads="1"/>
          </p:cNvSpPr>
          <p:nvPr>
            <p:ph type="title"/>
          </p:nvPr>
        </p:nvSpPr>
        <p:spPr>
          <a:xfrm>
            <a:off x="608251" y="293072"/>
            <a:ext cx="10845546" cy="1103313"/>
          </a:xfrm>
          <a:noFill/>
        </p:spPr>
        <p:txBody>
          <a:bodyPr>
            <a:noAutofit/>
          </a:bodyPr>
          <a:lstStyle/>
          <a:p>
            <a:r>
              <a:rPr lang="en-US" sz="3200" kern="1200" dirty="0">
                <a:solidFill>
                  <a:srgbClr val="7030A0"/>
                </a:solidFill>
                <a:latin typeface="Arial" panose="020B0604020202020204" pitchFamily="34" charset="0"/>
                <a:cs typeface="Arial" panose="020B0604020202020204" pitchFamily="34" charset="0"/>
              </a:rPr>
              <a:t>~50% of Patients With Advanced Non squamous NSCLC Have an Actionable Driver Mutation</a:t>
            </a:r>
          </a:p>
        </p:txBody>
      </p:sp>
      <p:sp>
        <p:nvSpPr>
          <p:cNvPr id="21" name="Text Box 11">
            <a:extLst>
              <a:ext uri="{FF2B5EF4-FFF2-40B4-BE49-F238E27FC236}">
                <a16:creationId xmlns:a16="http://schemas.microsoft.com/office/drawing/2014/main" xmlns="" id="{7747AEC3-21F5-455C-BE5A-39B0ACE7117F}"/>
              </a:ext>
            </a:extLst>
          </p:cNvPr>
          <p:cNvSpPr txBox="1">
            <a:spLocks noChangeArrowheads="1"/>
          </p:cNvSpPr>
          <p:nvPr/>
        </p:nvSpPr>
        <p:spPr bwMode="auto">
          <a:xfrm>
            <a:off x="432315" y="6183212"/>
            <a:ext cx="441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fontAlgn="base">
              <a:lnSpc>
                <a:spcPct val="100000"/>
              </a:lnSpc>
              <a:spcBef>
                <a:spcPct val="0"/>
              </a:spcBef>
              <a:spcAft>
                <a:spcPct val="0"/>
              </a:spcAft>
              <a:buClrTx/>
              <a:buFont typeface="Wingdings" panose="05000000000000000000" pitchFamily="2" charset="2"/>
              <a:buNone/>
              <a:defRPr/>
            </a:pPr>
            <a:r>
              <a:rPr lang="en-US" altLang="en-US" sz="1200" dirty="0">
                <a:solidFill>
                  <a:srgbClr val="455560"/>
                </a:solidFill>
                <a:latin typeface="Calibri" panose="020F0502020204030204" pitchFamily="34" charset="0"/>
                <a:cs typeface="Arial" panose="020B0604020202020204" pitchFamily="34" charset="0"/>
              </a:rPr>
              <a:t>Li. JCO. 2013;31:1039. Tsao. JTO. 2016;11:613. Burnett. </a:t>
            </a:r>
          </a:p>
          <a:p>
            <a:pPr algn="l" rtl="0" fontAlgn="base">
              <a:lnSpc>
                <a:spcPct val="100000"/>
              </a:lnSpc>
              <a:spcBef>
                <a:spcPct val="0"/>
              </a:spcBef>
              <a:spcAft>
                <a:spcPct val="0"/>
              </a:spcAft>
              <a:buClrTx/>
              <a:buFont typeface="Wingdings" panose="05000000000000000000" pitchFamily="2" charset="2"/>
              <a:buNone/>
              <a:defRPr/>
            </a:pPr>
            <a:r>
              <a:rPr lang="en-US" altLang="en-US" sz="1200" dirty="0">
                <a:solidFill>
                  <a:srgbClr val="455560"/>
                </a:solidFill>
                <a:latin typeface="Calibri" panose="020F0502020204030204" pitchFamily="34" charset="0"/>
                <a:cs typeface="Arial" panose="020B0604020202020204" pitchFamily="34" charset="0"/>
              </a:rPr>
              <a:t>PLoS One. 2021;16:e0247620. Nassar. NEJM. 2021;384:185. </a:t>
            </a:r>
          </a:p>
        </p:txBody>
      </p:sp>
      <p:sp>
        <p:nvSpPr>
          <p:cNvPr id="138" name="TextBox 137">
            <a:extLst>
              <a:ext uri="{FF2B5EF4-FFF2-40B4-BE49-F238E27FC236}">
                <a16:creationId xmlns:a16="http://schemas.microsoft.com/office/drawing/2014/main" xmlns="" id="{E32FA339-BA76-47BC-BD4D-691ABC58DD8E}"/>
              </a:ext>
            </a:extLst>
          </p:cNvPr>
          <p:cNvSpPr txBox="1"/>
          <p:nvPr/>
        </p:nvSpPr>
        <p:spPr bwMode="auto">
          <a:xfrm>
            <a:off x="5905237" y="2596513"/>
            <a:ext cx="730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defRPr/>
            </a:pPr>
            <a:r>
              <a:rPr lang="en-US" sz="1600" b="1" dirty="0">
                <a:solidFill>
                  <a:srgbClr val="FFFFFF"/>
                </a:solidFill>
                <a:latin typeface="Calibri" panose="020F0502020204030204" pitchFamily="34" charset="0"/>
                <a:cs typeface="Arial" panose="020B0604020202020204" pitchFamily="34" charset="0"/>
              </a:rPr>
              <a:t>ALK</a:t>
            </a:r>
            <a:br>
              <a:rPr lang="en-US" sz="1600" b="1" dirty="0">
                <a:solidFill>
                  <a:srgbClr val="FFFFFF"/>
                </a:solidFill>
                <a:latin typeface="Calibri" panose="020F0502020204030204" pitchFamily="34" charset="0"/>
                <a:cs typeface="Arial" panose="020B0604020202020204" pitchFamily="34" charset="0"/>
              </a:rPr>
            </a:br>
            <a:r>
              <a:rPr lang="en-US" sz="1600" b="1" dirty="0">
                <a:solidFill>
                  <a:srgbClr val="FFFFFF"/>
                </a:solidFill>
                <a:latin typeface="Calibri" panose="020F0502020204030204" pitchFamily="34" charset="0"/>
                <a:cs typeface="Arial" panose="020B0604020202020204" pitchFamily="34" charset="0"/>
              </a:rPr>
              <a:t>7%</a:t>
            </a:r>
          </a:p>
        </p:txBody>
      </p:sp>
      <p:sp>
        <p:nvSpPr>
          <p:cNvPr id="139" name="TextBox 138">
            <a:extLst>
              <a:ext uri="{FF2B5EF4-FFF2-40B4-BE49-F238E27FC236}">
                <a16:creationId xmlns:a16="http://schemas.microsoft.com/office/drawing/2014/main" xmlns="" id="{0DD318C1-6863-4307-92DF-FF3AC8A3A2F0}"/>
              </a:ext>
            </a:extLst>
          </p:cNvPr>
          <p:cNvSpPr txBox="1"/>
          <p:nvPr/>
        </p:nvSpPr>
        <p:spPr bwMode="auto">
          <a:xfrm>
            <a:off x="6154201" y="1482301"/>
            <a:ext cx="15232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Aft>
                <a:spcPct val="0"/>
              </a:spcAft>
              <a:defRPr/>
            </a:pPr>
            <a:r>
              <a:rPr lang="en-US" sz="1600" b="1" i="1" dirty="0">
                <a:solidFill>
                  <a:srgbClr val="000000"/>
                </a:solidFill>
                <a:latin typeface="Calibri" panose="020F0502020204030204" pitchFamily="34" charset="0"/>
                <a:cs typeface="Arial" panose="020B0604020202020204" pitchFamily="34" charset="0"/>
              </a:rPr>
              <a:t>EGFR</a:t>
            </a:r>
            <a:r>
              <a:rPr lang="en-US" sz="1600" b="1" dirty="0">
                <a:solidFill>
                  <a:srgbClr val="000000"/>
                </a:solidFill>
                <a:latin typeface="Calibri" panose="020F0502020204030204" pitchFamily="34" charset="0"/>
                <a:cs typeface="Arial" panose="020B0604020202020204" pitchFamily="34" charset="0"/>
              </a:rPr>
              <a:t> Other </a:t>
            </a:r>
          </a:p>
          <a:p>
            <a:pPr algn="ctr" rtl="0" eaLnBrk="0" fontAlgn="base" hangingPunct="0">
              <a:spcAft>
                <a:spcPct val="0"/>
              </a:spcAft>
              <a:defRPr/>
            </a:pPr>
            <a:r>
              <a:rPr lang="en-US" sz="1600" b="1" dirty="0">
                <a:solidFill>
                  <a:srgbClr val="000000"/>
                </a:solidFill>
                <a:latin typeface="Calibri" panose="020F0502020204030204" pitchFamily="34" charset="0"/>
                <a:cs typeface="Arial" panose="020B0604020202020204" pitchFamily="34" charset="0"/>
              </a:rPr>
              <a:t>4%</a:t>
            </a:r>
          </a:p>
          <a:p>
            <a:pPr algn="ctr" rtl="0" eaLnBrk="0" fontAlgn="base" hangingPunct="0">
              <a:spcAft>
                <a:spcPct val="0"/>
              </a:spcAft>
              <a:defRPr/>
            </a:pPr>
            <a:r>
              <a:rPr lang="en-US" sz="1600" b="1" dirty="0">
                <a:solidFill>
                  <a:srgbClr val="000000"/>
                </a:solidFill>
                <a:latin typeface="Calibri" panose="020F0502020204030204" pitchFamily="34" charset="0"/>
                <a:cs typeface="Arial" panose="020B0604020202020204" pitchFamily="34" charset="0"/>
              </a:rPr>
              <a:t>(</a:t>
            </a:r>
            <a:r>
              <a:rPr lang="en-US" sz="1600" b="1" i="1" dirty="0">
                <a:solidFill>
                  <a:srgbClr val="000000"/>
                </a:solidFill>
                <a:latin typeface="Calibri" panose="020F0502020204030204" pitchFamily="34" charset="0"/>
                <a:cs typeface="Arial" panose="020B0604020202020204" pitchFamily="34" charset="0"/>
              </a:rPr>
              <a:t>EGFR</a:t>
            </a:r>
            <a:r>
              <a:rPr lang="en-US" sz="1600" b="1" dirty="0">
                <a:solidFill>
                  <a:srgbClr val="000000"/>
                </a:solidFill>
                <a:latin typeface="Calibri" panose="020F0502020204030204" pitchFamily="34" charset="0"/>
                <a:cs typeface="Arial" panose="020B0604020202020204" pitchFamily="34" charset="0"/>
              </a:rPr>
              <a:t>ex20ins</a:t>
            </a:r>
          </a:p>
          <a:p>
            <a:pPr algn="ctr" rtl="0" eaLnBrk="0" fontAlgn="base" hangingPunct="0">
              <a:spcAft>
                <a:spcPct val="0"/>
              </a:spcAft>
              <a:defRPr/>
            </a:pPr>
            <a:r>
              <a:rPr lang="en-US" sz="1600" b="1" dirty="0">
                <a:solidFill>
                  <a:srgbClr val="000000"/>
                </a:solidFill>
                <a:latin typeface="Calibri" panose="020F0502020204030204" pitchFamily="34" charset="0"/>
                <a:cs typeface="Arial" panose="020B0604020202020204" pitchFamily="34" charset="0"/>
              </a:rPr>
              <a:t>0.1%-4%)</a:t>
            </a:r>
          </a:p>
        </p:txBody>
      </p:sp>
      <p:sp>
        <p:nvSpPr>
          <p:cNvPr id="140" name="TextBox 139">
            <a:extLst>
              <a:ext uri="{FF2B5EF4-FFF2-40B4-BE49-F238E27FC236}">
                <a16:creationId xmlns:a16="http://schemas.microsoft.com/office/drawing/2014/main" xmlns="" id="{AAFE0BC3-63A9-4A7A-85AB-8D175AE44C57}"/>
              </a:ext>
            </a:extLst>
          </p:cNvPr>
          <p:cNvSpPr txBox="1"/>
          <p:nvPr/>
        </p:nvSpPr>
        <p:spPr bwMode="auto">
          <a:xfrm>
            <a:off x="7586680" y="2590085"/>
            <a:ext cx="100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MET</a:t>
            </a:r>
            <a:r>
              <a:rPr lang="en-US" sz="1600" b="1" dirty="0">
                <a:solidFill>
                  <a:srgbClr val="000000"/>
                </a:solidFill>
                <a:latin typeface="Calibri" panose="020F0502020204030204" pitchFamily="34" charset="0"/>
                <a:cs typeface="Arial" panose="020B0604020202020204" pitchFamily="34" charset="0"/>
              </a:rPr>
              <a:t> 3%</a:t>
            </a:r>
          </a:p>
        </p:txBody>
      </p:sp>
      <p:sp>
        <p:nvSpPr>
          <p:cNvPr id="155" name="TextBox 154">
            <a:extLst>
              <a:ext uri="{FF2B5EF4-FFF2-40B4-BE49-F238E27FC236}">
                <a16:creationId xmlns:a16="http://schemas.microsoft.com/office/drawing/2014/main" xmlns="" id="{CD091378-8596-45A9-87C1-B81C5DD5E46D}"/>
              </a:ext>
            </a:extLst>
          </p:cNvPr>
          <p:cNvSpPr txBox="1"/>
          <p:nvPr/>
        </p:nvSpPr>
        <p:spPr bwMode="auto">
          <a:xfrm>
            <a:off x="7835121" y="2981044"/>
            <a:ext cx="1724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dirty="0">
                <a:solidFill>
                  <a:srgbClr val="000000"/>
                </a:solidFill>
                <a:latin typeface="Calibri" panose="020F0502020204030204" pitchFamily="34" charset="0"/>
                <a:cs typeface="Arial" panose="020B0604020202020204" pitchFamily="34" charset="0"/>
              </a:rPr>
              <a:t>&gt;1 Mutation 3%</a:t>
            </a:r>
          </a:p>
        </p:txBody>
      </p:sp>
      <p:sp>
        <p:nvSpPr>
          <p:cNvPr id="156" name="TextBox 155">
            <a:extLst>
              <a:ext uri="{FF2B5EF4-FFF2-40B4-BE49-F238E27FC236}">
                <a16:creationId xmlns:a16="http://schemas.microsoft.com/office/drawing/2014/main" xmlns="" id="{CDD9B4DA-5CFF-4F2B-85CE-53D194328DF1}"/>
              </a:ext>
            </a:extLst>
          </p:cNvPr>
          <p:cNvSpPr txBox="1"/>
          <p:nvPr/>
        </p:nvSpPr>
        <p:spPr bwMode="auto">
          <a:xfrm>
            <a:off x="7940105" y="3298701"/>
            <a:ext cx="1724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HER2</a:t>
            </a:r>
            <a:r>
              <a:rPr lang="en-US" sz="1600" b="1" dirty="0">
                <a:solidFill>
                  <a:srgbClr val="000000"/>
                </a:solidFill>
                <a:latin typeface="Calibri" panose="020F0502020204030204" pitchFamily="34" charset="0"/>
                <a:cs typeface="Arial" panose="020B0604020202020204" pitchFamily="34" charset="0"/>
              </a:rPr>
              <a:t> 2%</a:t>
            </a:r>
          </a:p>
        </p:txBody>
      </p:sp>
      <p:sp>
        <p:nvSpPr>
          <p:cNvPr id="159" name="TextBox 158">
            <a:extLst>
              <a:ext uri="{FF2B5EF4-FFF2-40B4-BE49-F238E27FC236}">
                <a16:creationId xmlns:a16="http://schemas.microsoft.com/office/drawing/2014/main" xmlns="" id="{A91E7BEB-322C-4F8D-B166-5C7FAAEA16F4}"/>
              </a:ext>
            </a:extLst>
          </p:cNvPr>
          <p:cNvSpPr txBox="1"/>
          <p:nvPr/>
        </p:nvSpPr>
        <p:spPr bwMode="auto">
          <a:xfrm>
            <a:off x="7979091" y="4236005"/>
            <a:ext cx="1724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RET</a:t>
            </a:r>
            <a:r>
              <a:rPr lang="en-US" sz="1600" b="1" dirty="0">
                <a:solidFill>
                  <a:srgbClr val="000000"/>
                </a:solidFill>
                <a:latin typeface="Calibri" panose="020F0502020204030204" pitchFamily="34" charset="0"/>
                <a:cs typeface="Arial" panose="020B0604020202020204" pitchFamily="34" charset="0"/>
              </a:rPr>
              <a:t> 2%</a:t>
            </a:r>
          </a:p>
        </p:txBody>
      </p:sp>
      <p:sp>
        <p:nvSpPr>
          <p:cNvPr id="160" name="TextBox 159">
            <a:extLst>
              <a:ext uri="{FF2B5EF4-FFF2-40B4-BE49-F238E27FC236}">
                <a16:creationId xmlns:a16="http://schemas.microsoft.com/office/drawing/2014/main" xmlns="" id="{7F9C1B92-37E1-4D10-95F2-701DDBE602A8}"/>
              </a:ext>
            </a:extLst>
          </p:cNvPr>
          <p:cNvSpPr txBox="1"/>
          <p:nvPr/>
        </p:nvSpPr>
        <p:spPr bwMode="auto">
          <a:xfrm>
            <a:off x="8001080" y="4504382"/>
            <a:ext cx="1855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NTRK1</a:t>
            </a:r>
            <a:r>
              <a:rPr lang="en-US" sz="1600" b="1" dirty="0">
                <a:solidFill>
                  <a:srgbClr val="000000"/>
                </a:solidFill>
                <a:latin typeface="Calibri" panose="020F0502020204030204" pitchFamily="34" charset="0"/>
                <a:cs typeface="Arial" panose="020B0604020202020204" pitchFamily="34" charset="0"/>
              </a:rPr>
              <a:t> 1%</a:t>
            </a:r>
          </a:p>
        </p:txBody>
      </p:sp>
      <p:sp>
        <p:nvSpPr>
          <p:cNvPr id="161" name="TextBox 160">
            <a:extLst>
              <a:ext uri="{FF2B5EF4-FFF2-40B4-BE49-F238E27FC236}">
                <a16:creationId xmlns:a16="http://schemas.microsoft.com/office/drawing/2014/main" xmlns="" id="{368674E8-B6C7-4EFC-BD66-515AD55F1CA6}"/>
              </a:ext>
            </a:extLst>
          </p:cNvPr>
          <p:cNvSpPr txBox="1"/>
          <p:nvPr/>
        </p:nvSpPr>
        <p:spPr bwMode="auto">
          <a:xfrm>
            <a:off x="8031073" y="4771210"/>
            <a:ext cx="1724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PIK3CA</a:t>
            </a:r>
            <a:r>
              <a:rPr lang="en-US" sz="1600" b="1" dirty="0">
                <a:solidFill>
                  <a:srgbClr val="000000"/>
                </a:solidFill>
                <a:latin typeface="Calibri" panose="020F0502020204030204" pitchFamily="34" charset="0"/>
                <a:cs typeface="Arial" panose="020B0604020202020204" pitchFamily="34" charset="0"/>
              </a:rPr>
              <a:t> 1%</a:t>
            </a:r>
          </a:p>
        </p:txBody>
      </p:sp>
      <p:sp>
        <p:nvSpPr>
          <p:cNvPr id="162" name="TextBox 161">
            <a:extLst>
              <a:ext uri="{FF2B5EF4-FFF2-40B4-BE49-F238E27FC236}">
                <a16:creationId xmlns:a16="http://schemas.microsoft.com/office/drawing/2014/main" xmlns="" id="{01BCBA89-536F-4387-B823-8BE6755B2C84}"/>
              </a:ext>
            </a:extLst>
          </p:cNvPr>
          <p:cNvSpPr txBox="1"/>
          <p:nvPr/>
        </p:nvSpPr>
        <p:spPr bwMode="auto">
          <a:xfrm>
            <a:off x="7990171" y="5173742"/>
            <a:ext cx="1128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MEK1</a:t>
            </a:r>
            <a:r>
              <a:rPr lang="en-US" sz="1600" b="1" dirty="0">
                <a:solidFill>
                  <a:srgbClr val="000000"/>
                </a:solidFill>
                <a:latin typeface="Calibri" panose="020F0502020204030204" pitchFamily="34" charset="0"/>
                <a:cs typeface="Arial" panose="020B0604020202020204" pitchFamily="34" charset="0"/>
              </a:rPr>
              <a:t> &lt;1%</a:t>
            </a:r>
          </a:p>
        </p:txBody>
      </p:sp>
      <p:sp>
        <p:nvSpPr>
          <p:cNvPr id="167" name="Freeform: Shape 166">
            <a:extLst>
              <a:ext uri="{FF2B5EF4-FFF2-40B4-BE49-F238E27FC236}">
                <a16:creationId xmlns:a16="http://schemas.microsoft.com/office/drawing/2014/main" xmlns="" id="{153FCD18-47EF-4DDA-B5D7-FBBAA6DC12DE}"/>
              </a:ext>
            </a:extLst>
          </p:cNvPr>
          <p:cNvSpPr/>
          <p:nvPr/>
        </p:nvSpPr>
        <p:spPr bwMode="auto">
          <a:xfrm>
            <a:off x="7382142" y="2775413"/>
            <a:ext cx="240242" cy="335079"/>
          </a:xfrm>
          <a:custGeom>
            <a:avLst/>
            <a:gdLst>
              <a:gd name="connsiteX0" fmla="*/ 0 w 223736"/>
              <a:gd name="connsiteY0" fmla="*/ 311285 h 311285"/>
              <a:gd name="connsiteX1" fmla="*/ 87549 w 223736"/>
              <a:gd name="connsiteY1" fmla="*/ 9728 h 311285"/>
              <a:gd name="connsiteX2" fmla="*/ 223736 w 223736"/>
              <a:gd name="connsiteY2" fmla="*/ 0 h 311285"/>
            </a:gdLst>
            <a:ahLst/>
            <a:cxnLst>
              <a:cxn ang="0">
                <a:pos x="connsiteX0" y="connsiteY0"/>
              </a:cxn>
              <a:cxn ang="0">
                <a:pos x="connsiteX1" y="connsiteY1"/>
              </a:cxn>
              <a:cxn ang="0">
                <a:pos x="connsiteX2" y="connsiteY2"/>
              </a:cxn>
            </a:cxnLst>
            <a:rect l="l" t="t" r="r" b="b"/>
            <a:pathLst>
              <a:path w="223736" h="311285">
                <a:moveTo>
                  <a:pt x="0" y="311285"/>
                </a:moveTo>
                <a:lnTo>
                  <a:pt x="87549" y="9728"/>
                </a:lnTo>
                <a:lnTo>
                  <a:pt x="223736"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69" name="Freeform: Shape 168">
            <a:extLst>
              <a:ext uri="{FF2B5EF4-FFF2-40B4-BE49-F238E27FC236}">
                <a16:creationId xmlns:a16="http://schemas.microsoft.com/office/drawing/2014/main" xmlns="" id="{90E66E97-214F-4A4C-AE18-CEE4B360EDA2}"/>
              </a:ext>
            </a:extLst>
          </p:cNvPr>
          <p:cNvSpPr/>
          <p:nvPr/>
        </p:nvSpPr>
        <p:spPr bwMode="auto">
          <a:xfrm>
            <a:off x="7534691" y="3159993"/>
            <a:ext cx="323804" cy="251309"/>
          </a:xfrm>
          <a:custGeom>
            <a:avLst/>
            <a:gdLst>
              <a:gd name="connsiteX0" fmla="*/ 0 w 301557"/>
              <a:gd name="connsiteY0" fmla="*/ 233464 h 233464"/>
              <a:gd name="connsiteX1" fmla="*/ 136187 w 301557"/>
              <a:gd name="connsiteY1" fmla="*/ 0 h 233464"/>
              <a:gd name="connsiteX2" fmla="*/ 301557 w 301557"/>
              <a:gd name="connsiteY2" fmla="*/ 0 h 233464"/>
            </a:gdLst>
            <a:ahLst/>
            <a:cxnLst>
              <a:cxn ang="0">
                <a:pos x="connsiteX0" y="connsiteY0"/>
              </a:cxn>
              <a:cxn ang="0">
                <a:pos x="connsiteX1" y="connsiteY1"/>
              </a:cxn>
              <a:cxn ang="0">
                <a:pos x="connsiteX2" y="connsiteY2"/>
              </a:cxn>
            </a:cxnLst>
            <a:rect l="l" t="t" r="r" b="b"/>
            <a:pathLst>
              <a:path w="301557" h="233464">
                <a:moveTo>
                  <a:pt x="0" y="233464"/>
                </a:moveTo>
                <a:lnTo>
                  <a:pt x="136187" y="0"/>
                </a:lnTo>
                <a:lnTo>
                  <a:pt x="301557"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1" name="Freeform: Shape 170">
            <a:extLst>
              <a:ext uri="{FF2B5EF4-FFF2-40B4-BE49-F238E27FC236}">
                <a16:creationId xmlns:a16="http://schemas.microsoft.com/office/drawing/2014/main" xmlns="" id="{64709747-F96D-4860-BFA5-F7A21BCD3975}"/>
              </a:ext>
            </a:extLst>
          </p:cNvPr>
          <p:cNvSpPr/>
          <p:nvPr/>
        </p:nvSpPr>
        <p:spPr bwMode="auto">
          <a:xfrm>
            <a:off x="7657225" y="3461537"/>
            <a:ext cx="323804" cy="293194"/>
          </a:xfrm>
          <a:custGeom>
            <a:avLst/>
            <a:gdLst>
              <a:gd name="connsiteX0" fmla="*/ 0 w 301557"/>
              <a:gd name="connsiteY0" fmla="*/ 272375 h 272375"/>
              <a:gd name="connsiteX1" fmla="*/ 175098 w 301557"/>
              <a:gd name="connsiteY1" fmla="*/ 0 h 272375"/>
              <a:gd name="connsiteX2" fmla="*/ 301557 w 301557"/>
              <a:gd name="connsiteY2" fmla="*/ 0 h 272375"/>
            </a:gdLst>
            <a:ahLst/>
            <a:cxnLst>
              <a:cxn ang="0">
                <a:pos x="connsiteX0" y="connsiteY0"/>
              </a:cxn>
              <a:cxn ang="0">
                <a:pos x="connsiteX1" y="connsiteY1"/>
              </a:cxn>
              <a:cxn ang="0">
                <a:pos x="connsiteX2" y="connsiteY2"/>
              </a:cxn>
            </a:cxnLst>
            <a:rect l="l" t="t" r="r" b="b"/>
            <a:pathLst>
              <a:path w="301557" h="272375">
                <a:moveTo>
                  <a:pt x="0" y="272375"/>
                </a:moveTo>
                <a:lnTo>
                  <a:pt x="175098" y="0"/>
                </a:lnTo>
                <a:lnTo>
                  <a:pt x="301557"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3" name="Freeform: Shape 172">
            <a:extLst>
              <a:ext uri="{FF2B5EF4-FFF2-40B4-BE49-F238E27FC236}">
                <a16:creationId xmlns:a16="http://schemas.microsoft.com/office/drawing/2014/main" xmlns="" id="{8AECC5A9-A669-43E0-81DC-6351CCA301E3}"/>
              </a:ext>
            </a:extLst>
          </p:cNvPr>
          <p:cNvSpPr/>
          <p:nvPr/>
        </p:nvSpPr>
        <p:spPr bwMode="auto">
          <a:xfrm>
            <a:off x="7770286" y="3845450"/>
            <a:ext cx="313359" cy="167539"/>
          </a:xfrm>
          <a:custGeom>
            <a:avLst/>
            <a:gdLst>
              <a:gd name="connsiteX0" fmla="*/ 0 w 291829"/>
              <a:gd name="connsiteY0" fmla="*/ 155642 h 155642"/>
              <a:gd name="connsiteX1" fmla="*/ 126459 w 291829"/>
              <a:gd name="connsiteY1" fmla="*/ 9727 h 155642"/>
              <a:gd name="connsiteX2" fmla="*/ 291829 w 291829"/>
              <a:gd name="connsiteY2" fmla="*/ 0 h 155642"/>
            </a:gdLst>
            <a:ahLst/>
            <a:cxnLst>
              <a:cxn ang="0">
                <a:pos x="connsiteX0" y="connsiteY0"/>
              </a:cxn>
              <a:cxn ang="0">
                <a:pos x="connsiteX1" y="connsiteY1"/>
              </a:cxn>
              <a:cxn ang="0">
                <a:pos x="connsiteX2" y="connsiteY2"/>
              </a:cxn>
            </a:cxnLst>
            <a:rect l="l" t="t" r="r" b="b"/>
            <a:pathLst>
              <a:path w="291829" h="155642">
                <a:moveTo>
                  <a:pt x="0" y="155642"/>
                </a:moveTo>
                <a:lnTo>
                  <a:pt x="126459" y="9727"/>
                </a:lnTo>
                <a:lnTo>
                  <a:pt x="291829"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5" name="Freeform: Shape 174">
            <a:extLst>
              <a:ext uri="{FF2B5EF4-FFF2-40B4-BE49-F238E27FC236}">
                <a16:creationId xmlns:a16="http://schemas.microsoft.com/office/drawing/2014/main" xmlns="" id="{7CB0FA85-8C6A-46B7-A5D2-D17EC8839FDF}"/>
              </a:ext>
            </a:extLst>
          </p:cNvPr>
          <p:cNvSpPr/>
          <p:nvPr/>
        </p:nvSpPr>
        <p:spPr bwMode="auto">
          <a:xfrm>
            <a:off x="7756074" y="4107184"/>
            <a:ext cx="229797" cy="136126"/>
          </a:xfrm>
          <a:custGeom>
            <a:avLst/>
            <a:gdLst>
              <a:gd name="connsiteX0" fmla="*/ 0 w 214009"/>
              <a:gd name="connsiteY0" fmla="*/ 126460 h 126460"/>
              <a:gd name="connsiteX1" fmla="*/ 97277 w 214009"/>
              <a:gd name="connsiteY1" fmla="*/ 9728 h 126460"/>
              <a:gd name="connsiteX2" fmla="*/ 214009 w 214009"/>
              <a:gd name="connsiteY2" fmla="*/ 0 h 126460"/>
            </a:gdLst>
            <a:ahLst/>
            <a:cxnLst>
              <a:cxn ang="0">
                <a:pos x="connsiteX0" y="connsiteY0"/>
              </a:cxn>
              <a:cxn ang="0">
                <a:pos x="connsiteX1" y="connsiteY1"/>
              </a:cxn>
              <a:cxn ang="0">
                <a:pos x="connsiteX2" y="connsiteY2"/>
              </a:cxn>
            </a:cxnLst>
            <a:rect l="l" t="t" r="r" b="b"/>
            <a:pathLst>
              <a:path w="214009" h="126460">
                <a:moveTo>
                  <a:pt x="0" y="126460"/>
                </a:moveTo>
                <a:lnTo>
                  <a:pt x="97277" y="9728"/>
                </a:lnTo>
                <a:lnTo>
                  <a:pt x="214009"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7" name="Freeform: Shape 176">
            <a:extLst>
              <a:ext uri="{FF2B5EF4-FFF2-40B4-BE49-F238E27FC236}">
                <a16:creationId xmlns:a16="http://schemas.microsoft.com/office/drawing/2014/main" xmlns="" id="{093924D2-18BF-47D0-A503-F3144EB22E54}"/>
              </a:ext>
            </a:extLst>
          </p:cNvPr>
          <p:cNvSpPr/>
          <p:nvPr/>
        </p:nvSpPr>
        <p:spPr bwMode="auto">
          <a:xfrm>
            <a:off x="7745467" y="4407836"/>
            <a:ext cx="261997" cy="107004"/>
          </a:xfrm>
          <a:custGeom>
            <a:avLst/>
            <a:gdLst>
              <a:gd name="connsiteX0" fmla="*/ 0 w 262647"/>
              <a:gd name="connsiteY0" fmla="*/ 107004 h 107004"/>
              <a:gd name="connsiteX1" fmla="*/ 155643 w 262647"/>
              <a:gd name="connsiteY1" fmla="*/ 0 h 107004"/>
              <a:gd name="connsiteX2" fmla="*/ 262647 w 262647"/>
              <a:gd name="connsiteY2" fmla="*/ 0 h 107004"/>
            </a:gdLst>
            <a:ahLst/>
            <a:cxnLst>
              <a:cxn ang="0">
                <a:pos x="connsiteX0" y="connsiteY0"/>
              </a:cxn>
              <a:cxn ang="0">
                <a:pos x="connsiteX1" y="connsiteY1"/>
              </a:cxn>
              <a:cxn ang="0">
                <a:pos x="connsiteX2" y="connsiteY2"/>
              </a:cxn>
            </a:cxnLst>
            <a:rect l="l" t="t" r="r" b="b"/>
            <a:pathLst>
              <a:path w="262647" h="107004">
                <a:moveTo>
                  <a:pt x="0" y="107004"/>
                </a:moveTo>
                <a:lnTo>
                  <a:pt x="155643" y="0"/>
                </a:lnTo>
                <a:lnTo>
                  <a:pt x="262647" y="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79" name="Freeform: Shape 178">
            <a:extLst>
              <a:ext uri="{FF2B5EF4-FFF2-40B4-BE49-F238E27FC236}">
                <a16:creationId xmlns:a16="http://schemas.microsoft.com/office/drawing/2014/main" xmlns="" id="{36C8E39D-1CE4-42DF-B0FC-9F7BF085EE46}"/>
              </a:ext>
            </a:extLst>
          </p:cNvPr>
          <p:cNvSpPr/>
          <p:nvPr/>
        </p:nvSpPr>
        <p:spPr bwMode="auto">
          <a:xfrm>
            <a:off x="7766673" y="4650135"/>
            <a:ext cx="232886" cy="38911"/>
          </a:xfrm>
          <a:custGeom>
            <a:avLst/>
            <a:gdLst>
              <a:gd name="connsiteX0" fmla="*/ 0 w 233464"/>
              <a:gd name="connsiteY0" fmla="*/ 0 h 38911"/>
              <a:gd name="connsiteX1" fmla="*/ 233464 w 233464"/>
              <a:gd name="connsiteY1" fmla="*/ 38911 h 38911"/>
            </a:gdLst>
            <a:ahLst/>
            <a:cxnLst>
              <a:cxn ang="0">
                <a:pos x="connsiteX0" y="connsiteY0"/>
              </a:cxn>
              <a:cxn ang="0">
                <a:pos x="connsiteX1" y="connsiteY1"/>
              </a:cxn>
            </a:cxnLst>
            <a:rect l="l" t="t" r="r" b="b"/>
            <a:pathLst>
              <a:path w="233464" h="38911">
                <a:moveTo>
                  <a:pt x="0" y="0"/>
                </a:moveTo>
                <a:lnTo>
                  <a:pt x="233464" y="38911"/>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0" name="Freeform: Shape 179">
            <a:extLst>
              <a:ext uri="{FF2B5EF4-FFF2-40B4-BE49-F238E27FC236}">
                <a16:creationId xmlns:a16="http://schemas.microsoft.com/office/drawing/2014/main" xmlns="" id="{BEF1C888-F3A6-4941-8F64-1D2F2BBE24C9}"/>
              </a:ext>
            </a:extLst>
          </p:cNvPr>
          <p:cNvSpPr/>
          <p:nvPr/>
        </p:nvSpPr>
        <p:spPr bwMode="auto">
          <a:xfrm>
            <a:off x="7749079" y="4785417"/>
            <a:ext cx="300811" cy="155643"/>
          </a:xfrm>
          <a:custGeom>
            <a:avLst/>
            <a:gdLst>
              <a:gd name="connsiteX0" fmla="*/ 0 w 301557"/>
              <a:gd name="connsiteY0" fmla="*/ 0 h 155643"/>
              <a:gd name="connsiteX1" fmla="*/ 194553 w 301557"/>
              <a:gd name="connsiteY1" fmla="*/ 155643 h 155643"/>
              <a:gd name="connsiteX2" fmla="*/ 301557 w 301557"/>
              <a:gd name="connsiteY2" fmla="*/ 155643 h 155643"/>
            </a:gdLst>
            <a:ahLst/>
            <a:cxnLst>
              <a:cxn ang="0">
                <a:pos x="connsiteX0" y="connsiteY0"/>
              </a:cxn>
              <a:cxn ang="0">
                <a:pos x="connsiteX1" y="connsiteY1"/>
              </a:cxn>
              <a:cxn ang="0">
                <a:pos x="connsiteX2" y="connsiteY2"/>
              </a:cxn>
            </a:cxnLst>
            <a:rect l="l" t="t" r="r" b="b"/>
            <a:pathLst>
              <a:path w="301557" h="155643">
                <a:moveTo>
                  <a:pt x="0" y="0"/>
                </a:moveTo>
                <a:lnTo>
                  <a:pt x="194553" y="155643"/>
                </a:lnTo>
                <a:lnTo>
                  <a:pt x="301557" y="155643"/>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1" name="Freeform: Shape 180">
            <a:extLst>
              <a:ext uri="{FF2B5EF4-FFF2-40B4-BE49-F238E27FC236}">
                <a16:creationId xmlns:a16="http://schemas.microsoft.com/office/drawing/2014/main" xmlns="" id="{AAD4C913-9049-4EA9-B3E5-62E612FEA948}"/>
              </a:ext>
            </a:extLst>
          </p:cNvPr>
          <p:cNvSpPr/>
          <p:nvPr/>
        </p:nvSpPr>
        <p:spPr bwMode="auto">
          <a:xfrm>
            <a:off x="7729665" y="4872048"/>
            <a:ext cx="252294" cy="437744"/>
          </a:xfrm>
          <a:custGeom>
            <a:avLst/>
            <a:gdLst>
              <a:gd name="connsiteX0" fmla="*/ 0 w 252920"/>
              <a:gd name="connsiteY0" fmla="*/ 0 h 437744"/>
              <a:gd name="connsiteX1" fmla="*/ 107005 w 252920"/>
              <a:gd name="connsiteY1" fmla="*/ 428017 h 437744"/>
              <a:gd name="connsiteX2" fmla="*/ 252920 w 252920"/>
              <a:gd name="connsiteY2" fmla="*/ 437744 h 437744"/>
            </a:gdLst>
            <a:ahLst/>
            <a:cxnLst>
              <a:cxn ang="0">
                <a:pos x="connsiteX0" y="connsiteY0"/>
              </a:cxn>
              <a:cxn ang="0">
                <a:pos x="connsiteX1" y="connsiteY1"/>
              </a:cxn>
              <a:cxn ang="0">
                <a:pos x="connsiteX2" y="connsiteY2"/>
              </a:cxn>
            </a:cxnLst>
            <a:rect l="l" t="t" r="r" b="b"/>
            <a:pathLst>
              <a:path w="252920" h="437744">
                <a:moveTo>
                  <a:pt x="0" y="0"/>
                </a:moveTo>
                <a:lnTo>
                  <a:pt x="107005" y="428017"/>
                </a:lnTo>
                <a:lnTo>
                  <a:pt x="252920" y="437744"/>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nvGrpSpPr>
          <p:cNvPr id="185" name="Group 184">
            <a:extLst>
              <a:ext uri="{FF2B5EF4-FFF2-40B4-BE49-F238E27FC236}">
                <a16:creationId xmlns:a16="http://schemas.microsoft.com/office/drawing/2014/main" xmlns="" id="{69E327B6-3C68-4976-9159-99C831CF86C3}"/>
              </a:ext>
            </a:extLst>
          </p:cNvPr>
          <p:cNvGrpSpPr/>
          <p:nvPr/>
        </p:nvGrpSpPr>
        <p:grpSpPr>
          <a:xfrm rot="6300000">
            <a:off x="3689941" y="2318204"/>
            <a:ext cx="4102022" cy="4091874"/>
            <a:chOff x="915988" y="1244601"/>
            <a:chExt cx="4432300" cy="4432300"/>
          </a:xfrm>
        </p:grpSpPr>
        <p:sp>
          <p:nvSpPr>
            <p:cNvPr id="186" name="Freeform 5">
              <a:extLst>
                <a:ext uri="{FF2B5EF4-FFF2-40B4-BE49-F238E27FC236}">
                  <a16:creationId xmlns:a16="http://schemas.microsoft.com/office/drawing/2014/main" xmlns="" id="{C9C3CF43-DB10-42A2-A921-14A347BEF9A4}"/>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close/>
                </a:path>
              </a:pathLst>
            </a:custGeom>
            <a:solidFill>
              <a:srgbClr val="01587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7" name="Freeform 6">
              <a:extLst>
                <a:ext uri="{FF2B5EF4-FFF2-40B4-BE49-F238E27FC236}">
                  <a16:creationId xmlns:a16="http://schemas.microsoft.com/office/drawing/2014/main" xmlns="" id="{F2E70C49-485A-48F4-8ACC-B7C8958A3131}"/>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8" name="Freeform 7">
              <a:extLst>
                <a:ext uri="{FF2B5EF4-FFF2-40B4-BE49-F238E27FC236}">
                  <a16:creationId xmlns:a16="http://schemas.microsoft.com/office/drawing/2014/main" xmlns="" id="{435B4158-6444-4731-9388-526720E3AE64}"/>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close/>
                </a:path>
              </a:pathLst>
            </a:custGeom>
            <a:solidFill>
              <a:schemeClr val="accent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89" name="Freeform 8">
              <a:extLst>
                <a:ext uri="{FF2B5EF4-FFF2-40B4-BE49-F238E27FC236}">
                  <a16:creationId xmlns:a16="http://schemas.microsoft.com/office/drawing/2014/main" xmlns="" id="{1424AA3E-200B-4E64-AC90-AA10FE14F2A4}"/>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0" name="Freeform 9">
              <a:extLst>
                <a:ext uri="{FF2B5EF4-FFF2-40B4-BE49-F238E27FC236}">
                  <a16:creationId xmlns:a16="http://schemas.microsoft.com/office/drawing/2014/main" xmlns="" id="{3E4A973E-E535-4374-8472-797E5E71F7DA}"/>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1" name="Freeform 10">
              <a:extLst>
                <a:ext uri="{FF2B5EF4-FFF2-40B4-BE49-F238E27FC236}">
                  <a16:creationId xmlns:a16="http://schemas.microsoft.com/office/drawing/2014/main" xmlns="" id="{818E0426-132F-4B94-8629-B8440ADB1F3A}"/>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2" name="Freeform 11">
              <a:extLst>
                <a:ext uri="{FF2B5EF4-FFF2-40B4-BE49-F238E27FC236}">
                  <a16:creationId xmlns:a16="http://schemas.microsoft.com/office/drawing/2014/main" xmlns="" id="{BDF5675D-922C-409F-80D9-00044B2A79A8}"/>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close/>
                </a:path>
              </a:pathLst>
            </a:custGeom>
            <a:solidFill>
              <a:schemeClr val="accent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3" name="Freeform 12">
              <a:extLst>
                <a:ext uri="{FF2B5EF4-FFF2-40B4-BE49-F238E27FC236}">
                  <a16:creationId xmlns:a16="http://schemas.microsoft.com/office/drawing/2014/main" xmlns="" id="{9B1CF1C7-A570-411A-90D9-DF3CDF0F302B}"/>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4" name="Freeform 13">
              <a:extLst>
                <a:ext uri="{FF2B5EF4-FFF2-40B4-BE49-F238E27FC236}">
                  <a16:creationId xmlns:a16="http://schemas.microsoft.com/office/drawing/2014/main" xmlns="" id="{A7173409-8854-4316-9D16-08C1756FB284}"/>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5" name="Freeform 14">
              <a:extLst>
                <a:ext uri="{FF2B5EF4-FFF2-40B4-BE49-F238E27FC236}">
                  <a16:creationId xmlns:a16="http://schemas.microsoft.com/office/drawing/2014/main" xmlns="" id="{F36772E8-260E-4890-B588-1C35850A14FC}"/>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6" name="Freeform 15">
              <a:extLst>
                <a:ext uri="{FF2B5EF4-FFF2-40B4-BE49-F238E27FC236}">
                  <a16:creationId xmlns:a16="http://schemas.microsoft.com/office/drawing/2014/main" xmlns="" id="{D1B8C3B5-7C07-4559-8731-B3B652190935}"/>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7" name="Freeform 16">
              <a:extLst>
                <a:ext uri="{FF2B5EF4-FFF2-40B4-BE49-F238E27FC236}">
                  <a16:creationId xmlns:a16="http://schemas.microsoft.com/office/drawing/2014/main" xmlns="" id="{31A61238-4394-4CCB-A25C-5680CA6D0208}"/>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8" name="Freeform 17">
              <a:extLst>
                <a:ext uri="{FF2B5EF4-FFF2-40B4-BE49-F238E27FC236}">
                  <a16:creationId xmlns:a16="http://schemas.microsoft.com/office/drawing/2014/main" xmlns="" id="{49D182D0-AA81-43E7-950B-8616C4E92DD0}"/>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close/>
                </a:path>
              </a:pathLst>
            </a:custGeom>
            <a:solidFill>
              <a:schemeClr val="tx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199" name="Freeform 18">
              <a:extLst>
                <a:ext uri="{FF2B5EF4-FFF2-40B4-BE49-F238E27FC236}">
                  <a16:creationId xmlns:a16="http://schemas.microsoft.com/office/drawing/2014/main" xmlns="" id="{B3F3D237-C1D4-472E-9D61-636AB1DF18FE}"/>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0" name="Freeform 19">
              <a:extLst>
                <a:ext uri="{FF2B5EF4-FFF2-40B4-BE49-F238E27FC236}">
                  <a16:creationId xmlns:a16="http://schemas.microsoft.com/office/drawing/2014/main" xmlns="" id="{DDD3F696-7703-409A-88D3-C98427E72BB5}"/>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close/>
                </a:path>
              </a:pathLst>
            </a:cu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1" name="Freeform 20">
              <a:extLst>
                <a:ext uri="{FF2B5EF4-FFF2-40B4-BE49-F238E27FC236}">
                  <a16:creationId xmlns:a16="http://schemas.microsoft.com/office/drawing/2014/main" xmlns="" id="{3B1AEE8A-39F4-434A-8717-51678E91B44B}"/>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2" name="Freeform 21">
              <a:extLst>
                <a:ext uri="{FF2B5EF4-FFF2-40B4-BE49-F238E27FC236}">
                  <a16:creationId xmlns:a16="http://schemas.microsoft.com/office/drawing/2014/main" xmlns="" id="{26C2FB63-B5BE-40F6-8682-0E976C5D0980}"/>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close/>
                </a:path>
              </a:pathLst>
            </a:custGeom>
            <a:solidFill>
              <a:schemeClr val="accent3">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3" name="Freeform 22">
              <a:extLst>
                <a:ext uri="{FF2B5EF4-FFF2-40B4-BE49-F238E27FC236}">
                  <a16:creationId xmlns:a16="http://schemas.microsoft.com/office/drawing/2014/main" xmlns="" id="{823E1DCC-DA4A-4EB2-BE00-462A4BB4123C}"/>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4" name="Freeform 23">
              <a:extLst>
                <a:ext uri="{FF2B5EF4-FFF2-40B4-BE49-F238E27FC236}">
                  <a16:creationId xmlns:a16="http://schemas.microsoft.com/office/drawing/2014/main" xmlns="" id="{11F70BDF-1511-4264-B83B-7B29BE67708F}"/>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close/>
                </a:path>
              </a:pathLst>
            </a:cu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5" name="Freeform 24">
              <a:extLst>
                <a:ext uri="{FF2B5EF4-FFF2-40B4-BE49-F238E27FC236}">
                  <a16:creationId xmlns:a16="http://schemas.microsoft.com/office/drawing/2014/main" xmlns="" id="{CC08C8CA-52EB-44A5-8CD5-C8AC0A02CDCE}"/>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6" name="Freeform 25">
              <a:extLst>
                <a:ext uri="{FF2B5EF4-FFF2-40B4-BE49-F238E27FC236}">
                  <a16:creationId xmlns:a16="http://schemas.microsoft.com/office/drawing/2014/main" xmlns="" id="{B35A02EE-64F7-4CFC-92CE-E0AE196EED1B}"/>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close/>
                </a:path>
              </a:pathLst>
            </a:custGeom>
            <a:solidFill>
              <a:schemeClr val="accent3">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7" name="Freeform 26">
              <a:extLst>
                <a:ext uri="{FF2B5EF4-FFF2-40B4-BE49-F238E27FC236}">
                  <a16:creationId xmlns:a16="http://schemas.microsoft.com/office/drawing/2014/main" xmlns="" id="{3BCAAD55-DC04-45A1-8F0F-E9AB68F51003}"/>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8" name="Freeform 27">
              <a:extLst>
                <a:ext uri="{FF2B5EF4-FFF2-40B4-BE49-F238E27FC236}">
                  <a16:creationId xmlns:a16="http://schemas.microsoft.com/office/drawing/2014/main" xmlns="" id="{7A4971D0-38C0-4A6F-8EEB-4FFB5ED1E489}"/>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close/>
                </a:path>
              </a:pathLst>
            </a:custGeom>
            <a:solidFill>
              <a:schemeClr val="accent6">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09" name="Freeform 28">
              <a:extLst>
                <a:ext uri="{FF2B5EF4-FFF2-40B4-BE49-F238E27FC236}">
                  <a16:creationId xmlns:a16="http://schemas.microsoft.com/office/drawing/2014/main" xmlns="" id="{6551D40E-9367-4B89-AB56-8067333872E3}"/>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10" name="Freeform 29">
              <a:extLst>
                <a:ext uri="{FF2B5EF4-FFF2-40B4-BE49-F238E27FC236}">
                  <a16:creationId xmlns:a16="http://schemas.microsoft.com/office/drawing/2014/main" xmlns="" id="{494CD26A-2E4D-4018-8307-A81F6D005D53}"/>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11" name="Freeform 30">
              <a:extLst>
                <a:ext uri="{FF2B5EF4-FFF2-40B4-BE49-F238E27FC236}">
                  <a16:creationId xmlns:a16="http://schemas.microsoft.com/office/drawing/2014/main" xmlns="" id="{EC85A785-5BD1-45F1-A55D-190997DE1921}"/>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12" name="Freeform 31">
              <a:extLst>
                <a:ext uri="{FF2B5EF4-FFF2-40B4-BE49-F238E27FC236}">
                  <a16:creationId xmlns:a16="http://schemas.microsoft.com/office/drawing/2014/main" xmlns="" id="{F767BDB7-AAF7-4790-9A9B-B4C242A9DDA9}"/>
                </a:ext>
              </a:extLst>
            </p:cNvPr>
            <p:cNvSpPr>
              <a:spLocks/>
            </p:cNvSpPr>
            <p:nvPr/>
          </p:nvSpPr>
          <p:spPr bwMode="auto">
            <a:xfrm>
              <a:off x="3062288" y="1244601"/>
              <a:ext cx="71438" cy="221456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close/>
                </a:path>
              </a:pathLst>
            </a:custGeom>
            <a:solidFill>
              <a:srgbClr val="71B4C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213" name="Freeform 32">
              <a:extLst>
                <a:ext uri="{FF2B5EF4-FFF2-40B4-BE49-F238E27FC236}">
                  <a16:creationId xmlns:a16="http://schemas.microsoft.com/office/drawing/2014/main" xmlns="" id="{BF8A2F1B-8DC0-4AAD-86DA-87587E31C380}"/>
                </a:ext>
              </a:extLst>
            </p:cNvPr>
            <p:cNvSpPr>
              <a:spLocks/>
            </p:cNvSpPr>
            <p:nvPr/>
          </p:nvSpPr>
          <p:spPr bwMode="auto">
            <a:xfrm>
              <a:off x="3043370" y="1266831"/>
              <a:ext cx="90356" cy="219233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path>
              </a:pathLst>
            </a:custGeom>
            <a:solidFill>
              <a:srgbClr val="FF0000"/>
            </a:solid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sp>
        <p:nvSpPr>
          <p:cNvPr id="214" name="TextBox 213">
            <a:extLst>
              <a:ext uri="{FF2B5EF4-FFF2-40B4-BE49-F238E27FC236}">
                <a16:creationId xmlns:a16="http://schemas.microsoft.com/office/drawing/2014/main" xmlns="" id="{083717D7-A03F-495E-83C4-C9C1121AF619}"/>
              </a:ext>
            </a:extLst>
          </p:cNvPr>
          <p:cNvSpPr txBox="1"/>
          <p:nvPr/>
        </p:nvSpPr>
        <p:spPr bwMode="auto">
          <a:xfrm>
            <a:off x="5222019" y="4993338"/>
            <a:ext cx="18521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defRPr/>
            </a:pPr>
            <a:r>
              <a:rPr lang="en-US" sz="1600" b="1" dirty="0">
                <a:solidFill>
                  <a:srgbClr val="FFFFFF"/>
                </a:solidFill>
                <a:latin typeface="Calibri" panose="020F0502020204030204" pitchFamily="34" charset="0"/>
                <a:cs typeface="Arial" panose="020B0604020202020204" pitchFamily="34" charset="0"/>
              </a:rPr>
              <a:t>Unknown Oncogenic Driver Detected 31%</a:t>
            </a:r>
          </a:p>
        </p:txBody>
      </p:sp>
      <p:sp>
        <p:nvSpPr>
          <p:cNvPr id="215" name="TextBox 214">
            <a:extLst>
              <a:ext uri="{FF2B5EF4-FFF2-40B4-BE49-F238E27FC236}">
                <a16:creationId xmlns:a16="http://schemas.microsoft.com/office/drawing/2014/main" xmlns="" id="{2EAA22EA-8608-42C7-8894-3DF1E9C080FF}"/>
              </a:ext>
            </a:extLst>
          </p:cNvPr>
          <p:cNvSpPr txBox="1"/>
          <p:nvPr/>
        </p:nvSpPr>
        <p:spPr bwMode="auto">
          <a:xfrm>
            <a:off x="3761210" y="3965603"/>
            <a:ext cx="1357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defRPr/>
            </a:pPr>
            <a:r>
              <a:rPr lang="en-US" sz="1600" b="1" i="1" dirty="0">
                <a:solidFill>
                  <a:srgbClr val="FFFFFF"/>
                </a:solidFill>
                <a:latin typeface="Calibri" panose="020F0502020204030204" pitchFamily="34" charset="0"/>
                <a:cs typeface="Arial" panose="020B0604020202020204" pitchFamily="34" charset="0"/>
              </a:rPr>
              <a:t>KRAS</a:t>
            </a:r>
            <a:r>
              <a:rPr lang="en-US" sz="1600" b="1" dirty="0">
                <a:solidFill>
                  <a:srgbClr val="FFFFFF"/>
                </a:solidFill>
                <a:latin typeface="Calibri" panose="020F0502020204030204" pitchFamily="34" charset="0"/>
                <a:cs typeface="Arial" panose="020B0604020202020204" pitchFamily="34" charset="0"/>
              </a:rPr>
              <a:t/>
            </a:r>
            <a:br>
              <a:rPr lang="en-US" sz="1600" b="1" dirty="0">
                <a:solidFill>
                  <a:srgbClr val="FFFFFF"/>
                </a:solidFill>
                <a:latin typeface="Calibri" panose="020F0502020204030204" pitchFamily="34" charset="0"/>
                <a:cs typeface="Arial" panose="020B0604020202020204" pitchFamily="34" charset="0"/>
              </a:rPr>
            </a:br>
            <a:r>
              <a:rPr lang="en-US" sz="1600" b="1" dirty="0">
                <a:solidFill>
                  <a:srgbClr val="FFFFFF"/>
                </a:solidFill>
                <a:latin typeface="Calibri" panose="020F0502020204030204" pitchFamily="34" charset="0"/>
                <a:cs typeface="Arial" panose="020B0604020202020204" pitchFamily="34" charset="0"/>
              </a:rPr>
              <a:t>25%</a:t>
            </a:r>
          </a:p>
          <a:p>
            <a:pPr algn="ctr" rtl="0" eaLnBrk="0" fontAlgn="base" hangingPunct="0">
              <a:spcAft>
                <a:spcPct val="0"/>
              </a:spcAft>
              <a:defRPr/>
            </a:pPr>
            <a:r>
              <a:rPr lang="en-US" sz="1600" b="1" dirty="0">
                <a:solidFill>
                  <a:srgbClr val="FFFFFF"/>
                </a:solidFill>
                <a:latin typeface="Calibri" panose="020F0502020204030204" pitchFamily="34" charset="0"/>
                <a:cs typeface="Arial" panose="020B0604020202020204" pitchFamily="34" charset="0"/>
              </a:rPr>
              <a:t>(</a:t>
            </a:r>
            <a:r>
              <a:rPr lang="en-US" sz="1600" b="1" i="1" dirty="0">
                <a:solidFill>
                  <a:srgbClr val="FFFFFF"/>
                </a:solidFill>
                <a:latin typeface="Calibri" panose="020F0502020204030204" pitchFamily="34" charset="0"/>
                <a:cs typeface="Arial" panose="020B0604020202020204" pitchFamily="34" charset="0"/>
              </a:rPr>
              <a:t>KRAS</a:t>
            </a:r>
            <a:r>
              <a:rPr lang="en-US" sz="1600" b="1" baseline="30000" dirty="0">
                <a:solidFill>
                  <a:srgbClr val="FFFFFF"/>
                </a:solidFill>
                <a:latin typeface="Calibri" panose="020F0502020204030204" pitchFamily="34" charset="0"/>
                <a:cs typeface="Arial" panose="020B0604020202020204" pitchFamily="34" charset="0"/>
              </a:rPr>
              <a:t>G1C</a:t>
            </a:r>
          </a:p>
          <a:p>
            <a:pPr algn="ctr" rtl="0" eaLnBrk="0" fontAlgn="base" hangingPunct="0">
              <a:spcAft>
                <a:spcPct val="0"/>
              </a:spcAft>
              <a:defRPr/>
            </a:pPr>
            <a:r>
              <a:rPr lang="en-US" sz="1600" b="1" dirty="0">
                <a:solidFill>
                  <a:srgbClr val="FFFFFF"/>
                </a:solidFill>
                <a:latin typeface="Calibri" panose="020F0502020204030204" pitchFamily="34" charset="0"/>
                <a:cs typeface="Arial" panose="020B0604020202020204" pitchFamily="34" charset="0"/>
              </a:rPr>
              <a:t>13%)</a:t>
            </a:r>
          </a:p>
        </p:txBody>
      </p:sp>
      <p:sp>
        <p:nvSpPr>
          <p:cNvPr id="216" name="TextBox 215">
            <a:extLst>
              <a:ext uri="{FF2B5EF4-FFF2-40B4-BE49-F238E27FC236}">
                <a16:creationId xmlns:a16="http://schemas.microsoft.com/office/drawing/2014/main" xmlns="" id="{FB8A58F4-2039-4629-BCC9-88B19281A6B9}"/>
              </a:ext>
            </a:extLst>
          </p:cNvPr>
          <p:cNvSpPr txBox="1"/>
          <p:nvPr/>
        </p:nvSpPr>
        <p:spPr bwMode="auto">
          <a:xfrm>
            <a:off x="4375448" y="2687418"/>
            <a:ext cx="1523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defRPr/>
            </a:pPr>
            <a:r>
              <a:rPr lang="en-US" sz="1600" b="1" i="1" dirty="0">
                <a:solidFill>
                  <a:srgbClr val="FFFFFF"/>
                </a:solidFill>
                <a:latin typeface="Calibri" panose="020F0502020204030204" pitchFamily="34" charset="0"/>
                <a:cs typeface="Arial" panose="020B0604020202020204" pitchFamily="34" charset="0"/>
              </a:rPr>
              <a:t>EGFR</a:t>
            </a:r>
            <a:r>
              <a:rPr lang="en-US" sz="1600" b="1" dirty="0">
                <a:solidFill>
                  <a:srgbClr val="FFFFFF"/>
                </a:solidFill>
                <a:latin typeface="Calibri" panose="020F0502020204030204" pitchFamily="34" charset="0"/>
                <a:cs typeface="Arial" panose="020B0604020202020204" pitchFamily="34" charset="0"/>
              </a:rPr>
              <a:t> Sensitizing</a:t>
            </a:r>
            <a:br>
              <a:rPr lang="en-US" sz="1600" b="1" dirty="0">
                <a:solidFill>
                  <a:srgbClr val="FFFFFF"/>
                </a:solidFill>
                <a:latin typeface="Calibri" panose="020F0502020204030204" pitchFamily="34" charset="0"/>
                <a:cs typeface="Arial" panose="020B0604020202020204" pitchFamily="34" charset="0"/>
              </a:rPr>
            </a:br>
            <a:r>
              <a:rPr lang="en-US" sz="1600" b="1" dirty="0">
                <a:solidFill>
                  <a:srgbClr val="FFFFFF"/>
                </a:solidFill>
                <a:latin typeface="Calibri" panose="020F0502020204030204" pitchFamily="34" charset="0"/>
                <a:cs typeface="Arial" panose="020B0604020202020204" pitchFamily="34" charset="0"/>
              </a:rPr>
              <a:t>17%</a:t>
            </a:r>
          </a:p>
        </p:txBody>
      </p:sp>
      <p:sp>
        <p:nvSpPr>
          <p:cNvPr id="219" name="TextBox 218">
            <a:extLst>
              <a:ext uri="{FF2B5EF4-FFF2-40B4-BE49-F238E27FC236}">
                <a16:creationId xmlns:a16="http://schemas.microsoft.com/office/drawing/2014/main" xmlns="" id="{5E026AA6-B2E6-4796-BE76-8927E441B970}"/>
              </a:ext>
            </a:extLst>
          </p:cNvPr>
          <p:cNvSpPr txBox="1"/>
          <p:nvPr/>
        </p:nvSpPr>
        <p:spPr bwMode="auto">
          <a:xfrm>
            <a:off x="5864398" y="2622104"/>
            <a:ext cx="7616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defRPr/>
            </a:pPr>
            <a:r>
              <a:rPr lang="en-US" sz="1600" b="1" i="1" dirty="0">
                <a:solidFill>
                  <a:srgbClr val="000000"/>
                </a:solidFill>
                <a:latin typeface="Calibri" panose="020F0502020204030204" pitchFamily="34" charset="0"/>
                <a:cs typeface="Arial" panose="020B0604020202020204" pitchFamily="34" charset="0"/>
              </a:rPr>
              <a:t>ALK</a:t>
            </a:r>
            <a:r>
              <a:rPr lang="en-US" sz="1600" b="1" dirty="0">
                <a:solidFill>
                  <a:srgbClr val="000000"/>
                </a:solidFill>
                <a:latin typeface="Calibri" panose="020F0502020204030204" pitchFamily="34" charset="0"/>
                <a:cs typeface="Arial" panose="020B0604020202020204" pitchFamily="34" charset="0"/>
              </a:rPr>
              <a:t> </a:t>
            </a:r>
            <a:br>
              <a:rPr lang="en-US" sz="1600" b="1" dirty="0">
                <a:solidFill>
                  <a:srgbClr val="000000"/>
                </a:solidFill>
                <a:latin typeface="Calibri" panose="020F0502020204030204" pitchFamily="34" charset="0"/>
                <a:cs typeface="Arial" panose="020B0604020202020204" pitchFamily="34" charset="0"/>
              </a:rPr>
            </a:br>
            <a:r>
              <a:rPr lang="en-US" sz="1600" b="1" dirty="0">
                <a:solidFill>
                  <a:srgbClr val="000000"/>
                </a:solidFill>
                <a:latin typeface="Calibri" panose="020F0502020204030204" pitchFamily="34" charset="0"/>
                <a:cs typeface="Arial" panose="020B0604020202020204" pitchFamily="34" charset="0"/>
              </a:rPr>
              <a:t>7%</a:t>
            </a:r>
          </a:p>
        </p:txBody>
      </p:sp>
      <p:sp>
        <p:nvSpPr>
          <p:cNvPr id="58" name="Freeform: Shape 57">
            <a:extLst>
              <a:ext uri="{FF2B5EF4-FFF2-40B4-BE49-F238E27FC236}">
                <a16:creationId xmlns:a16="http://schemas.microsoft.com/office/drawing/2014/main" xmlns="" id="{C7A10135-5C22-49B9-BF9D-74B0D641B9F8}"/>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105879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CD725561-6578-274D-849F-D22076B41BBA}"/>
              </a:ext>
            </a:extLst>
          </p:cNvPr>
          <p:cNvGrpSpPr/>
          <p:nvPr/>
        </p:nvGrpSpPr>
        <p:grpSpPr>
          <a:xfrm>
            <a:off x="7104635" y="956532"/>
            <a:ext cx="3601009" cy="3786240"/>
            <a:chOff x="7122255" y="956532"/>
            <a:chExt cx="3609940" cy="3786240"/>
          </a:xfrm>
        </p:grpSpPr>
        <p:sp>
          <p:nvSpPr>
            <p:cNvPr id="40" name="Oval 39">
              <a:extLst>
                <a:ext uri="{FF2B5EF4-FFF2-40B4-BE49-F238E27FC236}">
                  <a16:creationId xmlns:a16="http://schemas.microsoft.com/office/drawing/2014/main" xmlns="" id="{8495095E-F6BE-A644-B21B-9F6C616B38B2}"/>
                </a:ext>
              </a:extLst>
            </p:cNvPr>
            <p:cNvSpPr/>
            <p:nvPr/>
          </p:nvSpPr>
          <p:spPr bwMode="auto">
            <a:xfrm>
              <a:off x="7122255" y="1891943"/>
              <a:ext cx="2807446" cy="2850829"/>
            </a:xfrm>
            <a:prstGeom prst="ellipse">
              <a:avLst/>
            </a:prstGeom>
            <a:noFill/>
            <a:ln w="127000">
              <a:solidFill>
                <a:schemeClr val="accent5">
                  <a:lumMod val="5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Rectangle 42">
              <a:extLst>
                <a:ext uri="{FF2B5EF4-FFF2-40B4-BE49-F238E27FC236}">
                  <a16:creationId xmlns:a16="http://schemas.microsoft.com/office/drawing/2014/main" xmlns="" id="{C5839C51-44F9-5547-892D-C1B0ED50EEFA}"/>
                </a:ext>
              </a:extLst>
            </p:cNvPr>
            <p:cNvSpPr/>
            <p:nvPr/>
          </p:nvSpPr>
          <p:spPr bwMode="auto">
            <a:xfrm rot="6868183">
              <a:off x="8449875" y="1530215"/>
              <a:ext cx="2856004" cy="1708637"/>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aphicFrame>
        <p:nvGraphicFramePr>
          <p:cNvPr id="5" name="Chart 4">
            <a:extLst>
              <a:ext uri="{FF2B5EF4-FFF2-40B4-BE49-F238E27FC236}">
                <a16:creationId xmlns:a16="http://schemas.microsoft.com/office/drawing/2014/main" xmlns="" id="{FEE588F7-61BD-2C4D-92D3-841292AA9F3D}"/>
              </a:ext>
            </a:extLst>
          </p:cNvPr>
          <p:cNvGraphicFramePr/>
          <p:nvPr/>
        </p:nvGraphicFramePr>
        <p:xfrm>
          <a:off x="6354441" y="1858740"/>
          <a:ext cx="4315346" cy="28840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03A538EA-8F06-4402-AC21-1E8CC66D6F99}"/>
              </a:ext>
            </a:extLst>
          </p:cNvPr>
          <p:cNvSpPr>
            <a:spLocks noGrp="1"/>
          </p:cNvSpPr>
          <p:nvPr>
            <p:ph type="title"/>
          </p:nvPr>
        </p:nvSpPr>
        <p:spPr/>
        <p:txBody>
          <a:bodyPr/>
          <a:lstStyle/>
          <a:p>
            <a:r>
              <a:rPr lang="en-US" sz="3200" kern="1200" dirty="0">
                <a:solidFill>
                  <a:srgbClr val="7030A0"/>
                </a:solidFill>
                <a:latin typeface="Arial" panose="020B0604020202020204" pitchFamily="34" charset="0"/>
                <a:cs typeface="Arial" panose="020B0604020202020204" pitchFamily="34" charset="0"/>
              </a:rPr>
              <a:t>EGFR Mutations in NSCLC: Overview</a:t>
            </a:r>
          </a:p>
        </p:txBody>
      </p:sp>
      <p:sp>
        <p:nvSpPr>
          <p:cNvPr id="4" name="Content Placeholder 3">
            <a:extLst>
              <a:ext uri="{FF2B5EF4-FFF2-40B4-BE49-F238E27FC236}">
                <a16:creationId xmlns:a16="http://schemas.microsoft.com/office/drawing/2014/main" xmlns="" id="{4CB592CB-E44C-425A-9ABC-AED0F022BAD6}"/>
              </a:ext>
            </a:extLst>
          </p:cNvPr>
          <p:cNvSpPr>
            <a:spLocks noGrp="1"/>
          </p:cNvSpPr>
          <p:nvPr>
            <p:ph sz="half" idx="1"/>
          </p:nvPr>
        </p:nvSpPr>
        <p:spPr/>
        <p:txBody>
          <a:bodyPr/>
          <a:lstStyle/>
          <a:p>
            <a:pPr marL="0">
              <a:spcAft>
                <a:spcPts val="300"/>
              </a:spcAft>
            </a:pPr>
            <a:r>
              <a:rPr lang="en-US" sz="2000" kern="1200" dirty="0">
                <a:solidFill>
                  <a:srgbClr val="002060"/>
                </a:solidFill>
                <a:latin typeface="Arial" panose="020B0604020202020204" pitchFamily="34" charset="0"/>
                <a:cs typeface="Arial" panose="020B0604020202020204" pitchFamily="34" charset="0"/>
              </a:rPr>
              <a:t>More common (but not exclusively) </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Never/minimal smokers, East Asians, Women, adenocarcinoma</a:t>
            </a:r>
          </a:p>
          <a:p>
            <a:pPr marL="0">
              <a:spcAft>
                <a:spcPts val="300"/>
              </a:spcAft>
            </a:pPr>
            <a:r>
              <a:rPr lang="en-US" sz="2000" kern="1200" dirty="0">
                <a:solidFill>
                  <a:srgbClr val="002060"/>
                </a:solidFill>
                <a:latin typeface="Arial" panose="020B0604020202020204" pitchFamily="34" charset="0"/>
                <a:cs typeface="Arial" panose="020B0604020202020204" pitchFamily="34" charset="0"/>
              </a:rPr>
              <a:t>Classical mutations make up majority </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Exon 19del</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Exon 21point/L858R</a:t>
            </a:r>
          </a:p>
          <a:p>
            <a:pPr marL="0">
              <a:spcAft>
                <a:spcPts val="300"/>
              </a:spcAft>
            </a:pPr>
            <a:r>
              <a:rPr lang="en-US" sz="2000" kern="1200" dirty="0">
                <a:solidFill>
                  <a:srgbClr val="002060"/>
                </a:solidFill>
                <a:latin typeface="Arial" panose="020B0604020202020204" pitchFamily="34" charset="0"/>
                <a:cs typeface="Arial" panose="020B0604020202020204" pitchFamily="34" charset="0"/>
              </a:rPr>
              <a:t>Atypical/uncommon EGFR mutations</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Including G719X, L861Q, S768I</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Some are sensitive to traditional EGFR inhibitors</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More study needed</a:t>
            </a:r>
          </a:p>
        </p:txBody>
      </p:sp>
      <p:sp>
        <p:nvSpPr>
          <p:cNvPr id="11" name="Content Placeholder 10">
            <a:extLst>
              <a:ext uri="{FF2B5EF4-FFF2-40B4-BE49-F238E27FC236}">
                <a16:creationId xmlns:a16="http://schemas.microsoft.com/office/drawing/2014/main" xmlns="" id="{F3911541-037C-478C-BF85-6C7964743011}"/>
              </a:ext>
            </a:extLst>
          </p:cNvPr>
          <p:cNvSpPr>
            <a:spLocks noGrp="1"/>
          </p:cNvSpPr>
          <p:nvPr>
            <p:ph sz="half" idx="2"/>
          </p:nvPr>
        </p:nvSpPr>
        <p:spPr>
          <a:xfrm>
            <a:off x="6237166" y="4866099"/>
            <a:ext cx="5216632" cy="1421782"/>
          </a:xfrm>
        </p:spPr>
        <p:txBody>
          <a:bodyPr/>
          <a:lstStyle/>
          <a:p>
            <a:pPr marL="0">
              <a:spcAft>
                <a:spcPts val="300"/>
              </a:spcAft>
            </a:pPr>
            <a:r>
              <a:rPr lang="en-US" sz="2000" kern="1200" dirty="0">
                <a:solidFill>
                  <a:srgbClr val="002060"/>
                </a:solidFill>
                <a:latin typeface="Arial" panose="020B0604020202020204" pitchFamily="34" charset="0"/>
                <a:cs typeface="Arial" panose="020B0604020202020204" pitchFamily="34" charset="0"/>
              </a:rPr>
              <a:t>Exon 20 insertions</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Resistant to traditional EGFR inhibitors</a:t>
            </a:r>
          </a:p>
          <a:p>
            <a:pPr marL="0" lvl="1">
              <a:spcAft>
                <a:spcPts val="300"/>
              </a:spcAft>
            </a:pPr>
            <a:r>
              <a:rPr lang="en-US" sz="2000" kern="1200" dirty="0">
                <a:solidFill>
                  <a:srgbClr val="002060"/>
                </a:solidFill>
                <a:latin typeface="Arial" panose="020B0604020202020204" pitchFamily="34" charset="0"/>
                <a:ea typeface="+mn-ea"/>
                <a:cs typeface="Arial" panose="020B0604020202020204" pitchFamily="34" charset="0"/>
              </a:rPr>
              <a:t>New drugs approved</a:t>
            </a:r>
          </a:p>
          <a:p>
            <a:pPr marL="0">
              <a:spcAft>
                <a:spcPts val="300"/>
              </a:spcAft>
            </a:pPr>
            <a:endParaRPr lang="en-US" sz="2000" kern="1200" dirty="0">
              <a:solidFill>
                <a:srgbClr val="002060"/>
              </a:solidFill>
              <a:latin typeface="Arial" panose="020B0604020202020204" pitchFamily="34" charset="0"/>
              <a:cs typeface="Arial" panose="020B0604020202020204" pitchFamily="34" charset="0"/>
            </a:endParaRPr>
          </a:p>
        </p:txBody>
      </p:sp>
      <p:sp>
        <p:nvSpPr>
          <p:cNvPr id="8" name="Text Box 15">
            <a:extLst>
              <a:ext uri="{FF2B5EF4-FFF2-40B4-BE49-F238E27FC236}">
                <a16:creationId xmlns:a16="http://schemas.microsoft.com/office/drawing/2014/main" xmlns="" id="{46BBD652-3DE7-42E8-917F-30594457ED72}"/>
              </a:ext>
            </a:extLst>
          </p:cNvPr>
          <p:cNvSpPr txBox="1">
            <a:spLocks noChangeArrowheads="1"/>
          </p:cNvSpPr>
          <p:nvPr/>
        </p:nvSpPr>
        <p:spPr bwMode="auto">
          <a:xfrm>
            <a:off x="411730" y="6388928"/>
            <a:ext cx="9121582"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eaLnBrk="1" hangingPunct="1">
              <a:defRPr/>
            </a:pPr>
            <a:r>
              <a:rPr lang="en-US" altLang="en-US" sz="1200" b="0" spc="-10" dirty="0">
                <a:solidFill>
                  <a:schemeClr val="bg2"/>
                </a:solidFill>
                <a:latin typeface="Calibri" panose="020F0502020204030204" pitchFamily="34" charset="0"/>
              </a:rPr>
              <a:t>Sehgal. Oncologist. 2021;26:281.</a:t>
            </a:r>
            <a:endParaRPr lang="en-US" altLang="en-US" sz="1200" b="0" dirty="0">
              <a:solidFill>
                <a:schemeClr val="bg2"/>
              </a:solidFill>
              <a:latin typeface="Calibri" panose="020F0502020204030204" pitchFamily="34" charset="0"/>
            </a:endParaRPr>
          </a:p>
        </p:txBody>
      </p:sp>
      <p:sp>
        <p:nvSpPr>
          <p:cNvPr id="3" name="TextBox 2">
            <a:extLst>
              <a:ext uri="{FF2B5EF4-FFF2-40B4-BE49-F238E27FC236}">
                <a16:creationId xmlns:a16="http://schemas.microsoft.com/office/drawing/2014/main" xmlns="" id="{79A74D32-7395-4F21-9CF5-BA6D5BE87F80}"/>
              </a:ext>
            </a:extLst>
          </p:cNvPr>
          <p:cNvSpPr txBox="1"/>
          <p:nvPr/>
        </p:nvSpPr>
        <p:spPr bwMode="auto">
          <a:xfrm>
            <a:off x="6306434" y="1355497"/>
            <a:ext cx="5216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Uncommon </a:t>
            </a:r>
            <a:r>
              <a:rPr lang="en-US" i="1" dirty="0">
                <a:solidFill>
                  <a:schemeClr val="bg1"/>
                </a:solidFill>
                <a:latin typeface="Calibri" panose="020F0502020204030204" pitchFamily="34" charset="0"/>
              </a:rPr>
              <a:t>EGFR</a:t>
            </a:r>
            <a:r>
              <a:rPr lang="en-US" dirty="0">
                <a:solidFill>
                  <a:schemeClr val="bg1"/>
                </a:solidFill>
                <a:latin typeface="Calibri" panose="020F0502020204030204" pitchFamily="34" charset="0"/>
              </a:rPr>
              <a:t> mutations in NSCLC</a:t>
            </a:r>
          </a:p>
        </p:txBody>
      </p:sp>
      <p:sp>
        <p:nvSpPr>
          <p:cNvPr id="6" name="TextBox 5">
            <a:extLst>
              <a:ext uri="{FF2B5EF4-FFF2-40B4-BE49-F238E27FC236}">
                <a16:creationId xmlns:a16="http://schemas.microsoft.com/office/drawing/2014/main" xmlns="" id="{CB0C5A5E-1469-2548-82A6-008320B70AF8}"/>
              </a:ext>
            </a:extLst>
          </p:cNvPr>
          <p:cNvSpPr txBox="1"/>
          <p:nvPr/>
        </p:nvSpPr>
        <p:spPr bwMode="auto">
          <a:xfrm>
            <a:off x="9041221" y="1902061"/>
            <a:ext cx="1699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Others – 0.9%</a:t>
            </a:r>
          </a:p>
        </p:txBody>
      </p:sp>
      <p:sp>
        <p:nvSpPr>
          <p:cNvPr id="14" name="TextBox 13">
            <a:extLst>
              <a:ext uri="{FF2B5EF4-FFF2-40B4-BE49-F238E27FC236}">
                <a16:creationId xmlns:a16="http://schemas.microsoft.com/office/drawing/2014/main" xmlns="" id="{C9AA7756-84AD-A944-8E9A-92C977D4D792}"/>
              </a:ext>
            </a:extLst>
          </p:cNvPr>
          <p:cNvSpPr txBox="1"/>
          <p:nvPr/>
        </p:nvSpPr>
        <p:spPr bwMode="auto">
          <a:xfrm>
            <a:off x="7287501" y="2772285"/>
            <a:ext cx="129619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ct val="50000"/>
              </a:spcBef>
              <a:spcAft>
                <a:spcPct val="0"/>
              </a:spcAft>
              <a:buClrTx/>
              <a:buFontTx/>
              <a:buNone/>
            </a:pPr>
            <a:r>
              <a:rPr lang="en-US" sz="1400" b="0" dirty="0">
                <a:solidFill>
                  <a:schemeClr val="bg1"/>
                </a:solidFill>
                <a:latin typeface="Calibri" panose="020F0502020204030204" pitchFamily="34" charset="0"/>
              </a:rPr>
              <a:t>Exon 19 del</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44.2%</a:t>
            </a:r>
          </a:p>
        </p:txBody>
      </p:sp>
      <p:sp>
        <p:nvSpPr>
          <p:cNvPr id="15" name="TextBox 14">
            <a:extLst>
              <a:ext uri="{FF2B5EF4-FFF2-40B4-BE49-F238E27FC236}">
                <a16:creationId xmlns:a16="http://schemas.microsoft.com/office/drawing/2014/main" xmlns="" id="{EFF63E21-4332-1545-B96D-06531997EC28}"/>
              </a:ext>
            </a:extLst>
          </p:cNvPr>
          <p:cNvSpPr txBox="1"/>
          <p:nvPr/>
        </p:nvSpPr>
        <p:spPr bwMode="auto">
          <a:xfrm>
            <a:off x="7955028" y="3786653"/>
            <a:ext cx="129619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ct val="50000"/>
              </a:spcBef>
              <a:spcAft>
                <a:spcPct val="0"/>
              </a:spcAft>
              <a:buClrTx/>
              <a:buFontTx/>
              <a:buNone/>
            </a:pPr>
            <a:r>
              <a:rPr lang="en-US" sz="1400" b="0" dirty="0">
                <a:latin typeface="Calibri" panose="020F0502020204030204" pitchFamily="34" charset="0"/>
              </a:rPr>
              <a:t>L858R</a:t>
            </a:r>
            <a:br>
              <a:rPr lang="en-US" sz="1400" b="0" dirty="0">
                <a:latin typeface="Calibri" panose="020F0502020204030204" pitchFamily="34" charset="0"/>
              </a:rPr>
            </a:br>
            <a:r>
              <a:rPr lang="en-US" sz="1400" b="0" dirty="0">
                <a:latin typeface="Calibri" panose="020F0502020204030204" pitchFamily="34" charset="0"/>
              </a:rPr>
              <a:t>31.3%</a:t>
            </a:r>
          </a:p>
        </p:txBody>
      </p:sp>
      <p:sp>
        <p:nvSpPr>
          <p:cNvPr id="16" name="TextBox 15">
            <a:extLst>
              <a:ext uri="{FF2B5EF4-FFF2-40B4-BE49-F238E27FC236}">
                <a16:creationId xmlns:a16="http://schemas.microsoft.com/office/drawing/2014/main" xmlns="" id="{867FD22C-702F-D649-A63F-786EF1632B13}"/>
              </a:ext>
            </a:extLst>
          </p:cNvPr>
          <p:cNvSpPr txBox="1"/>
          <p:nvPr/>
        </p:nvSpPr>
        <p:spPr bwMode="auto">
          <a:xfrm>
            <a:off x="8612491" y="2619073"/>
            <a:ext cx="129619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ct val="50000"/>
              </a:spcBef>
              <a:spcAft>
                <a:spcPct val="0"/>
              </a:spcAft>
              <a:buClrTx/>
              <a:buFontTx/>
              <a:buNone/>
            </a:pPr>
            <a:r>
              <a:rPr lang="en-US" sz="1400" b="0" dirty="0">
                <a:latin typeface="Calibri" panose="020F0502020204030204" pitchFamily="34" charset="0"/>
              </a:rPr>
              <a:t>Exon 20 ins</a:t>
            </a:r>
            <a:br>
              <a:rPr lang="en-US" sz="1400" b="0" dirty="0">
                <a:latin typeface="Calibri" panose="020F0502020204030204" pitchFamily="34" charset="0"/>
              </a:rPr>
            </a:br>
            <a:r>
              <a:rPr lang="en-US" sz="1400" b="0" dirty="0">
                <a:latin typeface="Calibri" panose="020F0502020204030204" pitchFamily="34" charset="0"/>
              </a:rPr>
              <a:t>12.8%</a:t>
            </a:r>
          </a:p>
        </p:txBody>
      </p:sp>
      <p:cxnSp>
        <p:nvCxnSpPr>
          <p:cNvPr id="29" name="Straight Connector 28">
            <a:extLst>
              <a:ext uri="{FF2B5EF4-FFF2-40B4-BE49-F238E27FC236}">
                <a16:creationId xmlns:a16="http://schemas.microsoft.com/office/drawing/2014/main" xmlns="" id="{BB84081D-B0DA-8C46-AB17-F821D13A0369}"/>
              </a:ext>
            </a:extLst>
          </p:cNvPr>
          <p:cNvCxnSpPr>
            <a:cxnSpLocks/>
          </p:cNvCxnSpPr>
          <p:nvPr/>
        </p:nvCxnSpPr>
        <p:spPr bwMode="auto">
          <a:xfrm flipV="1">
            <a:off x="9769363" y="2333175"/>
            <a:ext cx="752207" cy="608823"/>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A0B77066-6E45-1A4E-972C-409F1264FAEB}"/>
              </a:ext>
            </a:extLst>
          </p:cNvPr>
          <p:cNvCxnSpPr>
            <a:cxnSpLocks/>
          </p:cNvCxnSpPr>
          <p:nvPr/>
        </p:nvCxnSpPr>
        <p:spPr bwMode="auto">
          <a:xfrm>
            <a:off x="9697466" y="3828190"/>
            <a:ext cx="824098" cy="441275"/>
          </a:xfrm>
          <a:prstGeom prst="line">
            <a:avLst/>
          </a:prstGeom>
          <a:noFill/>
          <a:ln w="28575" cap="flat" cmpd="sng" algn="ctr">
            <a:solidFill>
              <a:schemeClr val="bg1"/>
            </a:solidFill>
            <a:prstDash val="solid"/>
            <a:round/>
            <a:headEnd type="none" w="med" len="med"/>
            <a:tailEnd type="none" w="med" len="med"/>
          </a:ln>
          <a:effectLst/>
        </p:spPr>
      </p:cxnSp>
      <p:sp>
        <p:nvSpPr>
          <p:cNvPr id="25" name="Rectangle 24">
            <a:extLst>
              <a:ext uri="{FF2B5EF4-FFF2-40B4-BE49-F238E27FC236}">
                <a16:creationId xmlns:a16="http://schemas.microsoft.com/office/drawing/2014/main" xmlns="" id="{F90C99F2-34D0-E64E-A229-90F5A8643683}"/>
              </a:ext>
            </a:extLst>
          </p:cNvPr>
          <p:cNvSpPr/>
          <p:nvPr/>
        </p:nvSpPr>
        <p:spPr bwMode="auto">
          <a:xfrm>
            <a:off x="10502369" y="2313661"/>
            <a:ext cx="937367" cy="1096101"/>
          </a:xfrm>
          <a:prstGeom prst="rect">
            <a:avLst/>
          </a:prstGeom>
          <a:solidFill>
            <a:schemeClr val="accent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 name="Rectangle 25">
            <a:extLst>
              <a:ext uri="{FF2B5EF4-FFF2-40B4-BE49-F238E27FC236}">
                <a16:creationId xmlns:a16="http://schemas.microsoft.com/office/drawing/2014/main" xmlns="" id="{015DBAF1-2B33-3D4C-9F86-776FD4D97695}"/>
              </a:ext>
            </a:extLst>
          </p:cNvPr>
          <p:cNvSpPr/>
          <p:nvPr/>
        </p:nvSpPr>
        <p:spPr bwMode="auto">
          <a:xfrm>
            <a:off x="10507160" y="3872407"/>
            <a:ext cx="942159" cy="407627"/>
          </a:xfrm>
          <a:prstGeom prst="rect">
            <a:avLst/>
          </a:prstGeom>
          <a:solidFill>
            <a:schemeClr val="accent1">
              <a:lumMod val="75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 name="Rectangle 26">
            <a:extLst>
              <a:ext uri="{FF2B5EF4-FFF2-40B4-BE49-F238E27FC236}">
                <a16:creationId xmlns:a16="http://schemas.microsoft.com/office/drawing/2014/main" xmlns="" id="{57954DEB-05BD-4E49-B83C-9C8D6E20A774}"/>
              </a:ext>
            </a:extLst>
          </p:cNvPr>
          <p:cNvSpPr/>
          <p:nvPr/>
        </p:nvSpPr>
        <p:spPr bwMode="auto">
          <a:xfrm>
            <a:off x="10507160" y="3428059"/>
            <a:ext cx="937367" cy="407627"/>
          </a:xfrm>
          <a:prstGeom prst="rect">
            <a:avLst/>
          </a:prstGeom>
          <a:solidFill>
            <a:schemeClr val="accent2">
              <a:lumMod val="20000"/>
              <a:lumOff val="8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xmlns="" id="{5D946C13-341C-1A43-888F-1956E730A09E}"/>
              </a:ext>
            </a:extLst>
          </p:cNvPr>
          <p:cNvSpPr txBox="1"/>
          <p:nvPr/>
        </p:nvSpPr>
        <p:spPr bwMode="auto">
          <a:xfrm>
            <a:off x="10502368" y="2710126"/>
            <a:ext cx="946951" cy="4412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a:lnSpc>
                <a:spcPct val="80000"/>
              </a:lnSpc>
              <a:spcBef>
                <a:spcPct val="50000"/>
              </a:spcBef>
              <a:spcAft>
                <a:spcPct val="0"/>
              </a:spcAft>
              <a:buClrTx/>
              <a:buFontTx/>
              <a:buNone/>
            </a:pPr>
            <a:r>
              <a:rPr lang="en-US" sz="1400" b="0" dirty="0">
                <a:latin typeface="Calibri" panose="020F0502020204030204" pitchFamily="34" charset="0"/>
              </a:rPr>
              <a:t>G719X</a:t>
            </a:r>
            <a:br>
              <a:rPr lang="en-US" sz="1400" b="0" dirty="0">
                <a:latin typeface="Calibri" panose="020F0502020204030204" pitchFamily="34" charset="0"/>
              </a:rPr>
            </a:br>
            <a:r>
              <a:rPr lang="en-US" sz="1400" b="0" dirty="0">
                <a:latin typeface="Calibri" panose="020F0502020204030204" pitchFamily="34" charset="0"/>
              </a:rPr>
              <a:t>6.1%</a:t>
            </a:r>
          </a:p>
        </p:txBody>
      </p:sp>
      <p:sp>
        <p:nvSpPr>
          <p:cNvPr id="23" name="TextBox 22">
            <a:extLst>
              <a:ext uri="{FF2B5EF4-FFF2-40B4-BE49-F238E27FC236}">
                <a16:creationId xmlns:a16="http://schemas.microsoft.com/office/drawing/2014/main" xmlns="" id="{6E928436-C7D5-EA4C-B96D-570240FE2B17}"/>
              </a:ext>
            </a:extLst>
          </p:cNvPr>
          <p:cNvSpPr txBox="1"/>
          <p:nvPr/>
        </p:nvSpPr>
        <p:spPr bwMode="auto">
          <a:xfrm>
            <a:off x="10502362" y="3874327"/>
            <a:ext cx="937366" cy="4412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a:lnSpc>
                <a:spcPct val="80000"/>
              </a:lnSpc>
              <a:spcBef>
                <a:spcPct val="50000"/>
              </a:spcBef>
              <a:spcAft>
                <a:spcPct val="0"/>
              </a:spcAft>
              <a:buClrTx/>
              <a:buFontTx/>
              <a:buNone/>
            </a:pPr>
            <a:r>
              <a:rPr lang="en-US" sz="1400" b="0" dirty="0">
                <a:latin typeface="Calibri" panose="020F0502020204030204" pitchFamily="34" charset="0"/>
              </a:rPr>
              <a:t>S768I</a:t>
            </a:r>
            <a:br>
              <a:rPr lang="en-US" sz="1400" b="0" dirty="0">
                <a:latin typeface="Calibri" panose="020F0502020204030204" pitchFamily="34" charset="0"/>
              </a:rPr>
            </a:br>
            <a:r>
              <a:rPr lang="en-US" sz="1400" b="0" dirty="0">
                <a:latin typeface="Calibri" panose="020F0502020204030204" pitchFamily="34" charset="0"/>
              </a:rPr>
              <a:t>2.4%</a:t>
            </a:r>
          </a:p>
        </p:txBody>
      </p:sp>
      <p:sp>
        <p:nvSpPr>
          <p:cNvPr id="24" name="TextBox 23">
            <a:extLst>
              <a:ext uri="{FF2B5EF4-FFF2-40B4-BE49-F238E27FC236}">
                <a16:creationId xmlns:a16="http://schemas.microsoft.com/office/drawing/2014/main" xmlns="" id="{C8B22DE7-733F-3D47-9A8E-CCB6D82183E9}"/>
              </a:ext>
            </a:extLst>
          </p:cNvPr>
          <p:cNvSpPr txBox="1"/>
          <p:nvPr/>
        </p:nvSpPr>
        <p:spPr bwMode="auto">
          <a:xfrm>
            <a:off x="10502368" y="3431131"/>
            <a:ext cx="946951" cy="4412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a:lnSpc>
                <a:spcPct val="80000"/>
              </a:lnSpc>
              <a:spcBef>
                <a:spcPct val="50000"/>
              </a:spcBef>
              <a:spcAft>
                <a:spcPct val="0"/>
              </a:spcAft>
              <a:buClrTx/>
              <a:buFontTx/>
              <a:buNone/>
            </a:pPr>
            <a:r>
              <a:rPr lang="en-US" sz="1400" b="0" dirty="0">
                <a:solidFill>
                  <a:schemeClr val="bg1"/>
                </a:solidFill>
                <a:latin typeface="Calibri" panose="020F0502020204030204" pitchFamily="34" charset="0"/>
              </a:rPr>
              <a:t>L861Q</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2.4%</a:t>
            </a:r>
          </a:p>
        </p:txBody>
      </p:sp>
      <p:sp>
        <p:nvSpPr>
          <p:cNvPr id="51" name="Arc 50">
            <a:extLst>
              <a:ext uri="{FF2B5EF4-FFF2-40B4-BE49-F238E27FC236}">
                <a16:creationId xmlns:a16="http://schemas.microsoft.com/office/drawing/2014/main" xmlns="" id="{0B619CB6-E3E0-6B4C-A76C-BBCAAD5D5771}"/>
              </a:ext>
            </a:extLst>
          </p:cNvPr>
          <p:cNvSpPr/>
          <p:nvPr/>
        </p:nvSpPr>
        <p:spPr bwMode="auto">
          <a:xfrm rot="2075999">
            <a:off x="7612464" y="2157195"/>
            <a:ext cx="2341015" cy="2266036"/>
          </a:xfrm>
          <a:prstGeom prst="arc">
            <a:avLst>
              <a:gd name="adj1" fmla="val 18404977"/>
              <a:gd name="adj2" fmla="val 21182842"/>
            </a:avLst>
          </a:prstGeom>
          <a:noFill/>
          <a:ln w="127000" cap="flat" cmpd="sng" algn="ctr">
            <a:solidFill>
              <a:schemeClr val="bg2"/>
            </a:solidFill>
            <a:prstDash val="solid"/>
            <a:round/>
            <a:headEnd type="none" w="med" len="med"/>
            <a:tailEnd type="none" w="med" len="med"/>
          </a:ln>
          <a:effectLst/>
        </p:spPr>
        <p:txBody>
          <a:bodyPr rtlCol="0" anchor="ctr"/>
          <a:lstStyle/>
          <a:p>
            <a:pPr algn="ctr"/>
            <a:endParaRPr lang="en-US"/>
          </a:p>
        </p:txBody>
      </p:sp>
      <p:sp>
        <p:nvSpPr>
          <p:cNvPr id="28" name="Freeform: Shape 27">
            <a:extLst>
              <a:ext uri="{FF2B5EF4-FFF2-40B4-BE49-F238E27FC236}">
                <a16:creationId xmlns:a16="http://schemas.microsoft.com/office/drawing/2014/main" xmlns="" id="{693DDA91-FF59-4058-8DEA-131BCBE9E57A}"/>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08233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14F1C-B01F-4CEC-1CB2-8041CEB1479B}"/>
              </a:ext>
            </a:extLst>
          </p:cNvPr>
          <p:cNvSpPr>
            <a:spLocks noGrp="1"/>
          </p:cNvSpPr>
          <p:nvPr>
            <p:ph type="title"/>
          </p:nvPr>
        </p:nvSpPr>
        <p:spPr/>
        <p:txBody>
          <a:bodyPr/>
          <a:lstStyle/>
          <a:p>
            <a:pPr algn="l"/>
            <a:r>
              <a:rPr lang="en-US" sz="4000" kern="1200" dirty="0">
                <a:solidFill>
                  <a:srgbClr val="7030A0"/>
                </a:solidFill>
                <a:latin typeface="Arial" panose="020B0604020202020204" pitchFamily="34" charset="0"/>
                <a:cs typeface="Arial" panose="020B0604020202020204" pitchFamily="34" charset="0"/>
              </a:rPr>
              <a:t>Frontline Therapy for classical </a:t>
            </a:r>
            <a:br>
              <a:rPr lang="en-US" sz="4000" kern="1200" dirty="0">
                <a:solidFill>
                  <a:srgbClr val="7030A0"/>
                </a:solidFill>
                <a:latin typeface="Arial" panose="020B0604020202020204" pitchFamily="34" charset="0"/>
                <a:cs typeface="Arial" panose="020B0604020202020204" pitchFamily="34" charset="0"/>
              </a:rPr>
            </a:br>
            <a:r>
              <a:rPr lang="en-US" sz="4000" kern="1200" dirty="0">
                <a:solidFill>
                  <a:srgbClr val="7030A0"/>
                </a:solidFill>
                <a:latin typeface="Arial" panose="020B0604020202020204" pitchFamily="34" charset="0"/>
                <a:cs typeface="Arial" panose="020B0604020202020204" pitchFamily="34" charset="0"/>
              </a:rPr>
              <a:t>EGFR-Mutated Advanced NSCLC </a:t>
            </a:r>
          </a:p>
        </p:txBody>
      </p:sp>
    </p:spTree>
    <p:extLst>
      <p:ext uri="{BB962C8B-B14F-4D97-AF65-F5344CB8AC3E}">
        <p14:creationId xmlns:p14="http://schemas.microsoft.com/office/powerpoint/2010/main" val="154636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2FA82797-95D8-42CF-B56C-6630DCAB3622}"/>
              </a:ext>
            </a:extLst>
          </p:cNvPr>
          <p:cNvSpPr>
            <a:spLocks noGrp="1"/>
          </p:cNvSpPr>
          <p:nvPr>
            <p:ph type="title"/>
          </p:nvPr>
        </p:nvSpPr>
        <p:spPr>
          <a:xfrm>
            <a:off x="609695" y="326247"/>
            <a:ext cx="10842722" cy="1103313"/>
          </a:xfrm>
        </p:spPr>
        <p:txBody>
          <a:bodyPr/>
          <a:lstStyle/>
          <a:p>
            <a:r>
              <a:rPr lang="en-US" altLang="en-US" sz="3200" kern="1200" dirty="0">
                <a:solidFill>
                  <a:srgbClr val="7030A0"/>
                </a:solidFill>
                <a:latin typeface="Arial" panose="020B0604020202020204" pitchFamily="34" charset="0"/>
                <a:cs typeface="Arial" panose="020B0604020202020204" pitchFamily="34" charset="0"/>
              </a:rPr>
              <a:t>FLAURA: First-line Osimertinib vs Erlotinib or Gefitinib for EGFR-Mutated Advanced NSCLC</a:t>
            </a:r>
          </a:p>
        </p:txBody>
      </p:sp>
      <p:sp>
        <p:nvSpPr>
          <p:cNvPr id="63491" name="Content Placeholder 12">
            <a:extLst>
              <a:ext uri="{FF2B5EF4-FFF2-40B4-BE49-F238E27FC236}">
                <a16:creationId xmlns:a16="http://schemas.microsoft.com/office/drawing/2014/main" xmlns="" id="{0F77F5D4-C98B-4B52-BBAB-EAB420A87D28}"/>
              </a:ext>
            </a:extLst>
          </p:cNvPr>
          <p:cNvSpPr>
            <a:spLocks noGrp="1"/>
          </p:cNvSpPr>
          <p:nvPr>
            <p:ph idx="1"/>
          </p:nvPr>
        </p:nvSpPr>
        <p:spPr>
          <a:xfrm>
            <a:off x="604944" y="1512891"/>
            <a:ext cx="10847473" cy="4651375"/>
          </a:xfrm>
        </p:spPr>
        <p:txBody>
          <a:bodyPr/>
          <a:lstStyle/>
          <a:p>
            <a:pPr>
              <a:defRPr/>
            </a:pPr>
            <a:r>
              <a:rPr lang="en-US" altLang="en-US" sz="2400" dirty="0"/>
              <a:t>Double-blind, randomized, phase III study</a:t>
            </a:r>
          </a:p>
          <a:p>
            <a:pPr marL="0" indent="0">
              <a:buNone/>
              <a:defRPr/>
            </a:pPr>
            <a:endParaRPr lang="en-US" altLang="en-US" sz="2400" dirty="0"/>
          </a:p>
          <a:p>
            <a:pPr marL="0" indent="0">
              <a:buNone/>
              <a:defRPr/>
            </a:pPr>
            <a:endParaRPr lang="en-US" altLang="en-US" sz="2400" dirty="0"/>
          </a:p>
          <a:p>
            <a:pPr marL="0" indent="0">
              <a:buNone/>
              <a:defRPr/>
            </a:pPr>
            <a:endParaRPr lang="en-US" altLang="en-US" sz="2400" dirty="0"/>
          </a:p>
          <a:p>
            <a:pPr marL="0" indent="0">
              <a:buNone/>
              <a:defRPr/>
            </a:pPr>
            <a:endParaRPr lang="en-US" altLang="en-US" sz="2400" dirty="0"/>
          </a:p>
          <a:p>
            <a:pPr marL="0" indent="0">
              <a:buNone/>
              <a:defRPr/>
            </a:pPr>
            <a:endParaRPr lang="en-US" altLang="en-US" sz="2400" dirty="0"/>
          </a:p>
          <a:p>
            <a:pPr marL="0" indent="0">
              <a:buNone/>
              <a:defRPr/>
            </a:pPr>
            <a:endParaRPr lang="en-US" altLang="en-US" sz="2400" dirty="0"/>
          </a:p>
          <a:p>
            <a:pPr>
              <a:defRPr/>
            </a:pPr>
            <a:r>
              <a:rPr lang="en-US" altLang="en-US" sz="2400" b="1" dirty="0"/>
              <a:t>Primary endpoint: </a:t>
            </a:r>
            <a:r>
              <a:rPr lang="en-US" altLang="en-US" sz="2400" dirty="0"/>
              <a:t>investigator-assessed PFS (RECIST v1.1) </a:t>
            </a:r>
          </a:p>
          <a:p>
            <a:pPr>
              <a:defRPr/>
            </a:pPr>
            <a:r>
              <a:rPr lang="en-US" altLang="en-US" sz="2400" b="1" dirty="0"/>
              <a:t>Secondary endpoints </a:t>
            </a:r>
            <a:r>
              <a:rPr lang="en-US" altLang="en-US" sz="2400" dirty="0"/>
              <a:t>including ORR, DoR, DCR, depth of response, OS, PRO, safety</a:t>
            </a:r>
          </a:p>
        </p:txBody>
      </p:sp>
      <p:sp>
        <p:nvSpPr>
          <p:cNvPr id="65540" name="Text Box 45">
            <a:extLst>
              <a:ext uri="{FF2B5EF4-FFF2-40B4-BE49-F238E27FC236}">
                <a16:creationId xmlns:a16="http://schemas.microsoft.com/office/drawing/2014/main" xmlns="" id="{FA6664A2-2882-4C1A-86B6-D43156EE0704}"/>
              </a:ext>
            </a:extLst>
          </p:cNvPr>
          <p:cNvSpPr txBox="1">
            <a:spLocks noChangeArrowheads="1"/>
          </p:cNvSpPr>
          <p:nvPr/>
        </p:nvSpPr>
        <p:spPr bwMode="auto">
          <a:xfrm>
            <a:off x="1059429" y="2890839"/>
            <a:ext cx="334925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t>Treatment-naive patients </a:t>
            </a:r>
            <a:b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br>
            <a: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t>with advanced NSCLC adenocarcinoma with </a:t>
            </a:r>
            <a:b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br>
            <a: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t>an </a:t>
            </a:r>
            <a:r>
              <a:rPr lang="en-GB" altLang="en-US" sz="1800" i="1" dirty="0">
                <a:solidFill>
                  <a:srgbClr val="000000"/>
                </a:solidFill>
                <a:latin typeface="Calibri" panose="020F0502020204030204" pitchFamily="34" charset="0"/>
                <a:ea typeface="MS PGothic" panose="020B0600070205080204" pitchFamily="34" charset="-128"/>
                <a:cs typeface="Arial" panose="020B0604020202020204" pitchFamily="34" charset="0"/>
              </a:rPr>
              <a:t>EGFR</a:t>
            </a:r>
            <a: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t> exon 19 or 21 mutation, WHO PS 0/1, stable CNS metastases permitted</a:t>
            </a:r>
          </a:p>
          <a:p>
            <a:pPr algn="ctr" rtl="0" eaLnBrk="0" fontAlgn="base" hangingPunct="0">
              <a:lnSpc>
                <a:spcPct val="100000"/>
              </a:lnSpc>
              <a:spcBef>
                <a:spcPct val="0"/>
              </a:spcBef>
              <a:spcAft>
                <a:spcPct val="0"/>
              </a:spcAft>
              <a:buClrTx/>
              <a:buFontTx/>
              <a:buNone/>
              <a:defRPr/>
            </a:pPr>
            <a:r>
              <a:rPr lang="en-GB" altLang="en-US" sz="1800" dirty="0">
                <a:solidFill>
                  <a:srgbClr val="000000"/>
                </a:solidFill>
                <a:latin typeface="Calibri" panose="020F0502020204030204" pitchFamily="34" charset="0"/>
                <a:ea typeface="MS PGothic" panose="020B0600070205080204" pitchFamily="34" charset="-128"/>
                <a:cs typeface="Arial" panose="020B0604020202020204" pitchFamily="34" charset="0"/>
              </a:rPr>
              <a:t>(N = 556)</a:t>
            </a:r>
          </a:p>
        </p:txBody>
      </p:sp>
      <p:sp>
        <p:nvSpPr>
          <p:cNvPr id="65541" name="Rectangle 49">
            <a:extLst>
              <a:ext uri="{FF2B5EF4-FFF2-40B4-BE49-F238E27FC236}">
                <a16:creationId xmlns:a16="http://schemas.microsoft.com/office/drawing/2014/main" xmlns="" id="{082C3AFB-6656-492C-AC35-564CCDD07555}"/>
              </a:ext>
            </a:extLst>
          </p:cNvPr>
          <p:cNvSpPr>
            <a:spLocks noChangeArrowheads="1"/>
          </p:cNvSpPr>
          <p:nvPr/>
        </p:nvSpPr>
        <p:spPr bwMode="auto">
          <a:xfrm>
            <a:off x="4969271" y="2703513"/>
            <a:ext cx="4012773" cy="1097280"/>
          </a:xfrm>
          <a:prstGeom prst="rect">
            <a:avLst/>
          </a:prstGeom>
          <a:solidFill>
            <a:schemeClr val="accent6">
              <a:lumMod val="60000"/>
              <a:lumOff val="40000"/>
            </a:schemeClr>
          </a:solidFill>
          <a:ln>
            <a:noFill/>
          </a:ln>
        </p:spPr>
        <p:txBody>
          <a:bodyPr wrap="none" anchor="ctr" anchorCtr="1"/>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fontAlgn="base">
              <a:lnSpc>
                <a:spcPct val="100000"/>
              </a:lnSpc>
              <a:spcBef>
                <a:spcPct val="0"/>
              </a:spcBef>
              <a:spcAft>
                <a:spcPct val="0"/>
              </a:spcAft>
              <a:buClrTx/>
              <a:buFontTx/>
              <a:buNone/>
              <a:defRPr/>
            </a:pPr>
            <a:r>
              <a:rPr lang="en-US" altLang="en-US" sz="1800" b="1" dirty="0">
                <a:solidFill>
                  <a:srgbClr val="FFFFFF"/>
                </a:solidFill>
                <a:latin typeface="Calibri" panose="020F0502020204030204" pitchFamily="34" charset="0"/>
                <a:ea typeface="MS PGothic" panose="020B0600070205080204" pitchFamily="34" charset="-128"/>
                <a:cs typeface="Arial" panose="020B0604020202020204" pitchFamily="34" charset="0"/>
              </a:rPr>
              <a:t>Osimertinib </a:t>
            </a: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80 mg PO daily</a:t>
            </a:r>
          </a:p>
          <a:p>
            <a:pPr algn="ctr" rtl="0" fontAlgn="base">
              <a:lnSpc>
                <a:spcPct val="100000"/>
              </a:lnSpc>
              <a:spcBef>
                <a:spcPct val="0"/>
              </a:spcBef>
              <a:spcAft>
                <a:spcPct val="0"/>
              </a:spcAft>
              <a:buClrTx/>
              <a:buFontTx/>
              <a:buNone/>
              <a:defRPr/>
            </a:pP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(n = 279)</a:t>
            </a:r>
          </a:p>
        </p:txBody>
      </p:sp>
      <p:sp>
        <p:nvSpPr>
          <p:cNvPr id="65542" name="Rectangle 50">
            <a:extLst>
              <a:ext uri="{FF2B5EF4-FFF2-40B4-BE49-F238E27FC236}">
                <a16:creationId xmlns:a16="http://schemas.microsoft.com/office/drawing/2014/main" xmlns="" id="{E7BE3D59-D0C1-4B3C-AFE5-3CB63270EF2A}"/>
              </a:ext>
            </a:extLst>
          </p:cNvPr>
          <p:cNvSpPr>
            <a:spLocks noChangeArrowheads="1"/>
          </p:cNvSpPr>
          <p:nvPr/>
        </p:nvSpPr>
        <p:spPr bwMode="auto">
          <a:xfrm>
            <a:off x="4969271" y="3930650"/>
            <a:ext cx="4012773" cy="1097280"/>
          </a:xfrm>
          <a:prstGeom prst="rect">
            <a:avLst/>
          </a:prstGeom>
          <a:solidFill>
            <a:schemeClr val="accent6">
              <a:lumMod val="60000"/>
              <a:lumOff val="40000"/>
            </a:schemeClr>
          </a:solidFill>
          <a:ln>
            <a:noFill/>
          </a:ln>
          <a:extLst/>
        </p:spPr>
        <p:txBody>
          <a:bodyPr wrap="none" anchor="ctr" anchorCtr="1"/>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fontAlgn="base">
              <a:lnSpc>
                <a:spcPct val="100000"/>
              </a:lnSpc>
              <a:spcBef>
                <a:spcPct val="0"/>
              </a:spcBef>
              <a:spcAft>
                <a:spcPct val="0"/>
              </a:spcAft>
              <a:buClrTx/>
              <a:buFontTx/>
              <a:buNone/>
              <a:defRPr/>
            </a:pPr>
            <a:r>
              <a:rPr lang="en-US" altLang="en-US" sz="1800" b="1" dirty="0">
                <a:solidFill>
                  <a:srgbClr val="FFFFFF"/>
                </a:solidFill>
                <a:latin typeface="Calibri" panose="020F0502020204030204" pitchFamily="34" charset="0"/>
                <a:ea typeface="MS PGothic" panose="020B0600070205080204" pitchFamily="34" charset="-128"/>
                <a:cs typeface="Arial" panose="020B0604020202020204" pitchFamily="34" charset="0"/>
              </a:rPr>
              <a:t>EGFR TKI SoC</a:t>
            </a:r>
          </a:p>
          <a:p>
            <a:pPr algn="ctr" rtl="0" fontAlgn="base">
              <a:lnSpc>
                <a:spcPct val="100000"/>
              </a:lnSpc>
              <a:spcBef>
                <a:spcPct val="0"/>
              </a:spcBef>
              <a:spcAft>
                <a:spcPct val="0"/>
              </a:spcAft>
              <a:buClrTx/>
              <a:buFontTx/>
              <a:buNone/>
              <a:defRPr/>
            </a:pPr>
            <a:r>
              <a:rPr lang="en-US" altLang="en-US" sz="1800" b="1" dirty="0">
                <a:solidFill>
                  <a:srgbClr val="FFFFFF"/>
                </a:solidFill>
                <a:latin typeface="Calibri" panose="020F0502020204030204" pitchFamily="34" charset="0"/>
                <a:ea typeface="MS PGothic" panose="020B0600070205080204" pitchFamily="34" charset="-128"/>
                <a:cs typeface="Arial" panose="020B0604020202020204" pitchFamily="34" charset="0"/>
              </a:rPr>
              <a:t>Erlotinib </a:t>
            </a: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150 mg </a:t>
            </a:r>
            <a:r>
              <a:rPr lang="en-US" altLang="en-US" sz="1800" i="1" dirty="0">
                <a:solidFill>
                  <a:srgbClr val="FFFFFF"/>
                </a:solidFill>
                <a:latin typeface="Calibri" panose="020F0502020204030204" pitchFamily="34" charset="0"/>
                <a:ea typeface="MS PGothic" panose="020B0600070205080204" pitchFamily="34" charset="-128"/>
                <a:cs typeface="Arial" panose="020B0604020202020204" pitchFamily="34" charset="0"/>
              </a:rPr>
              <a:t>or</a:t>
            </a: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 </a:t>
            </a:r>
            <a:r>
              <a:rPr lang="en-US" altLang="en-US" sz="1800" b="1" dirty="0">
                <a:solidFill>
                  <a:srgbClr val="FFFFFF"/>
                </a:solidFill>
                <a:latin typeface="Calibri" panose="020F0502020204030204" pitchFamily="34" charset="0"/>
                <a:ea typeface="MS PGothic" panose="020B0600070205080204" pitchFamily="34" charset="-128"/>
                <a:cs typeface="Arial" panose="020B0604020202020204" pitchFamily="34" charset="0"/>
              </a:rPr>
              <a:t>Gefitinib</a:t>
            </a: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 250 mg</a:t>
            </a:r>
          </a:p>
          <a:p>
            <a:pPr algn="ctr" rtl="0" fontAlgn="base">
              <a:lnSpc>
                <a:spcPct val="100000"/>
              </a:lnSpc>
              <a:spcBef>
                <a:spcPct val="0"/>
              </a:spcBef>
              <a:spcAft>
                <a:spcPct val="0"/>
              </a:spcAft>
              <a:buClrTx/>
              <a:buFontTx/>
              <a:buNone/>
              <a:defRPr/>
            </a:pP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PO daily </a:t>
            </a:r>
          </a:p>
          <a:p>
            <a:pPr algn="ctr" rtl="0" fontAlgn="base">
              <a:lnSpc>
                <a:spcPct val="100000"/>
              </a:lnSpc>
              <a:spcBef>
                <a:spcPct val="0"/>
              </a:spcBef>
              <a:spcAft>
                <a:spcPct val="0"/>
              </a:spcAft>
              <a:buClrTx/>
              <a:buFontTx/>
              <a:buNone/>
              <a:defRPr/>
            </a:pPr>
            <a:r>
              <a:rPr lang="en-US" altLang="en-US" sz="1800" dirty="0">
                <a:solidFill>
                  <a:srgbClr val="FFFFFF"/>
                </a:solidFill>
                <a:latin typeface="Calibri" panose="020F0502020204030204" pitchFamily="34" charset="0"/>
                <a:ea typeface="MS PGothic" panose="020B0600070205080204" pitchFamily="34" charset="-128"/>
                <a:cs typeface="Arial" panose="020B0604020202020204" pitchFamily="34" charset="0"/>
              </a:rPr>
              <a:t>(n = 277)</a:t>
            </a:r>
          </a:p>
        </p:txBody>
      </p:sp>
      <p:sp>
        <p:nvSpPr>
          <p:cNvPr id="28" name="Line 53">
            <a:extLst>
              <a:ext uri="{FF2B5EF4-FFF2-40B4-BE49-F238E27FC236}">
                <a16:creationId xmlns:a16="http://schemas.microsoft.com/office/drawing/2014/main" xmlns="" id="{A88F60BC-BB79-4597-AC65-B9ED6D67CE33}"/>
              </a:ext>
            </a:extLst>
          </p:cNvPr>
          <p:cNvSpPr>
            <a:spLocks noChangeShapeType="1"/>
          </p:cNvSpPr>
          <p:nvPr/>
        </p:nvSpPr>
        <p:spPr bwMode="auto">
          <a:xfrm>
            <a:off x="4418170" y="4048125"/>
            <a:ext cx="465570" cy="35083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defTabSz="914126" rtl="0">
              <a:defRPr/>
            </a:pPr>
            <a:endParaRPr lang="en-US" sz="1999" b="1" dirty="0">
              <a:solidFill>
                <a:srgbClr val="FFFFFF"/>
              </a:solidFill>
              <a:cs typeface="Arial" panose="020B0604020202020204" pitchFamily="34" charset="0"/>
            </a:endParaRPr>
          </a:p>
        </p:txBody>
      </p:sp>
      <p:sp>
        <p:nvSpPr>
          <p:cNvPr id="29" name="Line 54">
            <a:extLst>
              <a:ext uri="{FF2B5EF4-FFF2-40B4-BE49-F238E27FC236}">
                <a16:creationId xmlns:a16="http://schemas.microsoft.com/office/drawing/2014/main" xmlns="" id="{AB917FDE-A02E-4B78-ADAB-8C57790E5F0D}"/>
              </a:ext>
            </a:extLst>
          </p:cNvPr>
          <p:cNvSpPr>
            <a:spLocks noChangeShapeType="1"/>
          </p:cNvSpPr>
          <p:nvPr/>
        </p:nvSpPr>
        <p:spPr bwMode="auto">
          <a:xfrm flipV="1">
            <a:off x="4418170" y="3448054"/>
            <a:ext cx="465570" cy="34766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defTabSz="914126" rtl="0">
              <a:defRPr/>
            </a:pPr>
            <a:endParaRPr lang="en-US" sz="1999" b="1" dirty="0">
              <a:solidFill>
                <a:srgbClr val="FFFFFF"/>
              </a:solidFill>
              <a:cs typeface="Arial" panose="020B0604020202020204" pitchFamily="34" charset="0"/>
            </a:endParaRPr>
          </a:p>
        </p:txBody>
      </p:sp>
      <p:sp>
        <p:nvSpPr>
          <p:cNvPr id="65545" name="Rectangle 11">
            <a:extLst>
              <a:ext uri="{FF2B5EF4-FFF2-40B4-BE49-F238E27FC236}">
                <a16:creationId xmlns:a16="http://schemas.microsoft.com/office/drawing/2014/main" xmlns="" id="{0DF27CEA-2E25-4016-A6A3-E1C1892C5353}"/>
              </a:ext>
            </a:extLst>
          </p:cNvPr>
          <p:cNvSpPr>
            <a:spLocks noChangeArrowheads="1"/>
          </p:cNvSpPr>
          <p:nvPr/>
        </p:nvSpPr>
        <p:spPr bwMode="auto">
          <a:xfrm>
            <a:off x="9600232" y="2554655"/>
            <a:ext cx="202855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lnSpc>
                <a:spcPct val="90000"/>
              </a:lnSpc>
              <a:spcBef>
                <a:spcPts val="1000"/>
              </a:spcBef>
              <a:spcAft>
                <a:spcPts val="700"/>
              </a:spcAft>
              <a:buClr>
                <a:srgbClr val="FEFDDE"/>
              </a:buClr>
              <a:buFont typeface="Wingdings" panose="05000000000000000000" pitchFamily="2" charset="2"/>
              <a:buChar char="§"/>
              <a:tabLst>
                <a:tab pos="227013" algn="l"/>
              </a:tabLst>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tabLst>
                <a:tab pos="227013" algn="l"/>
              </a:tabLst>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tabLst>
                <a:tab pos="227013" algn="l"/>
              </a:tabLst>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tabLst>
                <a:tab pos="227013" algn="l"/>
              </a:tabLst>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tabLst>
                <a:tab pos="227013" algn="l"/>
              </a:tabLst>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tabLst>
                <a:tab pos="227013" algn="l"/>
              </a:tabLst>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tabLst>
                <a:tab pos="227013" algn="l"/>
              </a:tabLst>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tabLst>
                <a:tab pos="227013" algn="l"/>
              </a:tabLst>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tabLst>
                <a:tab pos="227013" algn="l"/>
              </a:tabLst>
              <a:defRPr sz="2000">
                <a:solidFill>
                  <a:srgbClr val="FEFDDE"/>
                </a:solidFill>
                <a:latin typeface="Arial" panose="020B0604020202020204" pitchFamily="34" charset="0"/>
              </a:defRPr>
            </a:lvl9pPr>
          </a:lstStyle>
          <a:p>
            <a:pPr algn="ctr" rtl="0" fontAlgn="base">
              <a:spcBef>
                <a:spcPts val="0"/>
              </a:spcBef>
              <a:spcAft>
                <a:spcPts val="0"/>
              </a:spcAft>
              <a:buClr>
                <a:srgbClr val="600030"/>
              </a:buClr>
              <a:buFontTx/>
              <a:buNone/>
              <a:defRPr/>
            </a:pPr>
            <a:r>
              <a:rPr lang="en-US" altLang="en-US" sz="1800" i="1" dirty="0">
                <a:solidFill>
                  <a:srgbClr val="000000"/>
                </a:solidFill>
                <a:latin typeface="Calibri" panose="020F0502020204030204" pitchFamily="34" charset="0"/>
                <a:cs typeface="Arial" panose="020B0604020202020204" pitchFamily="34" charset="0"/>
              </a:rPr>
              <a:t>Until PD or unacceptable toxicity</a:t>
            </a:r>
          </a:p>
          <a:p>
            <a:pPr algn="ctr" rtl="0" fontAlgn="base">
              <a:spcBef>
                <a:spcPts val="0"/>
              </a:spcBef>
              <a:spcAft>
                <a:spcPts val="0"/>
              </a:spcAft>
              <a:buClr>
                <a:srgbClr val="600030"/>
              </a:buClr>
              <a:buFont typeface="Wingdings" panose="05000000000000000000" pitchFamily="2" charset="2"/>
              <a:buNone/>
              <a:defRPr/>
            </a:pPr>
            <a:endParaRPr lang="en-US" altLang="en-US" sz="1800" i="1" dirty="0">
              <a:solidFill>
                <a:srgbClr val="000000"/>
              </a:solidFill>
              <a:latin typeface="Calibri" panose="020F0502020204030204" pitchFamily="34" charset="0"/>
              <a:cs typeface="Arial" panose="020B0604020202020204" pitchFamily="34" charset="0"/>
            </a:endParaRPr>
          </a:p>
          <a:p>
            <a:pPr algn="ctr" rtl="0" fontAlgn="base">
              <a:spcBef>
                <a:spcPts val="0"/>
              </a:spcBef>
              <a:spcAft>
                <a:spcPts val="0"/>
              </a:spcAft>
              <a:buClr>
                <a:srgbClr val="600030"/>
              </a:buClr>
              <a:buFont typeface="Wingdings" panose="05000000000000000000" pitchFamily="2" charset="2"/>
              <a:buNone/>
              <a:defRPr/>
            </a:pPr>
            <a:r>
              <a:rPr lang="en-US" altLang="en-US" sz="1800" i="1" dirty="0">
                <a:solidFill>
                  <a:srgbClr val="000000"/>
                </a:solidFill>
                <a:latin typeface="Calibri" panose="020F0502020204030204" pitchFamily="34" charset="0"/>
                <a:cs typeface="Arial" panose="020B0604020202020204" pitchFamily="34" charset="0"/>
              </a:rPr>
              <a:t>Crossover to open-label osimertinib allowed upon progression and T790M+</a:t>
            </a:r>
          </a:p>
          <a:p>
            <a:pPr algn="ctr" rtl="0" fontAlgn="base">
              <a:spcBef>
                <a:spcPts val="0"/>
              </a:spcBef>
              <a:spcAft>
                <a:spcPts val="0"/>
              </a:spcAft>
              <a:buClr>
                <a:srgbClr val="600030"/>
              </a:buClr>
              <a:buFont typeface="Wingdings" panose="05000000000000000000" pitchFamily="2" charset="2"/>
              <a:buNone/>
              <a:defRPr/>
            </a:pPr>
            <a:r>
              <a:rPr lang="en-US" altLang="en-US" sz="1800" i="1" dirty="0">
                <a:solidFill>
                  <a:srgbClr val="000000"/>
                </a:solidFill>
                <a:latin typeface="Calibri" panose="020F0502020204030204" pitchFamily="34" charset="0"/>
                <a:cs typeface="Arial" panose="020B0604020202020204" pitchFamily="34" charset="0"/>
              </a:rPr>
              <a:t>confirmation</a:t>
            </a:r>
          </a:p>
        </p:txBody>
      </p:sp>
      <p:cxnSp>
        <p:nvCxnSpPr>
          <p:cNvPr id="65546" name="Straight Arrow Connector 13">
            <a:extLst>
              <a:ext uri="{FF2B5EF4-FFF2-40B4-BE49-F238E27FC236}">
                <a16:creationId xmlns:a16="http://schemas.microsoft.com/office/drawing/2014/main" xmlns="" id="{91219694-5EB1-4634-A553-D50A93465A4D}"/>
              </a:ext>
            </a:extLst>
          </p:cNvPr>
          <p:cNvCxnSpPr>
            <a:cxnSpLocks noChangeShapeType="1"/>
          </p:cNvCxnSpPr>
          <p:nvPr/>
        </p:nvCxnSpPr>
        <p:spPr bwMode="auto">
          <a:xfrm>
            <a:off x="8975709" y="3836989"/>
            <a:ext cx="522579" cy="1587"/>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6" name="TextBox 2">
            <a:extLst>
              <a:ext uri="{FF2B5EF4-FFF2-40B4-BE49-F238E27FC236}">
                <a16:creationId xmlns:a16="http://schemas.microsoft.com/office/drawing/2014/main" xmlns="" id="{CD19DA4B-8945-446C-B774-7C07830C0B4F}"/>
              </a:ext>
            </a:extLst>
          </p:cNvPr>
          <p:cNvSpPr txBox="1">
            <a:spLocks noChangeArrowheads="1"/>
          </p:cNvSpPr>
          <p:nvPr/>
        </p:nvSpPr>
        <p:spPr bwMode="auto">
          <a:xfrm>
            <a:off x="2760169" y="2000277"/>
            <a:ext cx="376732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126">
              <a:lnSpc>
                <a:spcPct val="90000"/>
              </a:lnSpc>
              <a:spcBef>
                <a:spcPct val="35000"/>
              </a:spcBef>
              <a:spcAft>
                <a:spcPct val="25000"/>
              </a:spcAft>
              <a:buClr>
                <a:srgbClr val="8B3D9A"/>
              </a:buClr>
              <a:defRPr/>
            </a:pPr>
            <a:r>
              <a:rPr lang="en-US" altLang="en-US" sz="1600" i="1" kern="0" dirty="0">
                <a:solidFill>
                  <a:srgbClr val="000000"/>
                </a:solidFill>
                <a:latin typeface="Calibri" panose="020F0502020204030204" pitchFamily="34" charset="0"/>
                <a:ea typeface="ＭＳ Ｐゴシック" panose="020B0600070205080204" pitchFamily="34" charset="-128"/>
              </a:rPr>
              <a:t>Stratified by EGFR mutation (del[19] vs L858R) and race (Asian vs non-Asian)</a:t>
            </a:r>
          </a:p>
        </p:txBody>
      </p:sp>
      <p:cxnSp>
        <p:nvCxnSpPr>
          <p:cNvPr id="65548" name="Straight Arrow Connector 16">
            <a:extLst>
              <a:ext uri="{FF2B5EF4-FFF2-40B4-BE49-F238E27FC236}">
                <a16:creationId xmlns:a16="http://schemas.microsoft.com/office/drawing/2014/main" xmlns="" id="{44560705-6493-4EBF-8E9F-6797FBA37D1D}"/>
              </a:ext>
            </a:extLst>
          </p:cNvPr>
          <p:cNvCxnSpPr>
            <a:cxnSpLocks noChangeShapeType="1"/>
          </p:cNvCxnSpPr>
          <p:nvPr/>
        </p:nvCxnSpPr>
        <p:spPr bwMode="auto">
          <a:xfrm>
            <a:off x="4644619" y="2527300"/>
            <a:ext cx="0" cy="425450"/>
          </a:xfrm>
          <a:prstGeom prst="straightConnector1">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sp>
        <p:nvSpPr>
          <p:cNvPr id="65549" name="Text Box 11">
            <a:extLst>
              <a:ext uri="{FF2B5EF4-FFF2-40B4-BE49-F238E27FC236}">
                <a16:creationId xmlns:a16="http://schemas.microsoft.com/office/drawing/2014/main" xmlns="" id="{F35AA6C0-28FD-424F-9540-BD34EFA1AB07}"/>
              </a:ext>
            </a:extLst>
          </p:cNvPr>
          <p:cNvSpPr txBox="1">
            <a:spLocks noChangeArrowheads="1"/>
          </p:cNvSpPr>
          <p:nvPr/>
        </p:nvSpPr>
        <p:spPr bwMode="auto">
          <a:xfrm>
            <a:off x="403308" y="6363567"/>
            <a:ext cx="8535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fontAlgn="base">
              <a:lnSpc>
                <a:spcPct val="100000"/>
              </a:lnSpc>
              <a:spcBef>
                <a:spcPct val="0"/>
              </a:spcBef>
              <a:spcAft>
                <a:spcPct val="0"/>
              </a:spcAft>
              <a:buClrTx/>
              <a:buFontTx/>
              <a:buNone/>
              <a:defRPr/>
            </a:pPr>
            <a:r>
              <a:rPr lang="da-DK"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rPr>
              <a:t>Soria. NEJM. 2018;378:113. </a:t>
            </a:r>
            <a:r>
              <a:rPr 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rPr>
              <a:t>Ramalingam. NEJM. 2020;282:41. </a:t>
            </a:r>
            <a:endParaRPr lang="pt-BR"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endParaRPr>
          </a:p>
        </p:txBody>
      </p:sp>
      <p:sp>
        <p:nvSpPr>
          <p:cNvPr id="14" name="Freeform: Shape 13">
            <a:extLst>
              <a:ext uri="{FF2B5EF4-FFF2-40B4-BE49-F238E27FC236}">
                <a16:creationId xmlns:a16="http://schemas.microsoft.com/office/drawing/2014/main" xmlns="" id="{7FE017F2-E6CF-4BBB-9F68-0C686AB185D2}"/>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4620986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4D1B132B-8822-4B5A-A124-B0B233962330}"/>
              </a:ext>
            </a:extLst>
          </p:cNvPr>
          <p:cNvSpPr>
            <a:spLocks noGrp="1"/>
          </p:cNvSpPr>
          <p:nvPr>
            <p:ph type="title"/>
          </p:nvPr>
        </p:nvSpPr>
        <p:spPr/>
        <p:txBody>
          <a:bodyPr/>
          <a:lstStyle/>
          <a:p>
            <a:r>
              <a:rPr lang="en-US" altLang="en-US" sz="3600" kern="1200" dirty="0">
                <a:solidFill>
                  <a:srgbClr val="7030A0"/>
                </a:solidFill>
                <a:latin typeface="Arial" panose="020B0604020202020204" pitchFamily="34" charset="0"/>
                <a:cs typeface="Arial" panose="020B0604020202020204" pitchFamily="34" charset="0"/>
              </a:rPr>
              <a:t>FLAURA: Survival</a:t>
            </a:r>
          </a:p>
        </p:txBody>
      </p:sp>
      <p:sp>
        <p:nvSpPr>
          <p:cNvPr id="67737" name="Text Box 11">
            <a:extLst>
              <a:ext uri="{FF2B5EF4-FFF2-40B4-BE49-F238E27FC236}">
                <a16:creationId xmlns:a16="http://schemas.microsoft.com/office/drawing/2014/main" xmlns="" id="{24AB086E-F01C-492B-9BC6-9EF08BC0C19D}"/>
              </a:ext>
            </a:extLst>
          </p:cNvPr>
          <p:cNvSpPr txBox="1">
            <a:spLocks noChangeArrowheads="1"/>
          </p:cNvSpPr>
          <p:nvPr/>
        </p:nvSpPr>
        <p:spPr bwMode="auto">
          <a:xfrm>
            <a:off x="413331" y="6363567"/>
            <a:ext cx="8535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a:lnSpc>
                <a:spcPct val="100000"/>
              </a:lnSpc>
              <a:spcBef>
                <a:spcPct val="0"/>
              </a:spcBef>
              <a:spcAft>
                <a:spcPct val="0"/>
              </a:spcAft>
              <a:buClrTx/>
              <a:buFont typeface="Wingdings" panose="05000000000000000000" pitchFamily="2" charset="2"/>
              <a:buNone/>
              <a:defRPr/>
            </a:pPr>
            <a:r>
              <a:rPr lang="da-DK"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rPr>
              <a:t>Soria. NEJM. 2018;378:113. Ramalingam. NEJM. 2020;282:41. </a:t>
            </a:r>
            <a:endParaRPr lang="pt-BR" altLang="en-US" sz="1200" dirty="0">
              <a:solidFill>
                <a:srgbClr val="455560"/>
              </a:solidFill>
              <a:latin typeface="Calibri" panose="020F0502020204030204" pitchFamily="34" charset="0"/>
              <a:ea typeface="MS PGothic" panose="020B0600070205080204" pitchFamily="34" charset="-128"/>
              <a:cs typeface="Arial" panose="020B0604020202020204" pitchFamily="34" charset="0"/>
            </a:endParaRPr>
          </a:p>
        </p:txBody>
      </p:sp>
      <p:graphicFrame>
        <p:nvGraphicFramePr>
          <p:cNvPr id="155" name="Table 154">
            <a:extLst>
              <a:ext uri="{FF2B5EF4-FFF2-40B4-BE49-F238E27FC236}">
                <a16:creationId xmlns:a16="http://schemas.microsoft.com/office/drawing/2014/main" xmlns="" id="{E955AFDC-532D-482B-B21D-7F5F0E5F8DF5}"/>
              </a:ext>
            </a:extLst>
          </p:cNvPr>
          <p:cNvGraphicFramePr>
            <a:graphicFrameLocks noGrp="1"/>
          </p:cNvGraphicFramePr>
          <p:nvPr>
            <p:extLst>
              <p:ext uri="{D42A27DB-BD31-4B8C-83A1-F6EECF244321}">
                <p14:modId xmlns:p14="http://schemas.microsoft.com/office/powerpoint/2010/main" val="2040651261"/>
              </p:ext>
            </p:extLst>
          </p:nvPr>
        </p:nvGraphicFramePr>
        <p:xfrm>
          <a:off x="1960238" y="1360947"/>
          <a:ext cx="4062466" cy="1249566"/>
        </p:xfrm>
        <a:graphic>
          <a:graphicData uri="http://schemas.openxmlformats.org/drawingml/2006/table">
            <a:tbl>
              <a:tblPr firstRow="1" bandRow="1">
                <a:tableStyleId>{2D5ABB26-0587-4C30-8999-92F81FD0307C}</a:tableStyleId>
              </a:tblPr>
              <a:tblGrid>
                <a:gridCol w="2553986">
                  <a:extLst>
                    <a:ext uri="{9D8B030D-6E8A-4147-A177-3AD203B41FA5}">
                      <a16:colId xmlns:a16="http://schemas.microsoft.com/office/drawing/2014/main" xmlns="" val="4185193767"/>
                    </a:ext>
                  </a:extLst>
                </a:gridCol>
                <a:gridCol w="1508480">
                  <a:extLst>
                    <a:ext uri="{9D8B030D-6E8A-4147-A177-3AD203B41FA5}">
                      <a16:colId xmlns:a16="http://schemas.microsoft.com/office/drawing/2014/main" xmlns="" val="2637324182"/>
                    </a:ext>
                  </a:extLst>
                </a:gridCol>
              </a:tblGrid>
              <a:tr h="0">
                <a:tc>
                  <a:txBody>
                    <a:bodyPr/>
                    <a:lstStyle/>
                    <a:p>
                      <a:endParaRPr lang="en-US" sz="1600" dirty="0">
                        <a:solidFill>
                          <a:schemeClr val="bg1"/>
                        </a:solidFill>
                      </a:endParaRPr>
                    </a:p>
                  </a:txBody>
                  <a:tcPr marL="91197" marR="91197" marT="45701" marB="45701">
                    <a:noFill/>
                  </a:tcPr>
                </a:tc>
                <a:tc>
                  <a:txBody>
                    <a:bodyPr/>
                    <a:lstStyle/>
                    <a:p>
                      <a:pPr algn="ctr"/>
                      <a:r>
                        <a:rPr lang="en-US" sz="1600" b="1" dirty="0">
                          <a:solidFill>
                            <a:schemeClr val="bg1"/>
                          </a:solidFill>
                          <a:latin typeface="Calibri" panose="020F0502020204030204" pitchFamily="34" charset="0"/>
                        </a:rPr>
                        <a:t>Median PFS, </a:t>
                      </a:r>
                    </a:p>
                    <a:p>
                      <a:pPr algn="ctr"/>
                      <a:r>
                        <a:rPr lang="en-US" sz="1600" b="1" dirty="0">
                          <a:solidFill>
                            <a:schemeClr val="bg1"/>
                          </a:solidFill>
                          <a:latin typeface="Calibri" panose="020F0502020204030204" pitchFamily="34" charset="0"/>
                        </a:rPr>
                        <a:t>Mo (95% CI)</a:t>
                      </a:r>
                    </a:p>
                  </a:txBody>
                  <a:tcPr marL="91197" marR="91197" marT="45701" marB="45701">
                    <a:noFill/>
                  </a:tcPr>
                </a:tc>
                <a:extLst>
                  <a:ext uri="{0D108BD9-81ED-4DB2-BD59-A6C34878D82A}">
                    <a16:rowId xmlns:a16="http://schemas.microsoft.com/office/drawing/2014/main" xmlns="" val="3708743923"/>
                  </a:ext>
                </a:extLst>
              </a:tr>
              <a:tr h="0">
                <a:tc>
                  <a:txBody>
                    <a:bodyPr/>
                    <a:lstStyle/>
                    <a:p>
                      <a:pPr algn="r"/>
                      <a:r>
                        <a:rPr lang="en-US" sz="1600" b="1" dirty="0">
                          <a:solidFill>
                            <a:schemeClr val="accent1"/>
                          </a:solidFill>
                          <a:latin typeface="Calibri" panose="020F0502020204030204" pitchFamily="34" charset="0"/>
                        </a:rPr>
                        <a:t>Osimertinib (n = 279)</a:t>
                      </a:r>
                    </a:p>
                  </a:txBody>
                  <a:tcPr marL="91197" marR="91197" marT="45701" marB="45701">
                    <a:noFill/>
                  </a:tcPr>
                </a:tc>
                <a:tc>
                  <a:txBody>
                    <a:bodyPr/>
                    <a:lstStyle/>
                    <a:p>
                      <a:pPr algn="ctr"/>
                      <a:r>
                        <a:rPr lang="en-US" sz="1600" dirty="0">
                          <a:solidFill>
                            <a:schemeClr val="bg1"/>
                          </a:solidFill>
                          <a:latin typeface="Calibri" panose="020F0502020204030204" pitchFamily="34" charset="0"/>
                        </a:rPr>
                        <a:t>18.9 (15.2-21.4)</a:t>
                      </a:r>
                    </a:p>
                  </a:txBody>
                  <a:tcPr marL="91197" marR="91197" marT="45701" marB="45701">
                    <a:noFill/>
                  </a:tcPr>
                </a:tc>
                <a:extLst>
                  <a:ext uri="{0D108BD9-81ED-4DB2-BD59-A6C34878D82A}">
                    <a16:rowId xmlns:a16="http://schemas.microsoft.com/office/drawing/2014/main" xmlns="" val="225034385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3"/>
                          </a:solidFill>
                          <a:latin typeface="Calibri" panose="020F0502020204030204" pitchFamily="34" charset="0"/>
                        </a:rPr>
                        <a:t>Erlotinib/gefitinib (n = 277)</a:t>
                      </a:r>
                    </a:p>
                  </a:txBody>
                  <a:tcPr marL="91197" marR="91197" marT="45701" marB="45701">
                    <a:noFill/>
                  </a:tcPr>
                </a:tc>
                <a:tc>
                  <a:txBody>
                    <a:bodyPr/>
                    <a:lstStyle/>
                    <a:p>
                      <a:pPr algn="ctr"/>
                      <a:r>
                        <a:rPr lang="en-US" sz="1600" dirty="0">
                          <a:solidFill>
                            <a:schemeClr val="bg1"/>
                          </a:solidFill>
                          <a:latin typeface="Calibri" panose="020F0502020204030204" pitchFamily="34" charset="0"/>
                        </a:rPr>
                        <a:t>10.2 (9.6-11.1)</a:t>
                      </a:r>
                    </a:p>
                  </a:txBody>
                  <a:tcPr marL="91197" marR="91197" marT="45701" marB="45701">
                    <a:noFill/>
                  </a:tcPr>
                </a:tc>
                <a:extLst>
                  <a:ext uri="{0D108BD9-81ED-4DB2-BD59-A6C34878D82A}">
                    <a16:rowId xmlns:a16="http://schemas.microsoft.com/office/drawing/2014/main" xmlns="" val="2016011651"/>
                  </a:ext>
                </a:extLst>
              </a:tr>
            </a:tbl>
          </a:graphicData>
        </a:graphic>
      </p:graphicFrame>
      <p:grpSp>
        <p:nvGrpSpPr>
          <p:cNvPr id="18" name="Group 17">
            <a:extLst>
              <a:ext uri="{FF2B5EF4-FFF2-40B4-BE49-F238E27FC236}">
                <a16:creationId xmlns:a16="http://schemas.microsoft.com/office/drawing/2014/main" xmlns="" id="{81C0C4E4-EDD1-4B86-984A-9FB0C8C9345F}"/>
              </a:ext>
            </a:extLst>
          </p:cNvPr>
          <p:cNvGrpSpPr/>
          <p:nvPr/>
        </p:nvGrpSpPr>
        <p:grpSpPr>
          <a:xfrm>
            <a:off x="217244" y="1362648"/>
            <a:ext cx="5095442" cy="3885807"/>
            <a:chOff x="840200" y="1476922"/>
            <a:chExt cx="5108079" cy="3885807"/>
          </a:xfrm>
        </p:grpSpPr>
        <p:cxnSp>
          <p:nvCxnSpPr>
            <p:cNvPr id="47" name="Straight Connector 13">
              <a:extLst>
                <a:ext uri="{FF2B5EF4-FFF2-40B4-BE49-F238E27FC236}">
                  <a16:creationId xmlns:a16="http://schemas.microsoft.com/office/drawing/2014/main" xmlns="" id="{1D194519-E0BE-45B3-A710-C4A372737B92}"/>
                </a:ext>
              </a:extLst>
            </p:cNvPr>
            <p:cNvCxnSpPr>
              <a:cxnSpLocks noChangeShapeType="1"/>
            </p:cNvCxnSpPr>
            <p:nvPr/>
          </p:nvCxnSpPr>
          <p:spPr bwMode="auto">
            <a:xfrm>
              <a:off x="1556901" y="2451962"/>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8" name="Straight Connector 15">
              <a:extLst>
                <a:ext uri="{FF2B5EF4-FFF2-40B4-BE49-F238E27FC236}">
                  <a16:creationId xmlns:a16="http://schemas.microsoft.com/office/drawing/2014/main" xmlns="" id="{3C3AED94-FEAE-47A7-AC22-AA2E2747E6F0}"/>
                </a:ext>
              </a:extLst>
            </p:cNvPr>
            <p:cNvCxnSpPr>
              <a:cxnSpLocks noChangeShapeType="1"/>
            </p:cNvCxnSpPr>
            <p:nvPr/>
          </p:nvCxnSpPr>
          <p:spPr bwMode="auto">
            <a:xfrm>
              <a:off x="1556901" y="2903902"/>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 name="Straight Connector 17">
              <a:extLst>
                <a:ext uri="{FF2B5EF4-FFF2-40B4-BE49-F238E27FC236}">
                  <a16:creationId xmlns:a16="http://schemas.microsoft.com/office/drawing/2014/main" xmlns="" id="{160F3928-65FE-4FC6-AC91-808C4D9BF84F}"/>
                </a:ext>
              </a:extLst>
            </p:cNvPr>
            <p:cNvCxnSpPr>
              <a:cxnSpLocks noChangeShapeType="1"/>
            </p:cNvCxnSpPr>
            <p:nvPr/>
          </p:nvCxnSpPr>
          <p:spPr bwMode="auto">
            <a:xfrm>
              <a:off x="1556901" y="3359061"/>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51" name="Straight Connector 19">
              <a:extLst>
                <a:ext uri="{FF2B5EF4-FFF2-40B4-BE49-F238E27FC236}">
                  <a16:creationId xmlns:a16="http://schemas.microsoft.com/office/drawing/2014/main" xmlns="" id="{C3F56C40-5073-4EBB-AF4E-96B3A978BE57}"/>
                </a:ext>
              </a:extLst>
            </p:cNvPr>
            <p:cNvCxnSpPr>
              <a:cxnSpLocks noChangeShapeType="1"/>
            </p:cNvCxnSpPr>
            <p:nvPr/>
          </p:nvCxnSpPr>
          <p:spPr bwMode="auto">
            <a:xfrm>
              <a:off x="1556901" y="3818515"/>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58" name="Straight Connector 21">
              <a:extLst>
                <a:ext uri="{FF2B5EF4-FFF2-40B4-BE49-F238E27FC236}">
                  <a16:creationId xmlns:a16="http://schemas.microsoft.com/office/drawing/2014/main" xmlns="" id="{D9A65084-5B58-447C-8058-13BC3F139EA5}"/>
                </a:ext>
              </a:extLst>
            </p:cNvPr>
            <p:cNvCxnSpPr>
              <a:cxnSpLocks noChangeShapeType="1"/>
            </p:cNvCxnSpPr>
            <p:nvPr/>
          </p:nvCxnSpPr>
          <p:spPr bwMode="auto">
            <a:xfrm>
              <a:off x="1556901" y="4277969"/>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59" name="Straight Connector 23">
              <a:extLst>
                <a:ext uri="{FF2B5EF4-FFF2-40B4-BE49-F238E27FC236}">
                  <a16:creationId xmlns:a16="http://schemas.microsoft.com/office/drawing/2014/main" xmlns="" id="{D693E164-7777-4587-8E38-2A93F7838F62}"/>
                </a:ext>
              </a:extLst>
            </p:cNvPr>
            <p:cNvCxnSpPr>
              <a:cxnSpLocks noChangeShapeType="1"/>
            </p:cNvCxnSpPr>
            <p:nvPr/>
          </p:nvCxnSpPr>
          <p:spPr bwMode="auto">
            <a:xfrm>
              <a:off x="1561752" y="4734202"/>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60" name="TextBox 59">
              <a:extLst>
                <a:ext uri="{FF2B5EF4-FFF2-40B4-BE49-F238E27FC236}">
                  <a16:creationId xmlns:a16="http://schemas.microsoft.com/office/drawing/2014/main" xmlns="" id="{382C7537-49FF-485D-BC25-329B98CDB2FF}"/>
                </a:ext>
              </a:extLst>
            </p:cNvPr>
            <p:cNvSpPr txBox="1"/>
            <p:nvPr/>
          </p:nvSpPr>
          <p:spPr>
            <a:xfrm>
              <a:off x="966783" y="2263937"/>
              <a:ext cx="633844"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1.0</a:t>
              </a:r>
            </a:p>
          </p:txBody>
        </p:sp>
        <p:sp>
          <p:nvSpPr>
            <p:cNvPr id="61" name="TextBox 60">
              <a:extLst>
                <a:ext uri="{FF2B5EF4-FFF2-40B4-BE49-F238E27FC236}">
                  <a16:creationId xmlns:a16="http://schemas.microsoft.com/office/drawing/2014/main" xmlns="" id="{3BF4FA7C-6067-453B-9620-202010FDAED6}"/>
                </a:ext>
              </a:extLst>
            </p:cNvPr>
            <p:cNvSpPr txBox="1"/>
            <p:nvPr/>
          </p:nvSpPr>
          <p:spPr>
            <a:xfrm>
              <a:off x="1105022" y="2726611"/>
              <a:ext cx="495604"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0.8</a:t>
              </a:r>
            </a:p>
          </p:txBody>
        </p:sp>
        <p:sp>
          <p:nvSpPr>
            <p:cNvPr id="62" name="TextBox 61">
              <a:extLst>
                <a:ext uri="{FF2B5EF4-FFF2-40B4-BE49-F238E27FC236}">
                  <a16:creationId xmlns:a16="http://schemas.microsoft.com/office/drawing/2014/main" xmlns="" id="{E0C15996-F74C-49A8-A7AD-BEB54563F074}"/>
                </a:ext>
              </a:extLst>
            </p:cNvPr>
            <p:cNvSpPr txBox="1"/>
            <p:nvPr/>
          </p:nvSpPr>
          <p:spPr>
            <a:xfrm>
              <a:off x="1119728" y="3178550"/>
              <a:ext cx="480897"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0.6</a:t>
              </a:r>
            </a:p>
          </p:txBody>
        </p:sp>
        <p:sp>
          <p:nvSpPr>
            <p:cNvPr id="63" name="TextBox 62">
              <a:extLst>
                <a:ext uri="{FF2B5EF4-FFF2-40B4-BE49-F238E27FC236}">
                  <a16:creationId xmlns:a16="http://schemas.microsoft.com/office/drawing/2014/main" xmlns="" id="{7058D6F2-E9BD-424A-A5E6-CFDF6CC10848}"/>
                </a:ext>
              </a:extLst>
            </p:cNvPr>
            <p:cNvSpPr txBox="1"/>
            <p:nvPr/>
          </p:nvSpPr>
          <p:spPr>
            <a:xfrm>
              <a:off x="1040315" y="3636930"/>
              <a:ext cx="560312"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0.4</a:t>
              </a:r>
            </a:p>
          </p:txBody>
        </p:sp>
        <p:sp>
          <p:nvSpPr>
            <p:cNvPr id="64" name="TextBox 63">
              <a:extLst>
                <a:ext uri="{FF2B5EF4-FFF2-40B4-BE49-F238E27FC236}">
                  <a16:creationId xmlns:a16="http://schemas.microsoft.com/office/drawing/2014/main" xmlns="" id="{855AA520-705A-46EA-95A1-60448C17FAFF}"/>
                </a:ext>
              </a:extLst>
            </p:cNvPr>
            <p:cNvSpPr txBox="1"/>
            <p:nvPr/>
          </p:nvSpPr>
          <p:spPr>
            <a:xfrm>
              <a:off x="1119728" y="4095311"/>
              <a:ext cx="480897"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0.2</a:t>
              </a:r>
            </a:p>
          </p:txBody>
        </p:sp>
        <p:sp>
          <p:nvSpPr>
            <p:cNvPr id="65" name="TextBox 64">
              <a:extLst>
                <a:ext uri="{FF2B5EF4-FFF2-40B4-BE49-F238E27FC236}">
                  <a16:creationId xmlns:a16="http://schemas.microsoft.com/office/drawing/2014/main" xmlns="" id="{BE6972B4-3F42-4F51-84AB-389F17D71313}"/>
                </a:ext>
              </a:extLst>
            </p:cNvPr>
            <p:cNvSpPr txBox="1"/>
            <p:nvPr/>
          </p:nvSpPr>
          <p:spPr>
            <a:xfrm>
              <a:off x="1297675" y="4549397"/>
              <a:ext cx="302951" cy="369332"/>
            </a:xfrm>
            <a:prstGeom prst="rect">
              <a:avLst/>
            </a:prstGeom>
            <a:noFill/>
          </p:spPr>
          <p:txBody>
            <a:bodyPr wrap="square">
              <a:spAutoFit/>
            </a:bodyPr>
            <a:lstStyle/>
            <a:p>
              <a:pPr rtl="0" eaLnBrk="0" fontAlgn="base" hangingPunct="0">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0</a:t>
              </a:r>
            </a:p>
          </p:txBody>
        </p:sp>
        <p:sp>
          <p:nvSpPr>
            <p:cNvPr id="66" name="TextBox 65">
              <a:extLst>
                <a:ext uri="{FF2B5EF4-FFF2-40B4-BE49-F238E27FC236}">
                  <a16:creationId xmlns:a16="http://schemas.microsoft.com/office/drawing/2014/main" xmlns="" id="{1ED2E636-FB3F-49B1-8C1D-E312E015BE6C}"/>
                </a:ext>
              </a:extLst>
            </p:cNvPr>
            <p:cNvSpPr txBox="1"/>
            <p:nvPr/>
          </p:nvSpPr>
          <p:spPr>
            <a:xfrm>
              <a:off x="1476863" y="4767480"/>
              <a:ext cx="288862"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0</a:t>
              </a:r>
            </a:p>
          </p:txBody>
        </p:sp>
        <p:sp>
          <p:nvSpPr>
            <p:cNvPr id="67" name="Freeform: Shape 66">
              <a:extLst>
                <a:ext uri="{FF2B5EF4-FFF2-40B4-BE49-F238E27FC236}">
                  <a16:creationId xmlns:a16="http://schemas.microsoft.com/office/drawing/2014/main" xmlns="" id="{35766E74-EB0A-4AA8-A7DA-B68CFD133408}"/>
                </a:ext>
              </a:extLst>
            </p:cNvPr>
            <p:cNvSpPr/>
            <p:nvPr/>
          </p:nvSpPr>
          <p:spPr bwMode="auto">
            <a:xfrm>
              <a:off x="1627306" y="2442302"/>
              <a:ext cx="4140205" cy="2291900"/>
            </a:xfrm>
            <a:custGeom>
              <a:avLst/>
              <a:gdLst>
                <a:gd name="connsiteX0" fmla="*/ 0 w 5881817"/>
                <a:gd name="connsiteY0" fmla="*/ 0 h 3393989"/>
                <a:gd name="connsiteX1" fmla="*/ 0 w 5881817"/>
                <a:gd name="connsiteY1" fmla="*/ 3393989 h 3393989"/>
                <a:gd name="connsiteX2" fmla="*/ 5881817 w 5881817"/>
                <a:gd name="connsiteY2" fmla="*/ 3393989 h 3393989"/>
              </a:gdLst>
              <a:ahLst/>
              <a:cxnLst>
                <a:cxn ang="0">
                  <a:pos x="connsiteX0" y="connsiteY0"/>
                </a:cxn>
                <a:cxn ang="0">
                  <a:pos x="connsiteX1" y="connsiteY1"/>
                </a:cxn>
                <a:cxn ang="0">
                  <a:pos x="connsiteX2" y="connsiteY2"/>
                </a:cxn>
              </a:cxnLst>
              <a:rect l="l" t="t" r="r" b="b"/>
              <a:pathLst>
                <a:path w="5881817" h="3393989">
                  <a:moveTo>
                    <a:pt x="0" y="0"/>
                  </a:moveTo>
                  <a:lnTo>
                    <a:pt x="0" y="3393989"/>
                  </a:lnTo>
                  <a:lnTo>
                    <a:pt x="5881817" y="3393989"/>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rtl="0" eaLnBrk="0" fontAlgn="base" hangingPunct="0">
                <a:spcBef>
                  <a:spcPct val="0"/>
                </a:spcBef>
                <a:spcAft>
                  <a:spcPct val="0"/>
                </a:spcAft>
                <a:defRPr/>
              </a:pPr>
              <a:endParaRPr lang="en-US" b="1" dirty="0">
                <a:solidFill>
                  <a:srgbClr val="FFFFFF"/>
                </a:solidFill>
                <a:latin typeface="Calibri" panose="020F0502020204030204" pitchFamily="34" charset="0"/>
                <a:cs typeface="Calibri" panose="020F0502020204030204" pitchFamily="34" charset="0"/>
              </a:endParaRPr>
            </a:p>
          </p:txBody>
        </p:sp>
        <p:cxnSp>
          <p:nvCxnSpPr>
            <p:cNvPr id="68" name="Straight Connector 38">
              <a:extLst>
                <a:ext uri="{FF2B5EF4-FFF2-40B4-BE49-F238E27FC236}">
                  <a16:creationId xmlns:a16="http://schemas.microsoft.com/office/drawing/2014/main" xmlns="" id="{1E000041-2E9F-45D8-8474-8B9C45A9FD98}"/>
                </a:ext>
              </a:extLst>
            </p:cNvPr>
            <p:cNvCxnSpPr>
              <a:cxnSpLocks noChangeShapeType="1"/>
            </p:cNvCxnSpPr>
            <p:nvPr/>
          </p:nvCxnSpPr>
          <p:spPr bwMode="auto">
            <a:xfrm>
              <a:off x="4838573"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69" name="Straight Connector 39">
              <a:extLst>
                <a:ext uri="{FF2B5EF4-FFF2-40B4-BE49-F238E27FC236}">
                  <a16:creationId xmlns:a16="http://schemas.microsoft.com/office/drawing/2014/main" xmlns="" id="{1FD51975-2D6F-4F7E-A8CE-8A7F40408360}"/>
                </a:ext>
              </a:extLst>
            </p:cNvPr>
            <p:cNvCxnSpPr>
              <a:cxnSpLocks noChangeShapeType="1"/>
            </p:cNvCxnSpPr>
            <p:nvPr/>
          </p:nvCxnSpPr>
          <p:spPr bwMode="auto">
            <a:xfrm>
              <a:off x="4380167"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0" name="Straight Connector 40">
              <a:extLst>
                <a:ext uri="{FF2B5EF4-FFF2-40B4-BE49-F238E27FC236}">
                  <a16:creationId xmlns:a16="http://schemas.microsoft.com/office/drawing/2014/main" xmlns="" id="{47578783-54CC-4D46-8066-5E1A6127D7D9}"/>
                </a:ext>
              </a:extLst>
            </p:cNvPr>
            <p:cNvCxnSpPr>
              <a:cxnSpLocks noChangeShapeType="1"/>
            </p:cNvCxnSpPr>
            <p:nvPr/>
          </p:nvCxnSpPr>
          <p:spPr bwMode="auto">
            <a:xfrm>
              <a:off x="3921762"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1" name="Straight Connector 41">
              <a:extLst>
                <a:ext uri="{FF2B5EF4-FFF2-40B4-BE49-F238E27FC236}">
                  <a16:creationId xmlns:a16="http://schemas.microsoft.com/office/drawing/2014/main" xmlns="" id="{B94A79E8-D48A-43E5-AA48-34FC74B90F00}"/>
                </a:ext>
              </a:extLst>
            </p:cNvPr>
            <p:cNvCxnSpPr>
              <a:cxnSpLocks noChangeShapeType="1"/>
            </p:cNvCxnSpPr>
            <p:nvPr/>
          </p:nvCxnSpPr>
          <p:spPr bwMode="auto">
            <a:xfrm>
              <a:off x="3463355"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2" name="Straight Connector 42">
              <a:extLst>
                <a:ext uri="{FF2B5EF4-FFF2-40B4-BE49-F238E27FC236}">
                  <a16:creationId xmlns:a16="http://schemas.microsoft.com/office/drawing/2014/main" xmlns="" id="{A1440F9D-26C5-44D6-8350-E78EDB8E272C}"/>
                </a:ext>
              </a:extLst>
            </p:cNvPr>
            <p:cNvCxnSpPr>
              <a:cxnSpLocks noChangeShapeType="1"/>
            </p:cNvCxnSpPr>
            <p:nvPr/>
          </p:nvCxnSpPr>
          <p:spPr bwMode="auto">
            <a:xfrm>
              <a:off x="3004950"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3" name="Straight Connector 43">
              <a:extLst>
                <a:ext uri="{FF2B5EF4-FFF2-40B4-BE49-F238E27FC236}">
                  <a16:creationId xmlns:a16="http://schemas.microsoft.com/office/drawing/2014/main" xmlns="" id="{18C9CC52-8451-49C3-8CDD-01150DAFCE66}"/>
                </a:ext>
              </a:extLst>
            </p:cNvPr>
            <p:cNvCxnSpPr>
              <a:cxnSpLocks noChangeShapeType="1"/>
            </p:cNvCxnSpPr>
            <p:nvPr/>
          </p:nvCxnSpPr>
          <p:spPr bwMode="auto">
            <a:xfrm>
              <a:off x="2546544"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44">
              <a:extLst>
                <a:ext uri="{FF2B5EF4-FFF2-40B4-BE49-F238E27FC236}">
                  <a16:creationId xmlns:a16="http://schemas.microsoft.com/office/drawing/2014/main" xmlns="" id="{8B2361A0-0768-4FDA-8946-5C471E5583D8}"/>
                </a:ext>
              </a:extLst>
            </p:cNvPr>
            <p:cNvCxnSpPr>
              <a:cxnSpLocks noChangeShapeType="1"/>
            </p:cNvCxnSpPr>
            <p:nvPr/>
          </p:nvCxnSpPr>
          <p:spPr bwMode="auto">
            <a:xfrm>
              <a:off x="2088138"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75" name="Straight Connector 45">
              <a:extLst>
                <a:ext uri="{FF2B5EF4-FFF2-40B4-BE49-F238E27FC236}">
                  <a16:creationId xmlns:a16="http://schemas.microsoft.com/office/drawing/2014/main" xmlns="" id="{D49EE2C6-97A0-4B6F-B1B1-04AB8E7C794F}"/>
                </a:ext>
              </a:extLst>
            </p:cNvPr>
            <p:cNvCxnSpPr>
              <a:cxnSpLocks noChangeShapeType="1"/>
            </p:cNvCxnSpPr>
            <p:nvPr/>
          </p:nvCxnSpPr>
          <p:spPr bwMode="auto">
            <a:xfrm>
              <a:off x="1629731" y="4740641"/>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76" name="TextBox 75">
              <a:extLst>
                <a:ext uri="{FF2B5EF4-FFF2-40B4-BE49-F238E27FC236}">
                  <a16:creationId xmlns:a16="http://schemas.microsoft.com/office/drawing/2014/main" xmlns="" id="{20B62600-B2FD-4D5F-8A68-31F992875524}"/>
                </a:ext>
              </a:extLst>
            </p:cNvPr>
            <p:cNvSpPr txBox="1"/>
            <p:nvPr/>
          </p:nvSpPr>
          <p:spPr>
            <a:xfrm>
              <a:off x="2402072" y="4767480"/>
              <a:ext cx="288862"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6</a:t>
              </a:r>
            </a:p>
          </p:txBody>
        </p:sp>
        <p:sp>
          <p:nvSpPr>
            <p:cNvPr id="77" name="TextBox 76">
              <a:extLst>
                <a:ext uri="{FF2B5EF4-FFF2-40B4-BE49-F238E27FC236}">
                  <a16:creationId xmlns:a16="http://schemas.microsoft.com/office/drawing/2014/main" xmlns="" id="{642E6153-1D14-4E48-A656-911B43947AE5}"/>
                </a:ext>
              </a:extLst>
            </p:cNvPr>
            <p:cNvSpPr txBox="1"/>
            <p:nvPr/>
          </p:nvSpPr>
          <p:spPr>
            <a:xfrm>
              <a:off x="2864810" y="4767480"/>
              <a:ext cx="288862"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9</a:t>
              </a:r>
            </a:p>
          </p:txBody>
        </p:sp>
        <p:sp>
          <p:nvSpPr>
            <p:cNvPr id="78" name="TextBox 77">
              <a:extLst>
                <a:ext uri="{FF2B5EF4-FFF2-40B4-BE49-F238E27FC236}">
                  <a16:creationId xmlns:a16="http://schemas.microsoft.com/office/drawing/2014/main" xmlns="" id="{BFEA9E74-9F75-4B37-B695-4DD12B4E4A9D}"/>
                </a:ext>
              </a:extLst>
            </p:cNvPr>
            <p:cNvSpPr txBox="1"/>
            <p:nvPr/>
          </p:nvSpPr>
          <p:spPr>
            <a:xfrm>
              <a:off x="4646678" y="4767480"/>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21</a:t>
              </a:r>
            </a:p>
          </p:txBody>
        </p:sp>
        <p:sp>
          <p:nvSpPr>
            <p:cNvPr id="79" name="TextBox 78">
              <a:extLst>
                <a:ext uri="{FF2B5EF4-FFF2-40B4-BE49-F238E27FC236}">
                  <a16:creationId xmlns:a16="http://schemas.microsoft.com/office/drawing/2014/main" xmlns="" id="{BA8D95AA-762F-49D6-8518-FE449C13E49F}"/>
                </a:ext>
              </a:extLst>
            </p:cNvPr>
            <p:cNvSpPr txBox="1"/>
            <p:nvPr/>
          </p:nvSpPr>
          <p:spPr>
            <a:xfrm>
              <a:off x="3283859" y="4769627"/>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12</a:t>
              </a:r>
            </a:p>
          </p:txBody>
        </p:sp>
        <p:sp>
          <p:nvSpPr>
            <p:cNvPr id="80" name="TextBox 79">
              <a:extLst>
                <a:ext uri="{FF2B5EF4-FFF2-40B4-BE49-F238E27FC236}">
                  <a16:creationId xmlns:a16="http://schemas.microsoft.com/office/drawing/2014/main" xmlns="" id="{05A6FE5D-E23C-4FCE-8026-CFEC2ED13687}"/>
                </a:ext>
              </a:extLst>
            </p:cNvPr>
            <p:cNvSpPr txBox="1"/>
            <p:nvPr/>
          </p:nvSpPr>
          <p:spPr>
            <a:xfrm>
              <a:off x="4192405" y="4767480"/>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18</a:t>
              </a:r>
            </a:p>
          </p:txBody>
        </p:sp>
        <p:sp>
          <p:nvSpPr>
            <p:cNvPr id="81" name="TextBox 80">
              <a:extLst>
                <a:ext uri="{FF2B5EF4-FFF2-40B4-BE49-F238E27FC236}">
                  <a16:creationId xmlns:a16="http://schemas.microsoft.com/office/drawing/2014/main" xmlns="" id="{BF7C12E6-1B32-4550-B8BA-4A94E99F1DDA}"/>
                </a:ext>
              </a:extLst>
            </p:cNvPr>
            <p:cNvSpPr txBox="1"/>
            <p:nvPr/>
          </p:nvSpPr>
          <p:spPr>
            <a:xfrm>
              <a:off x="5100951" y="4764259"/>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24</a:t>
              </a:r>
            </a:p>
          </p:txBody>
        </p:sp>
        <p:sp>
          <p:nvSpPr>
            <p:cNvPr id="82" name="TextBox 81">
              <a:extLst>
                <a:ext uri="{FF2B5EF4-FFF2-40B4-BE49-F238E27FC236}">
                  <a16:creationId xmlns:a16="http://schemas.microsoft.com/office/drawing/2014/main" xmlns="" id="{7784A21E-0C37-4FAC-BAAC-B07A0224B27C}"/>
                </a:ext>
              </a:extLst>
            </p:cNvPr>
            <p:cNvSpPr txBox="1"/>
            <p:nvPr/>
          </p:nvSpPr>
          <p:spPr>
            <a:xfrm>
              <a:off x="5555223" y="4767480"/>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27</a:t>
              </a:r>
            </a:p>
          </p:txBody>
        </p:sp>
        <p:cxnSp>
          <p:nvCxnSpPr>
            <p:cNvPr id="83" name="Straight Connector 63">
              <a:extLst>
                <a:ext uri="{FF2B5EF4-FFF2-40B4-BE49-F238E27FC236}">
                  <a16:creationId xmlns:a16="http://schemas.microsoft.com/office/drawing/2014/main" xmlns="" id="{7CCF55B3-18E9-4A82-B4BD-959FA5E13D47}"/>
                </a:ext>
              </a:extLst>
            </p:cNvPr>
            <p:cNvCxnSpPr>
              <a:cxnSpLocks noChangeShapeType="1"/>
            </p:cNvCxnSpPr>
            <p:nvPr/>
          </p:nvCxnSpPr>
          <p:spPr bwMode="auto">
            <a:xfrm>
              <a:off x="5756193"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84" name="Straight Connector 64">
              <a:extLst>
                <a:ext uri="{FF2B5EF4-FFF2-40B4-BE49-F238E27FC236}">
                  <a16:creationId xmlns:a16="http://schemas.microsoft.com/office/drawing/2014/main" xmlns="" id="{7EC7E858-5984-4802-BFBE-F3BE8BBD92F4}"/>
                </a:ext>
              </a:extLst>
            </p:cNvPr>
            <p:cNvCxnSpPr>
              <a:cxnSpLocks noChangeShapeType="1"/>
            </p:cNvCxnSpPr>
            <p:nvPr/>
          </p:nvCxnSpPr>
          <p:spPr bwMode="auto">
            <a:xfrm>
              <a:off x="5297788" y="4735274"/>
              <a:ext cx="0" cy="6400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85" name="TextBox 84">
              <a:extLst>
                <a:ext uri="{FF2B5EF4-FFF2-40B4-BE49-F238E27FC236}">
                  <a16:creationId xmlns:a16="http://schemas.microsoft.com/office/drawing/2014/main" xmlns="" id="{200F80D1-FCD8-4D62-B2A6-CCC3D27ACF96}"/>
                </a:ext>
              </a:extLst>
            </p:cNvPr>
            <p:cNvSpPr txBox="1"/>
            <p:nvPr/>
          </p:nvSpPr>
          <p:spPr>
            <a:xfrm>
              <a:off x="3738132" y="4777141"/>
              <a:ext cx="393056"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15</a:t>
              </a:r>
            </a:p>
          </p:txBody>
        </p:sp>
        <p:sp>
          <p:nvSpPr>
            <p:cNvPr id="86" name="TextBox 85">
              <a:extLst>
                <a:ext uri="{FF2B5EF4-FFF2-40B4-BE49-F238E27FC236}">
                  <a16:creationId xmlns:a16="http://schemas.microsoft.com/office/drawing/2014/main" xmlns="" id="{1FA08422-237F-4EF0-A14D-5CC0D6AC2045}"/>
                </a:ext>
              </a:extLst>
            </p:cNvPr>
            <p:cNvSpPr txBox="1"/>
            <p:nvPr/>
          </p:nvSpPr>
          <p:spPr>
            <a:xfrm>
              <a:off x="1939334" y="4767480"/>
              <a:ext cx="288862" cy="338554"/>
            </a:xfrm>
            <a:prstGeom prst="rect">
              <a:avLst/>
            </a:prstGeom>
            <a:noFill/>
          </p:spPr>
          <p:txBody>
            <a:bodyPr wrap="none">
              <a:spAutoFit/>
            </a:bodyPr>
            <a:lstStyle/>
            <a:p>
              <a:pPr algn="l" rtl="0" eaLnBrk="0" fontAlgn="base" hangingPunct="0">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rPr>
                <a:t>3</a:t>
              </a:r>
            </a:p>
          </p:txBody>
        </p:sp>
        <p:sp>
          <p:nvSpPr>
            <p:cNvPr id="87" name="Freeform: Shape 86">
              <a:extLst>
                <a:ext uri="{FF2B5EF4-FFF2-40B4-BE49-F238E27FC236}">
                  <a16:creationId xmlns:a16="http://schemas.microsoft.com/office/drawing/2014/main" xmlns="" id="{0C3A07FB-4392-4DE7-8EE1-00DB8E47F14D}"/>
                </a:ext>
              </a:extLst>
            </p:cNvPr>
            <p:cNvSpPr/>
            <p:nvPr/>
          </p:nvSpPr>
          <p:spPr bwMode="auto">
            <a:xfrm>
              <a:off x="1632965" y="2447669"/>
              <a:ext cx="2640482" cy="1098181"/>
            </a:xfrm>
            <a:custGeom>
              <a:avLst/>
              <a:gdLst>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24759 w 5185458"/>
                <a:gd name="connsiteY94" fmla="*/ 1373529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32379 w 5185458"/>
                <a:gd name="connsiteY94" fmla="*/ 1371624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1904 w 5185458"/>
                <a:gd name="connsiteY94" fmla="*/ 1373529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2146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5738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185458" h="1624314">
                  <a:moveTo>
                    <a:pt x="0" y="0"/>
                  </a:moveTo>
                  <a:lnTo>
                    <a:pt x="416688" y="0"/>
                  </a:lnTo>
                  <a:lnTo>
                    <a:pt x="416688" y="15433"/>
                  </a:lnTo>
                  <a:lnTo>
                    <a:pt x="435980" y="15433"/>
                  </a:lnTo>
                  <a:lnTo>
                    <a:pt x="435980" y="30866"/>
                  </a:lnTo>
                  <a:lnTo>
                    <a:pt x="756213" y="30866"/>
                  </a:lnTo>
                  <a:lnTo>
                    <a:pt x="769548" y="30866"/>
                  </a:lnTo>
                  <a:lnTo>
                    <a:pt x="771646" y="73307"/>
                  </a:lnTo>
                  <a:lnTo>
                    <a:pt x="848810" y="73307"/>
                  </a:lnTo>
                  <a:lnTo>
                    <a:pt x="848810" y="84881"/>
                  </a:lnTo>
                  <a:lnTo>
                    <a:pt x="960699" y="84881"/>
                  </a:lnTo>
                  <a:lnTo>
                    <a:pt x="960699" y="108031"/>
                  </a:lnTo>
                  <a:lnTo>
                    <a:pt x="1169043" y="108031"/>
                  </a:lnTo>
                  <a:lnTo>
                    <a:pt x="1171093" y="119606"/>
                  </a:lnTo>
                  <a:lnTo>
                    <a:pt x="1219200" y="119606"/>
                  </a:lnTo>
                  <a:lnTo>
                    <a:pt x="1219200" y="181337"/>
                  </a:lnTo>
                  <a:lnTo>
                    <a:pt x="1253924" y="181337"/>
                  </a:lnTo>
                  <a:lnTo>
                    <a:pt x="1253924" y="208345"/>
                  </a:lnTo>
                  <a:lnTo>
                    <a:pt x="1539433" y="208345"/>
                  </a:lnTo>
                  <a:lnTo>
                    <a:pt x="1539433" y="227636"/>
                  </a:lnTo>
                  <a:lnTo>
                    <a:pt x="1608881" y="227636"/>
                  </a:lnTo>
                  <a:lnTo>
                    <a:pt x="1608881" y="293226"/>
                  </a:lnTo>
                  <a:lnTo>
                    <a:pt x="1643605" y="293226"/>
                  </a:lnTo>
                  <a:lnTo>
                    <a:pt x="1643605" y="335666"/>
                  </a:lnTo>
                  <a:lnTo>
                    <a:pt x="1693762" y="335666"/>
                  </a:lnTo>
                  <a:lnTo>
                    <a:pt x="1693762" y="366532"/>
                  </a:lnTo>
                  <a:lnTo>
                    <a:pt x="1716911" y="366532"/>
                  </a:lnTo>
                  <a:lnTo>
                    <a:pt x="1716911" y="389681"/>
                  </a:lnTo>
                  <a:lnTo>
                    <a:pt x="1932972" y="389681"/>
                  </a:lnTo>
                  <a:lnTo>
                    <a:pt x="1932972" y="412831"/>
                  </a:lnTo>
                  <a:lnTo>
                    <a:pt x="2021711" y="412831"/>
                  </a:lnTo>
                  <a:lnTo>
                    <a:pt x="2021711" y="455271"/>
                  </a:lnTo>
                  <a:lnTo>
                    <a:pt x="2060294" y="455271"/>
                  </a:lnTo>
                  <a:lnTo>
                    <a:pt x="2060294" y="505428"/>
                  </a:lnTo>
                  <a:lnTo>
                    <a:pt x="2091159" y="505428"/>
                  </a:lnTo>
                  <a:lnTo>
                    <a:pt x="2091159" y="528578"/>
                  </a:lnTo>
                  <a:lnTo>
                    <a:pt x="2110450" y="528578"/>
                  </a:lnTo>
                  <a:lnTo>
                    <a:pt x="2110450" y="551727"/>
                  </a:lnTo>
                  <a:lnTo>
                    <a:pt x="2156749" y="551727"/>
                  </a:lnTo>
                  <a:lnTo>
                    <a:pt x="2156749" y="551727"/>
                  </a:lnTo>
                  <a:lnTo>
                    <a:pt x="2156749" y="578734"/>
                  </a:lnTo>
                  <a:lnTo>
                    <a:pt x="2307220" y="578734"/>
                  </a:lnTo>
                  <a:lnTo>
                    <a:pt x="2307220" y="594167"/>
                  </a:lnTo>
                  <a:lnTo>
                    <a:pt x="2384385" y="594167"/>
                  </a:lnTo>
                  <a:lnTo>
                    <a:pt x="2384385" y="617317"/>
                  </a:lnTo>
                  <a:lnTo>
                    <a:pt x="2438400" y="617317"/>
                  </a:lnTo>
                  <a:lnTo>
                    <a:pt x="2438400" y="617317"/>
                  </a:lnTo>
                  <a:lnTo>
                    <a:pt x="2465407" y="617654"/>
                  </a:lnTo>
                  <a:lnTo>
                    <a:pt x="2465407" y="682907"/>
                  </a:lnTo>
                  <a:lnTo>
                    <a:pt x="2820364" y="682907"/>
                  </a:lnTo>
                  <a:lnTo>
                    <a:pt x="2820364" y="709914"/>
                  </a:lnTo>
                  <a:lnTo>
                    <a:pt x="2851230" y="709914"/>
                  </a:lnTo>
                  <a:lnTo>
                    <a:pt x="2851230" y="756213"/>
                  </a:lnTo>
                  <a:lnTo>
                    <a:pt x="2870521" y="756213"/>
                  </a:lnTo>
                  <a:lnTo>
                    <a:pt x="2899096" y="756213"/>
                  </a:lnTo>
                  <a:cubicBezTo>
                    <a:pt x="2898574" y="765216"/>
                    <a:pt x="2898051" y="774218"/>
                    <a:pt x="2897529" y="783221"/>
                  </a:cubicBezTo>
                  <a:lnTo>
                    <a:pt x="2897529" y="829519"/>
                  </a:lnTo>
                  <a:lnTo>
                    <a:pt x="3009418" y="829519"/>
                  </a:lnTo>
                  <a:lnTo>
                    <a:pt x="3078866" y="829519"/>
                  </a:lnTo>
                  <a:lnTo>
                    <a:pt x="3078866" y="844952"/>
                  </a:lnTo>
                  <a:lnTo>
                    <a:pt x="3225478" y="844952"/>
                  </a:lnTo>
                  <a:lnTo>
                    <a:pt x="3225478" y="906684"/>
                  </a:lnTo>
                  <a:lnTo>
                    <a:pt x="3264061" y="906684"/>
                  </a:lnTo>
                  <a:lnTo>
                    <a:pt x="3264061" y="956841"/>
                  </a:lnTo>
                  <a:lnTo>
                    <a:pt x="3298785" y="956841"/>
                  </a:lnTo>
                  <a:lnTo>
                    <a:pt x="3298785" y="1010856"/>
                  </a:lnTo>
                  <a:lnTo>
                    <a:pt x="3341225" y="1010856"/>
                  </a:lnTo>
                  <a:lnTo>
                    <a:pt x="3341225" y="1053296"/>
                  </a:lnTo>
                  <a:lnTo>
                    <a:pt x="3379807" y="1053296"/>
                  </a:lnTo>
                  <a:lnTo>
                    <a:pt x="3379807" y="1072588"/>
                  </a:lnTo>
                  <a:lnTo>
                    <a:pt x="3611301" y="1072588"/>
                  </a:lnTo>
                  <a:lnTo>
                    <a:pt x="3611301" y="1072588"/>
                  </a:lnTo>
                  <a:lnTo>
                    <a:pt x="3653742" y="1072588"/>
                  </a:lnTo>
                  <a:lnTo>
                    <a:pt x="3653742" y="1107312"/>
                  </a:lnTo>
                  <a:lnTo>
                    <a:pt x="3696182" y="1107312"/>
                  </a:lnTo>
                  <a:lnTo>
                    <a:pt x="3696182" y="1134319"/>
                  </a:lnTo>
                  <a:lnTo>
                    <a:pt x="3734764" y="1134319"/>
                  </a:lnTo>
                  <a:lnTo>
                    <a:pt x="3734764" y="1161327"/>
                  </a:lnTo>
                  <a:lnTo>
                    <a:pt x="3796496" y="1161327"/>
                  </a:lnTo>
                  <a:lnTo>
                    <a:pt x="3796496" y="1161327"/>
                  </a:lnTo>
                  <a:lnTo>
                    <a:pt x="3873661" y="1161327"/>
                  </a:lnTo>
                  <a:lnTo>
                    <a:pt x="3873661" y="1196051"/>
                  </a:lnTo>
                  <a:lnTo>
                    <a:pt x="3912243" y="1196051"/>
                  </a:lnTo>
                  <a:lnTo>
                    <a:pt x="3912243" y="1226917"/>
                  </a:lnTo>
                  <a:lnTo>
                    <a:pt x="4058856" y="1226917"/>
                  </a:lnTo>
                  <a:lnTo>
                    <a:pt x="4058856" y="1253924"/>
                  </a:lnTo>
                  <a:lnTo>
                    <a:pt x="4085863" y="1253924"/>
                  </a:lnTo>
                  <a:lnTo>
                    <a:pt x="4085863" y="1288648"/>
                  </a:lnTo>
                  <a:lnTo>
                    <a:pt x="4109013" y="1288648"/>
                  </a:lnTo>
                  <a:lnTo>
                    <a:pt x="4109013" y="1334947"/>
                  </a:lnTo>
                  <a:lnTo>
                    <a:pt x="4147595" y="1334947"/>
                  </a:lnTo>
                  <a:lnTo>
                    <a:pt x="4147595" y="1373529"/>
                  </a:lnTo>
                  <a:lnTo>
                    <a:pt x="4241904" y="1373529"/>
                  </a:lnTo>
                  <a:lnTo>
                    <a:pt x="4244050" y="1392820"/>
                  </a:lnTo>
                  <a:lnTo>
                    <a:pt x="4483261" y="1392820"/>
                  </a:lnTo>
                  <a:lnTo>
                    <a:pt x="4483261" y="1446836"/>
                  </a:lnTo>
                  <a:lnTo>
                    <a:pt x="4521843" y="1446836"/>
                  </a:lnTo>
                  <a:lnTo>
                    <a:pt x="4521843" y="1477702"/>
                  </a:lnTo>
                  <a:lnTo>
                    <a:pt x="4548850" y="1477702"/>
                  </a:lnTo>
                  <a:lnTo>
                    <a:pt x="4548850" y="1527859"/>
                  </a:lnTo>
                  <a:lnTo>
                    <a:pt x="4737904" y="1527859"/>
                  </a:lnTo>
                  <a:lnTo>
                    <a:pt x="4737904" y="1535575"/>
                  </a:lnTo>
                  <a:lnTo>
                    <a:pt x="4857509" y="1535575"/>
                  </a:lnTo>
                  <a:lnTo>
                    <a:pt x="4857509" y="1535575"/>
                  </a:lnTo>
                  <a:lnTo>
                    <a:pt x="4923099" y="1535575"/>
                  </a:lnTo>
                  <a:lnTo>
                    <a:pt x="4923099" y="1624314"/>
                  </a:lnTo>
                  <a:lnTo>
                    <a:pt x="5185458" y="1624314"/>
                  </a:lnTo>
                  <a:lnTo>
                    <a:pt x="5185458" y="1620456"/>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rtl="0" eaLnBrk="0" fontAlgn="base" hangingPunct="0">
                <a:spcBef>
                  <a:spcPct val="0"/>
                </a:spcBef>
                <a:spcAft>
                  <a:spcPct val="0"/>
                </a:spcAft>
                <a:defRPr/>
              </a:pPr>
              <a:endParaRPr lang="en-US" b="1" dirty="0">
                <a:solidFill>
                  <a:srgbClr val="FFFFFF"/>
                </a:solidFill>
                <a:latin typeface="Calibri" panose="020F0502020204030204" pitchFamily="34" charset="0"/>
                <a:cs typeface="Calibri" panose="020F0502020204030204" pitchFamily="34" charset="0"/>
              </a:endParaRPr>
            </a:p>
          </p:txBody>
        </p:sp>
        <p:sp>
          <p:nvSpPr>
            <p:cNvPr id="88" name="Freeform: Shape 87">
              <a:extLst>
                <a:ext uri="{FF2B5EF4-FFF2-40B4-BE49-F238E27FC236}">
                  <a16:creationId xmlns:a16="http://schemas.microsoft.com/office/drawing/2014/main" xmlns="" id="{1571E0E3-7F4C-447D-BF09-22BDE878A550}"/>
                </a:ext>
              </a:extLst>
            </p:cNvPr>
            <p:cNvSpPr/>
            <p:nvPr/>
          </p:nvSpPr>
          <p:spPr bwMode="auto">
            <a:xfrm>
              <a:off x="4236257" y="3545849"/>
              <a:ext cx="1229692" cy="568950"/>
            </a:xfrm>
            <a:custGeom>
              <a:avLst/>
              <a:gdLst>
                <a:gd name="connsiteX0" fmla="*/ 0 w 2415250"/>
                <a:gd name="connsiteY0" fmla="*/ 0 h 841094"/>
                <a:gd name="connsiteX1" fmla="*/ 81023 w 2415250"/>
                <a:gd name="connsiteY1" fmla="*/ 0 h 841094"/>
                <a:gd name="connsiteX2" fmla="*/ 81023 w 2415250"/>
                <a:gd name="connsiteY2" fmla="*/ 15433 h 841094"/>
                <a:gd name="connsiteX3" fmla="*/ 200628 w 2415250"/>
                <a:gd name="connsiteY3" fmla="*/ 15433 h 841094"/>
                <a:gd name="connsiteX4" fmla="*/ 200628 w 2415250"/>
                <a:gd name="connsiteY4" fmla="*/ 38582 h 841094"/>
                <a:gd name="connsiteX5" fmla="*/ 405114 w 2415250"/>
                <a:gd name="connsiteY5" fmla="*/ 38582 h 841094"/>
                <a:gd name="connsiteX6" fmla="*/ 405114 w 2415250"/>
                <a:gd name="connsiteY6" fmla="*/ 77165 h 841094"/>
                <a:gd name="connsiteX7" fmla="*/ 551726 w 2415250"/>
                <a:gd name="connsiteY7" fmla="*/ 77165 h 841094"/>
                <a:gd name="connsiteX8" fmla="*/ 594167 w 2415250"/>
                <a:gd name="connsiteY8" fmla="*/ 77165 h 841094"/>
                <a:gd name="connsiteX9" fmla="*/ 594167 w 2415250"/>
                <a:gd name="connsiteY9" fmla="*/ 123464 h 841094"/>
                <a:gd name="connsiteX10" fmla="*/ 806369 w 2415250"/>
                <a:gd name="connsiteY10" fmla="*/ 123464 h 841094"/>
                <a:gd name="connsiteX11" fmla="*/ 806369 w 2415250"/>
                <a:gd name="connsiteY11" fmla="*/ 123464 h 841094"/>
                <a:gd name="connsiteX12" fmla="*/ 806369 w 2415250"/>
                <a:gd name="connsiteY12" fmla="*/ 123464 h 841094"/>
                <a:gd name="connsiteX13" fmla="*/ 806369 w 2415250"/>
                <a:gd name="connsiteY13" fmla="*/ 165904 h 841094"/>
                <a:gd name="connsiteX14" fmla="*/ 1014714 w 2415250"/>
                <a:gd name="connsiteY14" fmla="*/ 165904 h 841094"/>
                <a:gd name="connsiteX15" fmla="*/ 1014714 w 2415250"/>
                <a:gd name="connsiteY15" fmla="*/ 196770 h 841094"/>
                <a:gd name="connsiteX16" fmla="*/ 1103453 w 2415250"/>
                <a:gd name="connsiteY16" fmla="*/ 196770 h 841094"/>
                <a:gd name="connsiteX17" fmla="*/ 1103453 w 2415250"/>
                <a:gd name="connsiteY17" fmla="*/ 258501 h 841094"/>
                <a:gd name="connsiteX18" fmla="*/ 1296364 w 2415250"/>
                <a:gd name="connsiteY18" fmla="*/ 258501 h 841094"/>
                <a:gd name="connsiteX19" fmla="*/ 1296364 w 2415250"/>
                <a:gd name="connsiteY19" fmla="*/ 339524 h 841094"/>
                <a:gd name="connsiteX20" fmla="*/ 1851949 w 2415250"/>
                <a:gd name="connsiteY20" fmla="*/ 339524 h 841094"/>
                <a:gd name="connsiteX21" fmla="*/ 1851949 w 2415250"/>
                <a:gd name="connsiteY21" fmla="*/ 381965 h 841094"/>
                <a:gd name="connsiteX22" fmla="*/ 1890531 w 2415250"/>
                <a:gd name="connsiteY22" fmla="*/ 381965 h 841094"/>
                <a:gd name="connsiteX23" fmla="*/ 1890531 w 2415250"/>
                <a:gd name="connsiteY23" fmla="*/ 439838 h 841094"/>
                <a:gd name="connsiteX24" fmla="*/ 1909823 w 2415250"/>
                <a:gd name="connsiteY24" fmla="*/ 439838 h 841094"/>
                <a:gd name="connsiteX25" fmla="*/ 1909823 w 2415250"/>
                <a:gd name="connsiteY25" fmla="*/ 547869 h 841094"/>
                <a:gd name="connsiteX26" fmla="*/ 2172182 w 2415250"/>
                <a:gd name="connsiteY26" fmla="*/ 547869 h 841094"/>
                <a:gd name="connsiteX27" fmla="*/ 2172182 w 2415250"/>
                <a:gd name="connsiteY27" fmla="*/ 841094 h 841094"/>
                <a:gd name="connsiteX28" fmla="*/ 2415250 w 2415250"/>
                <a:gd name="connsiteY28" fmla="*/ 841094 h 8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15250" h="841094">
                  <a:moveTo>
                    <a:pt x="0" y="0"/>
                  </a:moveTo>
                  <a:lnTo>
                    <a:pt x="81023" y="0"/>
                  </a:lnTo>
                  <a:lnTo>
                    <a:pt x="81023" y="15433"/>
                  </a:lnTo>
                  <a:lnTo>
                    <a:pt x="200628" y="15433"/>
                  </a:lnTo>
                  <a:lnTo>
                    <a:pt x="200628" y="38582"/>
                  </a:lnTo>
                  <a:lnTo>
                    <a:pt x="405114" y="38582"/>
                  </a:lnTo>
                  <a:lnTo>
                    <a:pt x="405114" y="77165"/>
                  </a:lnTo>
                  <a:lnTo>
                    <a:pt x="551726" y="77165"/>
                  </a:lnTo>
                  <a:lnTo>
                    <a:pt x="594167" y="77165"/>
                  </a:lnTo>
                  <a:lnTo>
                    <a:pt x="594167" y="123464"/>
                  </a:lnTo>
                  <a:lnTo>
                    <a:pt x="806369" y="123464"/>
                  </a:lnTo>
                  <a:lnTo>
                    <a:pt x="806369" y="123464"/>
                  </a:lnTo>
                  <a:lnTo>
                    <a:pt x="806369" y="123464"/>
                  </a:lnTo>
                  <a:lnTo>
                    <a:pt x="806369" y="165904"/>
                  </a:lnTo>
                  <a:lnTo>
                    <a:pt x="1014714" y="165904"/>
                  </a:lnTo>
                  <a:lnTo>
                    <a:pt x="1014714" y="196770"/>
                  </a:lnTo>
                  <a:lnTo>
                    <a:pt x="1103453" y="196770"/>
                  </a:lnTo>
                  <a:lnTo>
                    <a:pt x="1103453" y="258501"/>
                  </a:lnTo>
                  <a:lnTo>
                    <a:pt x="1296364" y="258501"/>
                  </a:lnTo>
                  <a:lnTo>
                    <a:pt x="1296364" y="339524"/>
                  </a:lnTo>
                  <a:lnTo>
                    <a:pt x="1851949" y="339524"/>
                  </a:lnTo>
                  <a:lnTo>
                    <a:pt x="1851949" y="381965"/>
                  </a:lnTo>
                  <a:lnTo>
                    <a:pt x="1890531" y="381965"/>
                  </a:lnTo>
                  <a:lnTo>
                    <a:pt x="1890531" y="439838"/>
                  </a:lnTo>
                  <a:lnTo>
                    <a:pt x="1909823" y="439838"/>
                  </a:lnTo>
                  <a:lnTo>
                    <a:pt x="1909823" y="547869"/>
                  </a:lnTo>
                  <a:lnTo>
                    <a:pt x="2172182" y="547869"/>
                  </a:lnTo>
                  <a:lnTo>
                    <a:pt x="2172182" y="841094"/>
                  </a:lnTo>
                  <a:lnTo>
                    <a:pt x="2415250" y="841094"/>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rtl="0" eaLnBrk="0" fontAlgn="base" hangingPunct="0">
                <a:spcBef>
                  <a:spcPct val="0"/>
                </a:spcBef>
                <a:spcAft>
                  <a:spcPct val="0"/>
                </a:spcAft>
                <a:defRPr/>
              </a:pPr>
              <a:endParaRPr lang="en-US" b="1" dirty="0">
                <a:solidFill>
                  <a:srgbClr val="FFFFFF"/>
                </a:solidFill>
                <a:latin typeface="Calibri" panose="020F0502020204030204" pitchFamily="34" charset="0"/>
                <a:cs typeface="Calibri" panose="020F0502020204030204" pitchFamily="34" charset="0"/>
              </a:endParaRPr>
            </a:p>
          </p:txBody>
        </p:sp>
        <p:sp>
          <p:nvSpPr>
            <p:cNvPr id="89" name="Freeform: Shape 88">
              <a:extLst>
                <a:ext uri="{FF2B5EF4-FFF2-40B4-BE49-F238E27FC236}">
                  <a16:creationId xmlns:a16="http://schemas.microsoft.com/office/drawing/2014/main" xmlns="" id="{ADD01D81-2E5C-4AEC-9D17-5174EDFA3534}"/>
                </a:ext>
              </a:extLst>
            </p:cNvPr>
            <p:cNvSpPr/>
            <p:nvPr/>
          </p:nvSpPr>
          <p:spPr bwMode="auto">
            <a:xfrm>
              <a:off x="1628923" y="2448742"/>
              <a:ext cx="2136802" cy="1477122"/>
            </a:xfrm>
            <a:custGeom>
              <a:avLst/>
              <a:gdLst>
                <a:gd name="connsiteX0" fmla="*/ 0 w 4311629"/>
                <a:gd name="connsiteY0" fmla="*/ 0 h 2206958"/>
                <a:gd name="connsiteX1" fmla="*/ 145684 w 4311629"/>
                <a:gd name="connsiteY1" fmla="*/ 0 h 2206958"/>
                <a:gd name="connsiteX2" fmla="*/ 145684 w 4311629"/>
                <a:gd name="connsiteY2" fmla="*/ 0 h 2206958"/>
                <a:gd name="connsiteX3" fmla="*/ 204578 w 4311629"/>
                <a:gd name="connsiteY3" fmla="*/ 0 h 2206958"/>
                <a:gd name="connsiteX4" fmla="*/ 204578 w 4311629"/>
                <a:gd name="connsiteY4" fmla="*/ 43395 h 2206958"/>
                <a:gd name="connsiteX5" fmla="*/ 347162 w 4311629"/>
                <a:gd name="connsiteY5" fmla="*/ 43395 h 2206958"/>
                <a:gd name="connsiteX6" fmla="*/ 347162 w 4311629"/>
                <a:gd name="connsiteY6" fmla="*/ 68192 h 2206958"/>
                <a:gd name="connsiteX7" fmla="*/ 390557 w 4311629"/>
                <a:gd name="connsiteY7" fmla="*/ 68192 h 2206958"/>
                <a:gd name="connsiteX8" fmla="*/ 390557 w 4311629"/>
                <a:gd name="connsiteY8" fmla="*/ 127086 h 2206958"/>
                <a:gd name="connsiteX9" fmla="*/ 421554 w 4311629"/>
                <a:gd name="connsiteY9" fmla="*/ 127086 h 2206958"/>
                <a:gd name="connsiteX10" fmla="*/ 421554 w 4311629"/>
                <a:gd name="connsiteY10" fmla="*/ 139484 h 2206958"/>
                <a:gd name="connsiteX11" fmla="*/ 483547 w 4311629"/>
                <a:gd name="connsiteY11" fmla="*/ 139484 h 2206958"/>
                <a:gd name="connsiteX12" fmla="*/ 483547 w 4311629"/>
                <a:gd name="connsiteY12" fmla="*/ 158082 h 2206958"/>
                <a:gd name="connsiteX13" fmla="*/ 539341 w 4311629"/>
                <a:gd name="connsiteY13" fmla="*/ 158082 h 2206958"/>
                <a:gd name="connsiteX14" fmla="*/ 539341 w 4311629"/>
                <a:gd name="connsiteY14" fmla="*/ 185979 h 2206958"/>
                <a:gd name="connsiteX15" fmla="*/ 604434 w 4311629"/>
                <a:gd name="connsiteY15" fmla="*/ 185979 h 2206958"/>
                <a:gd name="connsiteX16" fmla="*/ 604434 w 4311629"/>
                <a:gd name="connsiteY16" fmla="*/ 204577 h 2206958"/>
                <a:gd name="connsiteX17" fmla="*/ 762517 w 4311629"/>
                <a:gd name="connsiteY17" fmla="*/ 204577 h 2206958"/>
                <a:gd name="connsiteX18" fmla="*/ 762517 w 4311629"/>
                <a:gd name="connsiteY18" fmla="*/ 232474 h 2206958"/>
                <a:gd name="connsiteX19" fmla="*/ 796613 w 4311629"/>
                <a:gd name="connsiteY19" fmla="*/ 232474 h 2206958"/>
                <a:gd name="connsiteX20" fmla="*/ 796613 w 4311629"/>
                <a:gd name="connsiteY20" fmla="*/ 278969 h 2206958"/>
                <a:gd name="connsiteX21" fmla="*/ 824510 w 4311629"/>
                <a:gd name="connsiteY21" fmla="*/ 278969 h 2206958"/>
                <a:gd name="connsiteX22" fmla="*/ 824510 w 4311629"/>
                <a:gd name="connsiteY22" fmla="*/ 322364 h 2206958"/>
                <a:gd name="connsiteX23" fmla="*/ 883403 w 4311629"/>
                <a:gd name="connsiteY23" fmla="*/ 322364 h 2206958"/>
                <a:gd name="connsiteX24" fmla="*/ 883403 w 4311629"/>
                <a:gd name="connsiteY24" fmla="*/ 334763 h 2206958"/>
                <a:gd name="connsiteX25" fmla="*/ 951596 w 4311629"/>
                <a:gd name="connsiteY25" fmla="*/ 334763 h 2206958"/>
                <a:gd name="connsiteX26" fmla="*/ 951596 w 4311629"/>
                <a:gd name="connsiteY26" fmla="*/ 353361 h 2206958"/>
                <a:gd name="connsiteX27" fmla="*/ 1180971 w 4311629"/>
                <a:gd name="connsiteY27" fmla="*/ 353361 h 2206958"/>
                <a:gd name="connsiteX28" fmla="*/ 1180971 w 4311629"/>
                <a:gd name="connsiteY28" fmla="*/ 396756 h 2206958"/>
                <a:gd name="connsiteX29" fmla="*/ 1211968 w 4311629"/>
                <a:gd name="connsiteY29" fmla="*/ 396756 h 2206958"/>
                <a:gd name="connsiteX30" fmla="*/ 1211968 w 4311629"/>
                <a:gd name="connsiteY30" fmla="*/ 421554 h 2206958"/>
                <a:gd name="connsiteX31" fmla="*/ 1224366 w 4311629"/>
                <a:gd name="connsiteY31" fmla="*/ 421554 h 2206958"/>
                <a:gd name="connsiteX32" fmla="*/ 1224366 w 4311629"/>
                <a:gd name="connsiteY32" fmla="*/ 499045 h 2206958"/>
                <a:gd name="connsiteX33" fmla="*/ 1242964 w 4311629"/>
                <a:gd name="connsiteY33" fmla="*/ 499045 h 2206958"/>
                <a:gd name="connsiteX34" fmla="*/ 1242964 w 4311629"/>
                <a:gd name="connsiteY34" fmla="*/ 530042 h 2206958"/>
                <a:gd name="connsiteX35" fmla="*/ 1258462 w 4311629"/>
                <a:gd name="connsiteY35" fmla="*/ 530042 h 2206958"/>
                <a:gd name="connsiteX36" fmla="*/ 1258462 w 4311629"/>
                <a:gd name="connsiteY36" fmla="*/ 545540 h 2206958"/>
                <a:gd name="connsiteX37" fmla="*/ 1332854 w 4311629"/>
                <a:gd name="connsiteY37" fmla="*/ 545540 h 2206958"/>
                <a:gd name="connsiteX38" fmla="*/ 1332854 w 4311629"/>
                <a:gd name="connsiteY38" fmla="*/ 564138 h 2206958"/>
                <a:gd name="connsiteX39" fmla="*/ 1450641 w 4311629"/>
                <a:gd name="connsiteY39" fmla="*/ 564138 h 2206958"/>
                <a:gd name="connsiteX40" fmla="*/ 1450641 w 4311629"/>
                <a:gd name="connsiteY40" fmla="*/ 564138 h 2206958"/>
                <a:gd name="connsiteX41" fmla="*/ 1450641 w 4311629"/>
                <a:gd name="connsiteY41" fmla="*/ 564138 h 2206958"/>
                <a:gd name="connsiteX42" fmla="*/ 1500236 w 4311629"/>
                <a:gd name="connsiteY42" fmla="*/ 564138 h 2206958"/>
                <a:gd name="connsiteX43" fmla="*/ 1500236 w 4311629"/>
                <a:gd name="connsiteY43" fmla="*/ 601334 h 2206958"/>
                <a:gd name="connsiteX44" fmla="*/ 1574628 w 4311629"/>
                <a:gd name="connsiteY44" fmla="*/ 601334 h 2206958"/>
                <a:gd name="connsiteX45" fmla="*/ 1574628 w 4311629"/>
                <a:gd name="connsiteY45" fmla="*/ 623032 h 2206958"/>
                <a:gd name="connsiteX46" fmla="*/ 1608724 w 4311629"/>
                <a:gd name="connsiteY46" fmla="*/ 623032 h 2206958"/>
                <a:gd name="connsiteX47" fmla="*/ 1608724 w 4311629"/>
                <a:gd name="connsiteY47" fmla="*/ 685025 h 2206958"/>
                <a:gd name="connsiteX48" fmla="*/ 1621123 w 4311629"/>
                <a:gd name="connsiteY48" fmla="*/ 685025 h 2206958"/>
                <a:gd name="connsiteX49" fmla="*/ 1621123 w 4311629"/>
                <a:gd name="connsiteY49" fmla="*/ 750118 h 2206958"/>
                <a:gd name="connsiteX50" fmla="*/ 1664518 w 4311629"/>
                <a:gd name="connsiteY50" fmla="*/ 750118 h 2206958"/>
                <a:gd name="connsiteX51" fmla="*/ 1664518 w 4311629"/>
                <a:gd name="connsiteY51" fmla="*/ 824509 h 2206958"/>
                <a:gd name="connsiteX52" fmla="*/ 1714113 w 4311629"/>
                <a:gd name="connsiteY52" fmla="*/ 824509 h 2206958"/>
                <a:gd name="connsiteX53" fmla="*/ 1714113 w 4311629"/>
                <a:gd name="connsiteY53" fmla="*/ 840008 h 2206958"/>
                <a:gd name="connsiteX54" fmla="*/ 1971384 w 4311629"/>
                <a:gd name="connsiteY54" fmla="*/ 840008 h 2206958"/>
                <a:gd name="connsiteX55" fmla="*/ 1971384 w 4311629"/>
                <a:gd name="connsiteY55" fmla="*/ 877204 h 2206958"/>
                <a:gd name="connsiteX56" fmla="*/ 2017879 w 4311629"/>
                <a:gd name="connsiteY56" fmla="*/ 877204 h 2206958"/>
                <a:gd name="connsiteX57" fmla="*/ 2017879 w 4311629"/>
                <a:gd name="connsiteY57" fmla="*/ 954695 h 2206958"/>
                <a:gd name="connsiteX58" fmla="*/ 2076773 w 4311629"/>
                <a:gd name="connsiteY58" fmla="*/ 954695 h 2206958"/>
                <a:gd name="connsiteX59" fmla="*/ 2076773 w 4311629"/>
                <a:gd name="connsiteY59" fmla="*/ 1047685 h 2206958"/>
                <a:gd name="connsiteX60" fmla="*/ 2110869 w 4311629"/>
                <a:gd name="connsiteY60" fmla="*/ 1047685 h 2206958"/>
                <a:gd name="connsiteX61" fmla="*/ 2110869 w 4311629"/>
                <a:gd name="connsiteY61" fmla="*/ 1069383 h 2206958"/>
                <a:gd name="connsiteX62" fmla="*/ 2321646 w 4311629"/>
                <a:gd name="connsiteY62" fmla="*/ 1069383 h 2206958"/>
                <a:gd name="connsiteX63" fmla="*/ 2321646 w 4311629"/>
                <a:gd name="connsiteY63" fmla="*/ 1094180 h 2206958"/>
                <a:gd name="connsiteX64" fmla="*/ 2433234 w 4311629"/>
                <a:gd name="connsiteY64" fmla="*/ 1094180 h 2206958"/>
                <a:gd name="connsiteX65" fmla="*/ 2433234 w 4311629"/>
                <a:gd name="connsiteY65" fmla="*/ 1149974 h 2206958"/>
                <a:gd name="connsiteX66" fmla="*/ 2448732 w 4311629"/>
                <a:gd name="connsiteY66" fmla="*/ 1149974 h 2206958"/>
                <a:gd name="connsiteX67" fmla="*/ 2448732 w 4311629"/>
                <a:gd name="connsiteY67" fmla="*/ 1224366 h 2206958"/>
                <a:gd name="connsiteX68" fmla="*/ 2476629 w 4311629"/>
                <a:gd name="connsiteY68" fmla="*/ 1224366 h 2206958"/>
                <a:gd name="connsiteX69" fmla="*/ 2476629 w 4311629"/>
                <a:gd name="connsiteY69" fmla="*/ 1258462 h 2206958"/>
                <a:gd name="connsiteX70" fmla="*/ 2485928 w 4311629"/>
                <a:gd name="connsiteY70" fmla="*/ 1258462 h 2206958"/>
                <a:gd name="connsiteX71" fmla="*/ 2485928 w 4311629"/>
                <a:gd name="connsiteY71" fmla="*/ 1345253 h 2206958"/>
                <a:gd name="connsiteX72" fmla="*/ 2535523 w 4311629"/>
                <a:gd name="connsiteY72" fmla="*/ 1345253 h 2206958"/>
                <a:gd name="connsiteX73" fmla="*/ 2535523 w 4311629"/>
                <a:gd name="connsiteY73" fmla="*/ 1354552 h 2206958"/>
                <a:gd name="connsiteX74" fmla="*/ 2563420 w 4311629"/>
                <a:gd name="connsiteY74" fmla="*/ 1354552 h 2206958"/>
                <a:gd name="connsiteX75" fmla="*/ 2563420 w 4311629"/>
                <a:gd name="connsiteY75" fmla="*/ 1354552 h 2206958"/>
                <a:gd name="connsiteX76" fmla="*/ 2563420 w 4311629"/>
                <a:gd name="connsiteY76" fmla="*/ 1354552 h 2206958"/>
                <a:gd name="connsiteX77" fmla="*/ 2563420 w 4311629"/>
                <a:gd name="connsiteY77" fmla="*/ 1382448 h 2206958"/>
                <a:gd name="connsiteX78" fmla="*/ 2699805 w 4311629"/>
                <a:gd name="connsiteY78" fmla="*/ 1382448 h 2206958"/>
                <a:gd name="connsiteX79" fmla="*/ 2699805 w 4311629"/>
                <a:gd name="connsiteY79" fmla="*/ 1397947 h 2206958"/>
                <a:gd name="connsiteX80" fmla="*/ 2839290 w 4311629"/>
                <a:gd name="connsiteY80" fmla="*/ 1397947 h 2206958"/>
                <a:gd name="connsiteX81" fmla="*/ 2839290 w 4311629"/>
                <a:gd name="connsiteY81" fmla="*/ 1441342 h 2206958"/>
                <a:gd name="connsiteX82" fmla="*/ 2857888 w 4311629"/>
                <a:gd name="connsiteY82" fmla="*/ 1441342 h 2206958"/>
                <a:gd name="connsiteX83" fmla="*/ 2857888 w 4311629"/>
                <a:gd name="connsiteY83" fmla="*/ 1469239 h 2206958"/>
                <a:gd name="connsiteX84" fmla="*/ 2876485 w 4311629"/>
                <a:gd name="connsiteY84" fmla="*/ 1469239 h 2206958"/>
                <a:gd name="connsiteX85" fmla="*/ 2876485 w 4311629"/>
                <a:gd name="connsiteY85" fmla="*/ 1528133 h 2206958"/>
                <a:gd name="connsiteX86" fmla="*/ 2907482 w 4311629"/>
                <a:gd name="connsiteY86" fmla="*/ 1528133 h 2206958"/>
                <a:gd name="connsiteX87" fmla="*/ 2907482 w 4311629"/>
                <a:gd name="connsiteY87" fmla="*/ 1618023 h 2206958"/>
                <a:gd name="connsiteX88" fmla="*/ 2938479 w 4311629"/>
                <a:gd name="connsiteY88" fmla="*/ 1618023 h 2206958"/>
                <a:gd name="connsiteX89" fmla="*/ 2938479 w 4311629"/>
                <a:gd name="connsiteY89" fmla="*/ 1655219 h 2206958"/>
                <a:gd name="connsiteX90" fmla="*/ 2957077 w 4311629"/>
                <a:gd name="connsiteY90" fmla="*/ 1655219 h 2206958"/>
                <a:gd name="connsiteX91" fmla="*/ 2957077 w 4311629"/>
                <a:gd name="connsiteY91" fmla="*/ 1676916 h 2206958"/>
                <a:gd name="connsiteX92" fmla="*/ 3034568 w 4311629"/>
                <a:gd name="connsiteY92" fmla="*/ 1676916 h 2206958"/>
                <a:gd name="connsiteX93" fmla="*/ 3034568 w 4311629"/>
                <a:gd name="connsiteY93" fmla="*/ 1704813 h 2206958"/>
                <a:gd name="connsiteX94" fmla="*/ 3248445 w 4311629"/>
                <a:gd name="connsiteY94" fmla="*/ 1704813 h 2206958"/>
                <a:gd name="connsiteX95" fmla="*/ 3248445 w 4311629"/>
                <a:gd name="connsiteY95" fmla="*/ 1757507 h 2206958"/>
                <a:gd name="connsiteX96" fmla="*/ 3298039 w 4311629"/>
                <a:gd name="connsiteY96" fmla="*/ 1757507 h 2206958"/>
                <a:gd name="connsiteX97" fmla="*/ 3298039 w 4311629"/>
                <a:gd name="connsiteY97" fmla="*/ 1834999 h 2206958"/>
                <a:gd name="connsiteX98" fmla="*/ 3319737 w 4311629"/>
                <a:gd name="connsiteY98" fmla="*/ 1834999 h 2206958"/>
                <a:gd name="connsiteX99" fmla="*/ 3319737 w 4311629"/>
                <a:gd name="connsiteY99" fmla="*/ 1887693 h 2206958"/>
                <a:gd name="connsiteX100" fmla="*/ 3338335 w 4311629"/>
                <a:gd name="connsiteY100" fmla="*/ 1887693 h 2206958"/>
                <a:gd name="connsiteX101" fmla="*/ 3338335 w 4311629"/>
                <a:gd name="connsiteY101" fmla="*/ 1921789 h 2206958"/>
                <a:gd name="connsiteX102" fmla="*/ 3558411 w 4311629"/>
                <a:gd name="connsiteY102" fmla="*/ 1921789 h 2206958"/>
                <a:gd name="connsiteX103" fmla="*/ 3558411 w 4311629"/>
                <a:gd name="connsiteY103" fmla="*/ 1921789 h 2206958"/>
                <a:gd name="connsiteX104" fmla="*/ 3558411 w 4311629"/>
                <a:gd name="connsiteY104" fmla="*/ 1949686 h 2206958"/>
                <a:gd name="connsiteX105" fmla="*/ 3685497 w 4311629"/>
                <a:gd name="connsiteY105" fmla="*/ 1949686 h 2206958"/>
                <a:gd name="connsiteX106" fmla="*/ 3685497 w 4311629"/>
                <a:gd name="connsiteY106" fmla="*/ 1993082 h 2206958"/>
                <a:gd name="connsiteX107" fmla="*/ 3731992 w 4311629"/>
                <a:gd name="connsiteY107" fmla="*/ 1993082 h 2206958"/>
                <a:gd name="connsiteX108" fmla="*/ 3731992 w 4311629"/>
                <a:gd name="connsiteY108" fmla="*/ 2027178 h 2206958"/>
                <a:gd name="connsiteX109" fmla="*/ 3790885 w 4311629"/>
                <a:gd name="connsiteY109" fmla="*/ 2027178 h 2206958"/>
                <a:gd name="connsiteX110" fmla="*/ 3790885 w 4311629"/>
                <a:gd name="connsiteY110" fmla="*/ 2030278 h 2206958"/>
                <a:gd name="connsiteX111" fmla="*/ 3948968 w 4311629"/>
                <a:gd name="connsiteY111" fmla="*/ 2030278 h 2206958"/>
                <a:gd name="connsiteX112" fmla="*/ 3964466 w 4311629"/>
                <a:gd name="connsiteY112" fmla="*/ 2045776 h 2206958"/>
                <a:gd name="connsiteX113" fmla="*/ 4113250 w 4311629"/>
                <a:gd name="connsiteY113" fmla="*/ 2045776 h 2206958"/>
                <a:gd name="connsiteX114" fmla="*/ 4113250 w 4311629"/>
                <a:gd name="connsiteY114" fmla="*/ 2123267 h 2206958"/>
                <a:gd name="connsiteX115" fmla="*/ 4144247 w 4311629"/>
                <a:gd name="connsiteY115" fmla="*/ 2123267 h 2206958"/>
                <a:gd name="connsiteX116" fmla="*/ 4144247 w 4311629"/>
                <a:gd name="connsiteY116" fmla="*/ 2185261 h 2206958"/>
                <a:gd name="connsiteX117" fmla="*/ 4196941 w 4311629"/>
                <a:gd name="connsiteY117" fmla="*/ 2185261 h 2206958"/>
                <a:gd name="connsiteX118" fmla="*/ 4196941 w 4311629"/>
                <a:gd name="connsiteY118" fmla="*/ 2185261 h 2206958"/>
                <a:gd name="connsiteX119" fmla="*/ 4311629 w 4311629"/>
                <a:gd name="connsiteY119" fmla="*/ 2185261 h 2206958"/>
                <a:gd name="connsiteX120" fmla="*/ 4311629 w 4311629"/>
                <a:gd name="connsiteY120" fmla="*/ 2206958 h 2206958"/>
                <a:gd name="connsiteX0" fmla="*/ 0 w 4311629"/>
                <a:gd name="connsiteY0" fmla="*/ 0 h 2185261"/>
                <a:gd name="connsiteX1" fmla="*/ 145684 w 4311629"/>
                <a:gd name="connsiteY1" fmla="*/ 0 h 2185261"/>
                <a:gd name="connsiteX2" fmla="*/ 145684 w 4311629"/>
                <a:gd name="connsiteY2" fmla="*/ 0 h 2185261"/>
                <a:gd name="connsiteX3" fmla="*/ 204578 w 4311629"/>
                <a:gd name="connsiteY3" fmla="*/ 0 h 2185261"/>
                <a:gd name="connsiteX4" fmla="*/ 204578 w 4311629"/>
                <a:gd name="connsiteY4" fmla="*/ 43395 h 2185261"/>
                <a:gd name="connsiteX5" fmla="*/ 347162 w 4311629"/>
                <a:gd name="connsiteY5" fmla="*/ 43395 h 2185261"/>
                <a:gd name="connsiteX6" fmla="*/ 347162 w 4311629"/>
                <a:gd name="connsiteY6" fmla="*/ 68192 h 2185261"/>
                <a:gd name="connsiteX7" fmla="*/ 390557 w 4311629"/>
                <a:gd name="connsiteY7" fmla="*/ 68192 h 2185261"/>
                <a:gd name="connsiteX8" fmla="*/ 390557 w 4311629"/>
                <a:gd name="connsiteY8" fmla="*/ 127086 h 2185261"/>
                <a:gd name="connsiteX9" fmla="*/ 421554 w 4311629"/>
                <a:gd name="connsiteY9" fmla="*/ 127086 h 2185261"/>
                <a:gd name="connsiteX10" fmla="*/ 421554 w 4311629"/>
                <a:gd name="connsiteY10" fmla="*/ 139484 h 2185261"/>
                <a:gd name="connsiteX11" fmla="*/ 483547 w 4311629"/>
                <a:gd name="connsiteY11" fmla="*/ 139484 h 2185261"/>
                <a:gd name="connsiteX12" fmla="*/ 483547 w 4311629"/>
                <a:gd name="connsiteY12" fmla="*/ 158082 h 2185261"/>
                <a:gd name="connsiteX13" fmla="*/ 539341 w 4311629"/>
                <a:gd name="connsiteY13" fmla="*/ 158082 h 2185261"/>
                <a:gd name="connsiteX14" fmla="*/ 539341 w 4311629"/>
                <a:gd name="connsiteY14" fmla="*/ 185979 h 2185261"/>
                <a:gd name="connsiteX15" fmla="*/ 604434 w 4311629"/>
                <a:gd name="connsiteY15" fmla="*/ 185979 h 2185261"/>
                <a:gd name="connsiteX16" fmla="*/ 604434 w 4311629"/>
                <a:gd name="connsiteY16" fmla="*/ 204577 h 2185261"/>
                <a:gd name="connsiteX17" fmla="*/ 762517 w 4311629"/>
                <a:gd name="connsiteY17" fmla="*/ 204577 h 2185261"/>
                <a:gd name="connsiteX18" fmla="*/ 762517 w 4311629"/>
                <a:gd name="connsiteY18" fmla="*/ 232474 h 2185261"/>
                <a:gd name="connsiteX19" fmla="*/ 796613 w 4311629"/>
                <a:gd name="connsiteY19" fmla="*/ 232474 h 2185261"/>
                <a:gd name="connsiteX20" fmla="*/ 796613 w 4311629"/>
                <a:gd name="connsiteY20" fmla="*/ 278969 h 2185261"/>
                <a:gd name="connsiteX21" fmla="*/ 824510 w 4311629"/>
                <a:gd name="connsiteY21" fmla="*/ 278969 h 2185261"/>
                <a:gd name="connsiteX22" fmla="*/ 824510 w 4311629"/>
                <a:gd name="connsiteY22" fmla="*/ 322364 h 2185261"/>
                <a:gd name="connsiteX23" fmla="*/ 883403 w 4311629"/>
                <a:gd name="connsiteY23" fmla="*/ 322364 h 2185261"/>
                <a:gd name="connsiteX24" fmla="*/ 883403 w 4311629"/>
                <a:gd name="connsiteY24" fmla="*/ 334763 h 2185261"/>
                <a:gd name="connsiteX25" fmla="*/ 951596 w 4311629"/>
                <a:gd name="connsiteY25" fmla="*/ 334763 h 2185261"/>
                <a:gd name="connsiteX26" fmla="*/ 951596 w 4311629"/>
                <a:gd name="connsiteY26" fmla="*/ 353361 h 2185261"/>
                <a:gd name="connsiteX27" fmla="*/ 1180971 w 4311629"/>
                <a:gd name="connsiteY27" fmla="*/ 353361 h 2185261"/>
                <a:gd name="connsiteX28" fmla="*/ 1180971 w 4311629"/>
                <a:gd name="connsiteY28" fmla="*/ 396756 h 2185261"/>
                <a:gd name="connsiteX29" fmla="*/ 1211968 w 4311629"/>
                <a:gd name="connsiteY29" fmla="*/ 396756 h 2185261"/>
                <a:gd name="connsiteX30" fmla="*/ 1211968 w 4311629"/>
                <a:gd name="connsiteY30" fmla="*/ 421554 h 2185261"/>
                <a:gd name="connsiteX31" fmla="*/ 1224366 w 4311629"/>
                <a:gd name="connsiteY31" fmla="*/ 421554 h 2185261"/>
                <a:gd name="connsiteX32" fmla="*/ 1224366 w 4311629"/>
                <a:gd name="connsiteY32" fmla="*/ 499045 h 2185261"/>
                <a:gd name="connsiteX33" fmla="*/ 1242964 w 4311629"/>
                <a:gd name="connsiteY33" fmla="*/ 499045 h 2185261"/>
                <a:gd name="connsiteX34" fmla="*/ 1242964 w 4311629"/>
                <a:gd name="connsiteY34" fmla="*/ 530042 h 2185261"/>
                <a:gd name="connsiteX35" fmla="*/ 1258462 w 4311629"/>
                <a:gd name="connsiteY35" fmla="*/ 530042 h 2185261"/>
                <a:gd name="connsiteX36" fmla="*/ 1258462 w 4311629"/>
                <a:gd name="connsiteY36" fmla="*/ 545540 h 2185261"/>
                <a:gd name="connsiteX37" fmla="*/ 1332854 w 4311629"/>
                <a:gd name="connsiteY37" fmla="*/ 545540 h 2185261"/>
                <a:gd name="connsiteX38" fmla="*/ 1332854 w 4311629"/>
                <a:gd name="connsiteY38" fmla="*/ 564138 h 2185261"/>
                <a:gd name="connsiteX39" fmla="*/ 1450641 w 4311629"/>
                <a:gd name="connsiteY39" fmla="*/ 564138 h 2185261"/>
                <a:gd name="connsiteX40" fmla="*/ 1450641 w 4311629"/>
                <a:gd name="connsiteY40" fmla="*/ 564138 h 2185261"/>
                <a:gd name="connsiteX41" fmla="*/ 1450641 w 4311629"/>
                <a:gd name="connsiteY41" fmla="*/ 564138 h 2185261"/>
                <a:gd name="connsiteX42" fmla="*/ 1500236 w 4311629"/>
                <a:gd name="connsiteY42" fmla="*/ 564138 h 2185261"/>
                <a:gd name="connsiteX43" fmla="*/ 1500236 w 4311629"/>
                <a:gd name="connsiteY43" fmla="*/ 601334 h 2185261"/>
                <a:gd name="connsiteX44" fmla="*/ 1574628 w 4311629"/>
                <a:gd name="connsiteY44" fmla="*/ 601334 h 2185261"/>
                <a:gd name="connsiteX45" fmla="*/ 1574628 w 4311629"/>
                <a:gd name="connsiteY45" fmla="*/ 623032 h 2185261"/>
                <a:gd name="connsiteX46" fmla="*/ 1608724 w 4311629"/>
                <a:gd name="connsiteY46" fmla="*/ 623032 h 2185261"/>
                <a:gd name="connsiteX47" fmla="*/ 1608724 w 4311629"/>
                <a:gd name="connsiteY47" fmla="*/ 685025 h 2185261"/>
                <a:gd name="connsiteX48" fmla="*/ 1621123 w 4311629"/>
                <a:gd name="connsiteY48" fmla="*/ 685025 h 2185261"/>
                <a:gd name="connsiteX49" fmla="*/ 1621123 w 4311629"/>
                <a:gd name="connsiteY49" fmla="*/ 750118 h 2185261"/>
                <a:gd name="connsiteX50" fmla="*/ 1664518 w 4311629"/>
                <a:gd name="connsiteY50" fmla="*/ 750118 h 2185261"/>
                <a:gd name="connsiteX51" fmla="*/ 1664518 w 4311629"/>
                <a:gd name="connsiteY51" fmla="*/ 824509 h 2185261"/>
                <a:gd name="connsiteX52" fmla="*/ 1714113 w 4311629"/>
                <a:gd name="connsiteY52" fmla="*/ 824509 h 2185261"/>
                <a:gd name="connsiteX53" fmla="*/ 1714113 w 4311629"/>
                <a:gd name="connsiteY53" fmla="*/ 840008 h 2185261"/>
                <a:gd name="connsiteX54" fmla="*/ 1971384 w 4311629"/>
                <a:gd name="connsiteY54" fmla="*/ 840008 h 2185261"/>
                <a:gd name="connsiteX55" fmla="*/ 1971384 w 4311629"/>
                <a:gd name="connsiteY55" fmla="*/ 877204 h 2185261"/>
                <a:gd name="connsiteX56" fmla="*/ 2017879 w 4311629"/>
                <a:gd name="connsiteY56" fmla="*/ 877204 h 2185261"/>
                <a:gd name="connsiteX57" fmla="*/ 2017879 w 4311629"/>
                <a:gd name="connsiteY57" fmla="*/ 954695 h 2185261"/>
                <a:gd name="connsiteX58" fmla="*/ 2076773 w 4311629"/>
                <a:gd name="connsiteY58" fmla="*/ 954695 h 2185261"/>
                <a:gd name="connsiteX59" fmla="*/ 2076773 w 4311629"/>
                <a:gd name="connsiteY59" fmla="*/ 1047685 h 2185261"/>
                <a:gd name="connsiteX60" fmla="*/ 2110869 w 4311629"/>
                <a:gd name="connsiteY60" fmla="*/ 1047685 h 2185261"/>
                <a:gd name="connsiteX61" fmla="*/ 2110869 w 4311629"/>
                <a:gd name="connsiteY61" fmla="*/ 1069383 h 2185261"/>
                <a:gd name="connsiteX62" fmla="*/ 2321646 w 4311629"/>
                <a:gd name="connsiteY62" fmla="*/ 1069383 h 2185261"/>
                <a:gd name="connsiteX63" fmla="*/ 2321646 w 4311629"/>
                <a:gd name="connsiteY63" fmla="*/ 1094180 h 2185261"/>
                <a:gd name="connsiteX64" fmla="*/ 2433234 w 4311629"/>
                <a:gd name="connsiteY64" fmla="*/ 1094180 h 2185261"/>
                <a:gd name="connsiteX65" fmla="*/ 2433234 w 4311629"/>
                <a:gd name="connsiteY65" fmla="*/ 1149974 h 2185261"/>
                <a:gd name="connsiteX66" fmla="*/ 2448732 w 4311629"/>
                <a:gd name="connsiteY66" fmla="*/ 1149974 h 2185261"/>
                <a:gd name="connsiteX67" fmla="*/ 2448732 w 4311629"/>
                <a:gd name="connsiteY67" fmla="*/ 1224366 h 2185261"/>
                <a:gd name="connsiteX68" fmla="*/ 2476629 w 4311629"/>
                <a:gd name="connsiteY68" fmla="*/ 1224366 h 2185261"/>
                <a:gd name="connsiteX69" fmla="*/ 2476629 w 4311629"/>
                <a:gd name="connsiteY69" fmla="*/ 1258462 h 2185261"/>
                <a:gd name="connsiteX70" fmla="*/ 2485928 w 4311629"/>
                <a:gd name="connsiteY70" fmla="*/ 1258462 h 2185261"/>
                <a:gd name="connsiteX71" fmla="*/ 2485928 w 4311629"/>
                <a:gd name="connsiteY71" fmla="*/ 1345253 h 2185261"/>
                <a:gd name="connsiteX72" fmla="*/ 2535523 w 4311629"/>
                <a:gd name="connsiteY72" fmla="*/ 1345253 h 2185261"/>
                <a:gd name="connsiteX73" fmla="*/ 2535523 w 4311629"/>
                <a:gd name="connsiteY73" fmla="*/ 1354552 h 2185261"/>
                <a:gd name="connsiteX74" fmla="*/ 2563420 w 4311629"/>
                <a:gd name="connsiteY74" fmla="*/ 1354552 h 2185261"/>
                <a:gd name="connsiteX75" fmla="*/ 2563420 w 4311629"/>
                <a:gd name="connsiteY75" fmla="*/ 1354552 h 2185261"/>
                <a:gd name="connsiteX76" fmla="*/ 2563420 w 4311629"/>
                <a:gd name="connsiteY76" fmla="*/ 1354552 h 2185261"/>
                <a:gd name="connsiteX77" fmla="*/ 2563420 w 4311629"/>
                <a:gd name="connsiteY77" fmla="*/ 1382448 h 2185261"/>
                <a:gd name="connsiteX78" fmla="*/ 2699805 w 4311629"/>
                <a:gd name="connsiteY78" fmla="*/ 1382448 h 2185261"/>
                <a:gd name="connsiteX79" fmla="*/ 2699805 w 4311629"/>
                <a:gd name="connsiteY79" fmla="*/ 1397947 h 2185261"/>
                <a:gd name="connsiteX80" fmla="*/ 2839290 w 4311629"/>
                <a:gd name="connsiteY80" fmla="*/ 1397947 h 2185261"/>
                <a:gd name="connsiteX81" fmla="*/ 2839290 w 4311629"/>
                <a:gd name="connsiteY81" fmla="*/ 1441342 h 2185261"/>
                <a:gd name="connsiteX82" fmla="*/ 2857888 w 4311629"/>
                <a:gd name="connsiteY82" fmla="*/ 1441342 h 2185261"/>
                <a:gd name="connsiteX83" fmla="*/ 2857888 w 4311629"/>
                <a:gd name="connsiteY83" fmla="*/ 1469239 h 2185261"/>
                <a:gd name="connsiteX84" fmla="*/ 2876485 w 4311629"/>
                <a:gd name="connsiteY84" fmla="*/ 1469239 h 2185261"/>
                <a:gd name="connsiteX85" fmla="*/ 2876485 w 4311629"/>
                <a:gd name="connsiteY85" fmla="*/ 1528133 h 2185261"/>
                <a:gd name="connsiteX86" fmla="*/ 2907482 w 4311629"/>
                <a:gd name="connsiteY86" fmla="*/ 1528133 h 2185261"/>
                <a:gd name="connsiteX87" fmla="*/ 2907482 w 4311629"/>
                <a:gd name="connsiteY87" fmla="*/ 1618023 h 2185261"/>
                <a:gd name="connsiteX88" fmla="*/ 2938479 w 4311629"/>
                <a:gd name="connsiteY88" fmla="*/ 1618023 h 2185261"/>
                <a:gd name="connsiteX89" fmla="*/ 2938479 w 4311629"/>
                <a:gd name="connsiteY89" fmla="*/ 1655219 h 2185261"/>
                <a:gd name="connsiteX90" fmla="*/ 2957077 w 4311629"/>
                <a:gd name="connsiteY90" fmla="*/ 1655219 h 2185261"/>
                <a:gd name="connsiteX91" fmla="*/ 2957077 w 4311629"/>
                <a:gd name="connsiteY91" fmla="*/ 1676916 h 2185261"/>
                <a:gd name="connsiteX92" fmla="*/ 3034568 w 4311629"/>
                <a:gd name="connsiteY92" fmla="*/ 1676916 h 2185261"/>
                <a:gd name="connsiteX93" fmla="*/ 3034568 w 4311629"/>
                <a:gd name="connsiteY93" fmla="*/ 1704813 h 2185261"/>
                <a:gd name="connsiteX94" fmla="*/ 3248445 w 4311629"/>
                <a:gd name="connsiteY94" fmla="*/ 1704813 h 2185261"/>
                <a:gd name="connsiteX95" fmla="*/ 3248445 w 4311629"/>
                <a:gd name="connsiteY95" fmla="*/ 1757507 h 2185261"/>
                <a:gd name="connsiteX96" fmla="*/ 3298039 w 4311629"/>
                <a:gd name="connsiteY96" fmla="*/ 1757507 h 2185261"/>
                <a:gd name="connsiteX97" fmla="*/ 3298039 w 4311629"/>
                <a:gd name="connsiteY97" fmla="*/ 1834999 h 2185261"/>
                <a:gd name="connsiteX98" fmla="*/ 3319737 w 4311629"/>
                <a:gd name="connsiteY98" fmla="*/ 1834999 h 2185261"/>
                <a:gd name="connsiteX99" fmla="*/ 3319737 w 4311629"/>
                <a:gd name="connsiteY99" fmla="*/ 1887693 h 2185261"/>
                <a:gd name="connsiteX100" fmla="*/ 3338335 w 4311629"/>
                <a:gd name="connsiteY100" fmla="*/ 1887693 h 2185261"/>
                <a:gd name="connsiteX101" fmla="*/ 3338335 w 4311629"/>
                <a:gd name="connsiteY101" fmla="*/ 1921789 h 2185261"/>
                <a:gd name="connsiteX102" fmla="*/ 3558411 w 4311629"/>
                <a:gd name="connsiteY102" fmla="*/ 1921789 h 2185261"/>
                <a:gd name="connsiteX103" fmla="*/ 3558411 w 4311629"/>
                <a:gd name="connsiteY103" fmla="*/ 1921789 h 2185261"/>
                <a:gd name="connsiteX104" fmla="*/ 3558411 w 4311629"/>
                <a:gd name="connsiteY104" fmla="*/ 1949686 h 2185261"/>
                <a:gd name="connsiteX105" fmla="*/ 3685497 w 4311629"/>
                <a:gd name="connsiteY105" fmla="*/ 1949686 h 2185261"/>
                <a:gd name="connsiteX106" fmla="*/ 3685497 w 4311629"/>
                <a:gd name="connsiteY106" fmla="*/ 1993082 h 2185261"/>
                <a:gd name="connsiteX107" fmla="*/ 3731992 w 4311629"/>
                <a:gd name="connsiteY107" fmla="*/ 1993082 h 2185261"/>
                <a:gd name="connsiteX108" fmla="*/ 3731992 w 4311629"/>
                <a:gd name="connsiteY108" fmla="*/ 2027178 h 2185261"/>
                <a:gd name="connsiteX109" fmla="*/ 3790885 w 4311629"/>
                <a:gd name="connsiteY109" fmla="*/ 2027178 h 2185261"/>
                <a:gd name="connsiteX110" fmla="*/ 3790885 w 4311629"/>
                <a:gd name="connsiteY110" fmla="*/ 2030278 h 2185261"/>
                <a:gd name="connsiteX111" fmla="*/ 3948968 w 4311629"/>
                <a:gd name="connsiteY111" fmla="*/ 2030278 h 2185261"/>
                <a:gd name="connsiteX112" fmla="*/ 3964466 w 4311629"/>
                <a:gd name="connsiteY112" fmla="*/ 2045776 h 2185261"/>
                <a:gd name="connsiteX113" fmla="*/ 4113250 w 4311629"/>
                <a:gd name="connsiteY113" fmla="*/ 2045776 h 2185261"/>
                <a:gd name="connsiteX114" fmla="*/ 4113250 w 4311629"/>
                <a:gd name="connsiteY114" fmla="*/ 2123267 h 2185261"/>
                <a:gd name="connsiteX115" fmla="*/ 4144247 w 4311629"/>
                <a:gd name="connsiteY115" fmla="*/ 2123267 h 2185261"/>
                <a:gd name="connsiteX116" fmla="*/ 4144247 w 4311629"/>
                <a:gd name="connsiteY116" fmla="*/ 2185261 h 2185261"/>
                <a:gd name="connsiteX117" fmla="*/ 4196941 w 4311629"/>
                <a:gd name="connsiteY117" fmla="*/ 2185261 h 2185261"/>
                <a:gd name="connsiteX118" fmla="*/ 4196941 w 4311629"/>
                <a:gd name="connsiteY118" fmla="*/ 2185261 h 2185261"/>
                <a:gd name="connsiteX119" fmla="*/ 4311629 w 4311629"/>
                <a:gd name="connsiteY119" fmla="*/ 2185261 h 2185261"/>
                <a:gd name="connsiteX0" fmla="*/ 0 w 4196941"/>
                <a:gd name="connsiteY0" fmla="*/ 0 h 2185261"/>
                <a:gd name="connsiteX1" fmla="*/ 145684 w 4196941"/>
                <a:gd name="connsiteY1" fmla="*/ 0 h 2185261"/>
                <a:gd name="connsiteX2" fmla="*/ 145684 w 4196941"/>
                <a:gd name="connsiteY2" fmla="*/ 0 h 2185261"/>
                <a:gd name="connsiteX3" fmla="*/ 204578 w 4196941"/>
                <a:gd name="connsiteY3" fmla="*/ 0 h 2185261"/>
                <a:gd name="connsiteX4" fmla="*/ 204578 w 4196941"/>
                <a:gd name="connsiteY4" fmla="*/ 43395 h 2185261"/>
                <a:gd name="connsiteX5" fmla="*/ 347162 w 4196941"/>
                <a:gd name="connsiteY5" fmla="*/ 43395 h 2185261"/>
                <a:gd name="connsiteX6" fmla="*/ 347162 w 4196941"/>
                <a:gd name="connsiteY6" fmla="*/ 68192 h 2185261"/>
                <a:gd name="connsiteX7" fmla="*/ 390557 w 4196941"/>
                <a:gd name="connsiteY7" fmla="*/ 68192 h 2185261"/>
                <a:gd name="connsiteX8" fmla="*/ 390557 w 4196941"/>
                <a:gd name="connsiteY8" fmla="*/ 127086 h 2185261"/>
                <a:gd name="connsiteX9" fmla="*/ 421554 w 4196941"/>
                <a:gd name="connsiteY9" fmla="*/ 127086 h 2185261"/>
                <a:gd name="connsiteX10" fmla="*/ 421554 w 4196941"/>
                <a:gd name="connsiteY10" fmla="*/ 139484 h 2185261"/>
                <a:gd name="connsiteX11" fmla="*/ 483547 w 4196941"/>
                <a:gd name="connsiteY11" fmla="*/ 139484 h 2185261"/>
                <a:gd name="connsiteX12" fmla="*/ 483547 w 4196941"/>
                <a:gd name="connsiteY12" fmla="*/ 158082 h 2185261"/>
                <a:gd name="connsiteX13" fmla="*/ 539341 w 4196941"/>
                <a:gd name="connsiteY13" fmla="*/ 158082 h 2185261"/>
                <a:gd name="connsiteX14" fmla="*/ 539341 w 4196941"/>
                <a:gd name="connsiteY14" fmla="*/ 185979 h 2185261"/>
                <a:gd name="connsiteX15" fmla="*/ 604434 w 4196941"/>
                <a:gd name="connsiteY15" fmla="*/ 185979 h 2185261"/>
                <a:gd name="connsiteX16" fmla="*/ 604434 w 4196941"/>
                <a:gd name="connsiteY16" fmla="*/ 204577 h 2185261"/>
                <a:gd name="connsiteX17" fmla="*/ 762517 w 4196941"/>
                <a:gd name="connsiteY17" fmla="*/ 204577 h 2185261"/>
                <a:gd name="connsiteX18" fmla="*/ 762517 w 4196941"/>
                <a:gd name="connsiteY18" fmla="*/ 232474 h 2185261"/>
                <a:gd name="connsiteX19" fmla="*/ 796613 w 4196941"/>
                <a:gd name="connsiteY19" fmla="*/ 232474 h 2185261"/>
                <a:gd name="connsiteX20" fmla="*/ 796613 w 4196941"/>
                <a:gd name="connsiteY20" fmla="*/ 278969 h 2185261"/>
                <a:gd name="connsiteX21" fmla="*/ 824510 w 4196941"/>
                <a:gd name="connsiteY21" fmla="*/ 278969 h 2185261"/>
                <a:gd name="connsiteX22" fmla="*/ 824510 w 4196941"/>
                <a:gd name="connsiteY22" fmla="*/ 322364 h 2185261"/>
                <a:gd name="connsiteX23" fmla="*/ 883403 w 4196941"/>
                <a:gd name="connsiteY23" fmla="*/ 322364 h 2185261"/>
                <a:gd name="connsiteX24" fmla="*/ 883403 w 4196941"/>
                <a:gd name="connsiteY24" fmla="*/ 334763 h 2185261"/>
                <a:gd name="connsiteX25" fmla="*/ 951596 w 4196941"/>
                <a:gd name="connsiteY25" fmla="*/ 334763 h 2185261"/>
                <a:gd name="connsiteX26" fmla="*/ 951596 w 4196941"/>
                <a:gd name="connsiteY26" fmla="*/ 353361 h 2185261"/>
                <a:gd name="connsiteX27" fmla="*/ 1180971 w 4196941"/>
                <a:gd name="connsiteY27" fmla="*/ 353361 h 2185261"/>
                <a:gd name="connsiteX28" fmla="*/ 1180971 w 4196941"/>
                <a:gd name="connsiteY28" fmla="*/ 396756 h 2185261"/>
                <a:gd name="connsiteX29" fmla="*/ 1211968 w 4196941"/>
                <a:gd name="connsiteY29" fmla="*/ 396756 h 2185261"/>
                <a:gd name="connsiteX30" fmla="*/ 1211968 w 4196941"/>
                <a:gd name="connsiteY30" fmla="*/ 421554 h 2185261"/>
                <a:gd name="connsiteX31" fmla="*/ 1224366 w 4196941"/>
                <a:gd name="connsiteY31" fmla="*/ 421554 h 2185261"/>
                <a:gd name="connsiteX32" fmla="*/ 1224366 w 4196941"/>
                <a:gd name="connsiteY32" fmla="*/ 499045 h 2185261"/>
                <a:gd name="connsiteX33" fmla="*/ 1242964 w 4196941"/>
                <a:gd name="connsiteY33" fmla="*/ 499045 h 2185261"/>
                <a:gd name="connsiteX34" fmla="*/ 1242964 w 4196941"/>
                <a:gd name="connsiteY34" fmla="*/ 530042 h 2185261"/>
                <a:gd name="connsiteX35" fmla="*/ 1258462 w 4196941"/>
                <a:gd name="connsiteY35" fmla="*/ 530042 h 2185261"/>
                <a:gd name="connsiteX36" fmla="*/ 1258462 w 4196941"/>
                <a:gd name="connsiteY36" fmla="*/ 545540 h 2185261"/>
                <a:gd name="connsiteX37" fmla="*/ 1332854 w 4196941"/>
                <a:gd name="connsiteY37" fmla="*/ 545540 h 2185261"/>
                <a:gd name="connsiteX38" fmla="*/ 1332854 w 4196941"/>
                <a:gd name="connsiteY38" fmla="*/ 564138 h 2185261"/>
                <a:gd name="connsiteX39" fmla="*/ 1450641 w 4196941"/>
                <a:gd name="connsiteY39" fmla="*/ 564138 h 2185261"/>
                <a:gd name="connsiteX40" fmla="*/ 1450641 w 4196941"/>
                <a:gd name="connsiteY40" fmla="*/ 564138 h 2185261"/>
                <a:gd name="connsiteX41" fmla="*/ 1450641 w 4196941"/>
                <a:gd name="connsiteY41" fmla="*/ 564138 h 2185261"/>
                <a:gd name="connsiteX42" fmla="*/ 1500236 w 4196941"/>
                <a:gd name="connsiteY42" fmla="*/ 564138 h 2185261"/>
                <a:gd name="connsiteX43" fmla="*/ 1500236 w 4196941"/>
                <a:gd name="connsiteY43" fmla="*/ 601334 h 2185261"/>
                <a:gd name="connsiteX44" fmla="*/ 1574628 w 4196941"/>
                <a:gd name="connsiteY44" fmla="*/ 601334 h 2185261"/>
                <a:gd name="connsiteX45" fmla="*/ 1574628 w 4196941"/>
                <a:gd name="connsiteY45" fmla="*/ 623032 h 2185261"/>
                <a:gd name="connsiteX46" fmla="*/ 1608724 w 4196941"/>
                <a:gd name="connsiteY46" fmla="*/ 623032 h 2185261"/>
                <a:gd name="connsiteX47" fmla="*/ 1608724 w 4196941"/>
                <a:gd name="connsiteY47" fmla="*/ 685025 h 2185261"/>
                <a:gd name="connsiteX48" fmla="*/ 1621123 w 4196941"/>
                <a:gd name="connsiteY48" fmla="*/ 685025 h 2185261"/>
                <a:gd name="connsiteX49" fmla="*/ 1621123 w 4196941"/>
                <a:gd name="connsiteY49" fmla="*/ 750118 h 2185261"/>
                <a:gd name="connsiteX50" fmla="*/ 1664518 w 4196941"/>
                <a:gd name="connsiteY50" fmla="*/ 750118 h 2185261"/>
                <a:gd name="connsiteX51" fmla="*/ 1664518 w 4196941"/>
                <a:gd name="connsiteY51" fmla="*/ 824509 h 2185261"/>
                <a:gd name="connsiteX52" fmla="*/ 1714113 w 4196941"/>
                <a:gd name="connsiteY52" fmla="*/ 824509 h 2185261"/>
                <a:gd name="connsiteX53" fmla="*/ 1714113 w 4196941"/>
                <a:gd name="connsiteY53" fmla="*/ 840008 h 2185261"/>
                <a:gd name="connsiteX54" fmla="*/ 1971384 w 4196941"/>
                <a:gd name="connsiteY54" fmla="*/ 840008 h 2185261"/>
                <a:gd name="connsiteX55" fmla="*/ 1971384 w 4196941"/>
                <a:gd name="connsiteY55" fmla="*/ 877204 h 2185261"/>
                <a:gd name="connsiteX56" fmla="*/ 2017879 w 4196941"/>
                <a:gd name="connsiteY56" fmla="*/ 877204 h 2185261"/>
                <a:gd name="connsiteX57" fmla="*/ 2017879 w 4196941"/>
                <a:gd name="connsiteY57" fmla="*/ 954695 h 2185261"/>
                <a:gd name="connsiteX58" fmla="*/ 2076773 w 4196941"/>
                <a:gd name="connsiteY58" fmla="*/ 954695 h 2185261"/>
                <a:gd name="connsiteX59" fmla="*/ 2076773 w 4196941"/>
                <a:gd name="connsiteY59" fmla="*/ 1047685 h 2185261"/>
                <a:gd name="connsiteX60" fmla="*/ 2110869 w 4196941"/>
                <a:gd name="connsiteY60" fmla="*/ 1047685 h 2185261"/>
                <a:gd name="connsiteX61" fmla="*/ 2110869 w 4196941"/>
                <a:gd name="connsiteY61" fmla="*/ 1069383 h 2185261"/>
                <a:gd name="connsiteX62" fmla="*/ 2321646 w 4196941"/>
                <a:gd name="connsiteY62" fmla="*/ 1069383 h 2185261"/>
                <a:gd name="connsiteX63" fmla="*/ 2321646 w 4196941"/>
                <a:gd name="connsiteY63" fmla="*/ 1094180 h 2185261"/>
                <a:gd name="connsiteX64" fmla="*/ 2433234 w 4196941"/>
                <a:gd name="connsiteY64" fmla="*/ 1094180 h 2185261"/>
                <a:gd name="connsiteX65" fmla="*/ 2433234 w 4196941"/>
                <a:gd name="connsiteY65" fmla="*/ 1149974 h 2185261"/>
                <a:gd name="connsiteX66" fmla="*/ 2448732 w 4196941"/>
                <a:gd name="connsiteY66" fmla="*/ 1149974 h 2185261"/>
                <a:gd name="connsiteX67" fmla="*/ 2448732 w 4196941"/>
                <a:gd name="connsiteY67" fmla="*/ 1224366 h 2185261"/>
                <a:gd name="connsiteX68" fmla="*/ 2476629 w 4196941"/>
                <a:gd name="connsiteY68" fmla="*/ 1224366 h 2185261"/>
                <a:gd name="connsiteX69" fmla="*/ 2476629 w 4196941"/>
                <a:gd name="connsiteY69" fmla="*/ 1258462 h 2185261"/>
                <a:gd name="connsiteX70" fmla="*/ 2485928 w 4196941"/>
                <a:gd name="connsiteY70" fmla="*/ 1258462 h 2185261"/>
                <a:gd name="connsiteX71" fmla="*/ 2485928 w 4196941"/>
                <a:gd name="connsiteY71" fmla="*/ 1345253 h 2185261"/>
                <a:gd name="connsiteX72" fmla="*/ 2535523 w 4196941"/>
                <a:gd name="connsiteY72" fmla="*/ 1345253 h 2185261"/>
                <a:gd name="connsiteX73" fmla="*/ 2535523 w 4196941"/>
                <a:gd name="connsiteY73" fmla="*/ 1354552 h 2185261"/>
                <a:gd name="connsiteX74" fmla="*/ 2563420 w 4196941"/>
                <a:gd name="connsiteY74" fmla="*/ 1354552 h 2185261"/>
                <a:gd name="connsiteX75" fmla="*/ 2563420 w 4196941"/>
                <a:gd name="connsiteY75" fmla="*/ 1354552 h 2185261"/>
                <a:gd name="connsiteX76" fmla="*/ 2563420 w 4196941"/>
                <a:gd name="connsiteY76" fmla="*/ 1354552 h 2185261"/>
                <a:gd name="connsiteX77" fmla="*/ 2563420 w 4196941"/>
                <a:gd name="connsiteY77" fmla="*/ 1382448 h 2185261"/>
                <a:gd name="connsiteX78" fmla="*/ 2699805 w 4196941"/>
                <a:gd name="connsiteY78" fmla="*/ 1382448 h 2185261"/>
                <a:gd name="connsiteX79" fmla="*/ 2699805 w 4196941"/>
                <a:gd name="connsiteY79" fmla="*/ 1397947 h 2185261"/>
                <a:gd name="connsiteX80" fmla="*/ 2839290 w 4196941"/>
                <a:gd name="connsiteY80" fmla="*/ 1397947 h 2185261"/>
                <a:gd name="connsiteX81" fmla="*/ 2839290 w 4196941"/>
                <a:gd name="connsiteY81" fmla="*/ 1441342 h 2185261"/>
                <a:gd name="connsiteX82" fmla="*/ 2857888 w 4196941"/>
                <a:gd name="connsiteY82" fmla="*/ 1441342 h 2185261"/>
                <a:gd name="connsiteX83" fmla="*/ 2857888 w 4196941"/>
                <a:gd name="connsiteY83" fmla="*/ 1469239 h 2185261"/>
                <a:gd name="connsiteX84" fmla="*/ 2876485 w 4196941"/>
                <a:gd name="connsiteY84" fmla="*/ 1469239 h 2185261"/>
                <a:gd name="connsiteX85" fmla="*/ 2876485 w 4196941"/>
                <a:gd name="connsiteY85" fmla="*/ 1528133 h 2185261"/>
                <a:gd name="connsiteX86" fmla="*/ 2907482 w 4196941"/>
                <a:gd name="connsiteY86" fmla="*/ 1528133 h 2185261"/>
                <a:gd name="connsiteX87" fmla="*/ 2907482 w 4196941"/>
                <a:gd name="connsiteY87" fmla="*/ 1618023 h 2185261"/>
                <a:gd name="connsiteX88" fmla="*/ 2938479 w 4196941"/>
                <a:gd name="connsiteY88" fmla="*/ 1618023 h 2185261"/>
                <a:gd name="connsiteX89" fmla="*/ 2938479 w 4196941"/>
                <a:gd name="connsiteY89" fmla="*/ 1655219 h 2185261"/>
                <a:gd name="connsiteX90" fmla="*/ 2957077 w 4196941"/>
                <a:gd name="connsiteY90" fmla="*/ 1655219 h 2185261"/>
                <a:gd name="connsiteX91" fmla="*/ 2957077 w 4196941"/>
                <a:gd name="connsiteY91" fmla="*/ 1676916 h 2185261"/>
                <a:gd name="connsiteX92" fmla="*/ 3034568 w 4196941"/>
                <a:gd name="connsiteY92" fmla="*/ 1676916 h 2185261"/>
                <a:gd name="connsiteX93" fmla="*/ 3034568 w 4196941"/>
                <a:gd name="connsiteY93" fmla="*/ 1704813 h 2185261"/>
                <a:gd name="connsiteX94" fmla="*/ 3248445 w 4196941"/>
                <a:gd name="connsiteY94" fmla="*/ 1704813 h 2185261"/>
                <a:gd name="connsiteX95" fmla="*/ 3248445 w 4196941"/>
                <a:gd name="connsiteY95" fmla="*/ 1757507 h 2185261"/>
                <a:gd name="connsiteX96" fmla="*/ 3298039 w 4196941"/>
                <a:gd name="connsiteY96" fmla="*/ 1757507 h 2185261"/>
                <a:gd name="connsiteX97" fmla="*/ 3298039 w 4196941"/>
                <a:gd name="connsiteY97" fmla="*/ 1834999 h 2185261"/>
                <a:gd name="connsiteX98" fmla="*/ 3319737 w 4196941"/>
                <a:gd name="connsiteY98" fmla="*/ 1834999 h 2185261"/>
                <a:gd name="connsiteX99" fmla="*/ 3319737 w 4196941"/>
                <a:gd name="connsiteY99" fmla="*/ 1887693 h 2185261"/>
                <a:gd name="connsiteX100" fmla="*/ 3338335 w 4196941"/>
                <a:gd name="connsiteY100" fmla="*/ 1887693 h 2185261"/>
                <a:gd name="connsiteX101" fmla="*/ 3338335 w 4196941"/>
                <a:gd name="connsiteY101" fmla="*/ 1921789 h 2185261"/>
                <a:gd name="connsiteX102" fmla="*/ 3558411 w 4196941"/>
                <a:gd name="connsiteY102" fmla="*/ 1921789 h 2185261"/>
                <a:gd name="connsiteX103" fmla="*/ 3558411 w 4196941"/>
                <a:gd name="connsiteY103" fmla="*/ 1921789 h 2185261"/>
                <a:gd name="connsiteX104" fmla="*/ 3558411 w 4196941"/>
                <a:gd name="connsiteY104" fmla="*/ 1949686 h 2185261"/>
                <a:gd name="connsiteX105" fmla="*/ 3685497 w 4196941"/>
                <a:gd name="connsiteY105" fmla="*/ 1949686 h 2185261"/>
                <a:gd name="connsiteX106" fmla="*/ 3685497 w 4196941"/>
                <a:gd name="connsiteY106" fmla="*/ 1993082 h 2185261"/>
                <a:gd name="connsiteX107" fmla="*/ 3731992 w 4196941"/>
                <a:gd name="connsiteY107" fmla="*/ 1993082 h 2185261"/>
                <a:gd name="connsiteX108" fmla="*/ 3731992 w 4196941"/>
                <a:gd name="connsiteY108" fmla="*/ 2027178 h 2185261"/>
                <a:gd name="connsiteX109" fmla="*/ 3790885 w 4196941"/>
                <a:gd name="connsiteY109" fmla="*/ 2027178 h 2185261"/>
                <a:gd name="connsiteX110" fmla="*/ 3790885 w 4196941"/>
                <a:gd name="connsiteY110" fmla="*/ 2030278 h 2185261"/>
                <a:gd name="connsiteX111" fmla="*/ 3948968 w 4196941"/>
                <a:gd name="connsiteY111" fmla="*/ 2030278 h 2185261"/>
                <a:gd name="connsiteX112" fmla="*/ 3964466 w 4196941"/>
                <a:gd name="connsiteY112" fmla="*/ 2045776 h 2185261"/>
                <a:gd name="connsiteX113" fmla="*/ 4113250 w 4196941"/>
                <a:gd name="connsiteY113" fmla="*/ 2045776 h 2185261"/>
                <a:gd name="connsiteX114" fmla="*/ 4113250 w 4196941"/>
                <a:gd name="connsiteY114" fmla="*/ 2123267 h 2185261"/>
                <a:gd name="connsiteX115" fmla="*/ 4144247 w 4196941"/>
                <a:gd name="connsiteY115" fmla="*/ 2123267 h 2185261"/>
                <a:gd name="connsiteX116" fmla="*/ 4144247 w 4196941"/>
                <a:gd name="connsiteY116" fmla="*/ 2185261 h 2185261"/>
                <a:gd name="connsiteX117" fmla="*/ 4196941 w 4196941"/>
                <a:gd name="connsiteY117" fmla="*/ 2185261 h 2185261"/>
                <a:gd name="connsiteX118" fmla="*/ 4196941 w 4196941"/>
                <a:gd name="connsiteY118" fmla="*/ 2185261 h 2185261"/>
                <a:gd name="connsiteX0" fmla="*/ 0 w 4196941"/>
                <a:gd name="connsiteY0" fmla="*/ 0 h 2185261"/>
                <a:gd name="connsiteX1" fmla="*/ 145684 w 4196941"/>
                <a:gd name="connsiteY1" fmla="*/ 0 h 2185261"/>
                <a:gd name="connsiteX2" fmla="*/ 145684 w 4196941"/>
                <a:gd name="connsiteY2" fmla="*/ 0 h 2185261"/>
                <a:gd name="connsiteX3" fmla="*/ 204578 w 4196941"/>
                <a:gd name="connsiteY3" fmla="*/ 0 h 2185261"/>
                <a:gd name="connsiteX4" fmla="*/ 204578 w 4196941"/>
                <a:gd name="connsiteY4" fmla="*/ 43395 h 2185261"/>
                <a:gd name="connsiteX5" fmla="*/ 347162 w 4196941"/>
                <a:gd name="connsiteY5" fmla="*/ 43395 h 2185261"/>
                <a:gd name="connsiteX6" fmla="*/ 347162 w 4196941"/>
                <a:gd name="connsiteY6" fmla="*/ 68192 h 2185261"/>
                <a:gd name="connsiteX7" fmla="*/ 390557 w 4196941"/>
                <a:gd name="connsiteY7" fmla="*/ 68192 h 2185261"/>
                <a:gd name="connsiteX8" fmla="*/ 390557 w 4196941"/>
                <a:gd name="connsiteY8" fmla="*/ 127086 h 2185261"/>
                <a:gd name="connsiteX9" fmla="*/ 421554 w 4196941"/>
                <a:gd name="connsiteY9" fmla="*/ 127086 h 2185261"/>
                <a:gd name="connsiteX10" fmla="*/ 421554 w 4196941"/>
                <a:gd name="connsiteY10" fmla="*/ 139484 h 2185261"/>
                <a:gd name="connsiteX11" fmla="*/ 483547 w 4196941"/>
                <a:gd name="connsiteY11" fmla="*/ 139484 h 2185261"/>
                <a:gd name="connsiteX12" fmla="*/ 483547 w 4196941"/>
                <a:gd name="connsiteY12" fmla="*/ 158082 h 2185261"/>
                <a:gd name="connsiteX13" fmla="*/ 539341 w 4196941"/>
                <a:gd name="connsiteY13" fmla="*/ 158082 h 2185261"/>
                <a:gd name="connsiteX14" fmla="*/ 539341 w 4196941"/>
                <a:gd name="connsiteY14" fmla="*/ 185979 h 2185261"/>
                <a:gd name="connsiteX15" fmla="*/ 604434 w 4196941"/>
                <a:gd name="connsiteY15" fmla="*/ 185979 h 2185261"/>
                <a:gd name="connsiteX16" fmla="*/ 604434 w 4196941"/>
                <a:gd name="connsiteY16" fmla="*/ 204577 h 2185261"/>
                <a:gd name="connsiteX17" fmla="*/ 762517 w 4196941"/>
                <a:gd name="connsiteY17" fmla="*/ 204577 h 2185261"/>
                <a:gd name="connsiteX18" fmla="*/ 762517 w 4196941"/>
                <a:gd name="connsiteY18" fmla="*/ 232474 h 2185261"/>
                <a:gd name="connsiteX19" fmla="*/ 796613 w 4196941"/>
                <a:gd name="connsiteY19" fmla="*/ 232474 h 2185261"/>
                <a:gd name="connsiteX20" fmla="*/ 796613 w 4196941"/>
                <a:gd name="connsiteY20" fmla="*/ 278969 h 2185261"/>
                <a:gd name="connsiteX21" fmla="*/ 824510 w 4196941"/>
                <a:gd name="connsiteY21" fmla="*/ 278969 h 2185261"/>
                <a:gd name="connsiteX22" fmla="*/ 824510 w 4196941"/>
                <a:gd name="connsiteY22" fmla="*/ 322364 h 2185261"/>
                <a:gd name="connsiteX23" fmla="*/ 883403 w 4196941"/>
                <a:gd name="connsiteY23" fmla="*/ 322364 h 2185261"/>
                <a:gd name="connsiteX24" fmla="*/ 883403 w 4196941"/>
                <a:gd name="connsiteY24" fmla="*/ 334763 h 2185261"/>
                <a:gd name="connsiteX25" fmla="*/ 951596 w 4196941"/>
                <a:gd name="connsiteY25" fmla="*/ 334763 h 2185261"/>
                <a:gd name="connsiteX26" fmla="*/ 951596 w 4196941"/>
                <a:gd name="connsiteY26" fmla="*/ 353361 h 2185261"/>
                <a:gd name="connsiteX27" fmla="*/ 1180971 w 4196941"/>
                <a:gd name="connsiteY27" fmla="*/ 353361 h 2185261"/>
                <a:gd name="connsiteX28" fmla="*/ 1180971 w 4196941"/>
                <a:gd name="connsiteY28" fmla="*/ 396756 h 2185261"/>
                <a:gd name="connsiteX29" fmla="*/ 1211968 w 4196941"/>
                <a:gd name="connsiteY29" fmla="*/ 396756 h 2185261"/>
                <a:gd name="connsiteX30" fmla="*/ 1211968 w 4196941"/>
                <a:gd name="connsiteY30" fmla="*/ 421554 h 2185261"/>
                <a:gd name="connsiteX31" fmla="*/ 1224366 w 4196941"/>
                <a:gd name="connsiteY31" fmla="*/ 421554 h 2185261"/>
                <a:gd name="connsiteX32" fmla="*/ 1224366 w 4196941"/>
                <a:gd name="connsiteY32" fmla="*/ 499045 h 2185261"/>
                <a:gd name="connsiteX33" fmla="*/ 1242964 w 4196941"/>
                <a:gd name="connsiteY33" fmla="*/ 499045 h 2185261"/>
                <a:gd name="connsiteX34" fmla="*/ 1242964 w 4196941"/>
                <a:gd name="connsiteY34" fmla="*/ 530042 h 2185261"/>
                <a:gd name="connsiteX35" fmla="*/ 1258462 w 4196941"/>
                <a:gd name="connsiteY35" fmla="*/ 530042 h 2185261"/>
                <a:gd name="connsiteX36" fmla="*/ 1258462 w 4196941"/>
                <a:gd name="connsiteY36" fmla="*/ 545540 h 2185261"/>
                <a:gd name="connsiteX37" fmla="*/ 1332854 w 4196941"/>
                <a:gd name="connsiteY37" fmla="*/ 545540 h 2185261"/>
                <a:gd name="connsiteX38" fmla="*/ 1332854 w 4196941"/>
                <a:gd name="connsiteY38" fmla="*/ 564138 h 2185261"/>
                <a:gd name="connsiteX39" fmla="*/ 1450641 w 4196941"/>
                <a:gd name="connsiteY39" fmla="*/ 564138 h 2185261"/>
                <a:gd name="connsiteX40" fmla="*/ 1450641 w 4196941"/>
                <a:gd name="connsiteY40" fmla="*/ 564138 h 2185261"/>
                <a:gd name="connsiteX41" fmla="*/ 1450641 w 4196941"/>
                <a:gd name="connsiteY41" fmla="*/ 564138 h 2185261"/>
                <a:gd name="connsiteX42" fmla="*/ 1500236 w 4196941"/>
                <a:gd name="connsiteY42" fmla="*/ 564138 h 2185261"/>
                <a:gd name="connsiteX43" fmla="*/ 1500236 w 4196941"/>
                <a:gd name="connsiteY43" fmla="*/ 601334 h 2185261"/>
                <a:gd name="connsiteX44" fmla="*/ 1574628 w 4196941"/>
                <a:gd name="connsiteY44" fmla="*/ 601334 h 2185261"/>
                <a:gd name="connsiteX45" fmla="*/ 1574628 w 4196941"/>
                <a:gd name="connsiteY45" fmla="*/ 623032 h 2185261"/>
                <a:gd name="connsiteX46" fmla="*/ 1608724 w 4196941"/>
                <a:gd name="connsiteY46" fmla="*/ 623032 h 2185261"/>
                <a:gd name="connsiteX47" fmla="*/ 1608724 w 4196941"/>
                <a:gd name="connsiteY47" fmla="*/ 685025 h 2185261"/>
                <a:gd name="connsiteX48" fmla="*/ 1621123 w 4196941"/>
                <a:gd name="connsiteY48" fmla="*/ 685025 h 2185261"/>
                <a:gd name="connsiteX49" fmla="*/ 1621123 w 4196941"/>
                <a:gd name="connsiteY49" fmla="*/ 750118 h 2185261"/>
                <a:gd name="connsiteX50" fmla="*/ 1664518 w 4196941"/>
                <a:gd name="connsiteY50" fmla="*/ 750118 h 2185261"/>
                <a:gd name="connsiteX51" fmla="*/ 1664518 w 4196941"/>
                <a:gd name="connsiteY51" fmla="*/ 824509 h 2185261"/>
                <a:gd name="connsiteX52" fmla="*/ 1714113 w 4196941"/>
                <a:gd name="connsiteY52" fmla="*/ 824509 h 2185261"/>
                <a:gd name="connsiteX53" fmla="*/ 1714113 w 4196941"/>
                <a:gd name="connsiteY53" fmla="*/ 840008 h 2185261"/>
                <a:gd name="connsiteX54" fmla="*/ 1971384 w 4196941"/>
                <a:gd name="connsiteY54" fmla="*/ 840008 h 2185261"/>
                <a:gd name="connsiteX55" fmla="*/ 1971384 w 4196941"/>
                <a:gd name="connsiteY55" fmla="*/ 877204 h 2185261"/>
                <a:gd name="connsiteX56" fmla="*/ 2017879 w 4196941"/>
                <a:gd name="connsiteY56" fmla="*/ 877204 h 2185261"/>
                <a:gd name="connsiteX57" fmla="*/ 2017879 w 4196941"/>
                <a:gd name="connsiteY57" fmla="*/ 954695 h 2185261"/>
                <a:gd name="connsiteX58" fmla="*/ 2076773 w 4196941"/>
                <a:gd name="connsiteY58" fmla="*/ 954695 h 2185261"/>
                <a:gd name="connsiteX59" fmla="*/ 2076773 w 4196941"/>
                <a:gd name="connsiteY59" fmla="*/ 1047685 h 2185261"/>
                <a:gd name="connsiteX60" fmla="*/ 2110869 w 4196941"/>
                <a:gd name="connsiteY60" fmla="*/ 1047685 h 2185261"/>
                <a:gd name="connsiteX61" fmla="*/ 2110869 w 4196941"/>
                <a:gd name="connsiteY61" fmla="*/ 1069383 h 2185261"/>
                <a:gd name="connsiteX62" fmla="*/ 2321646 w 4196941"/>
                <a:gd name="connsiteY62" fmla="*/ 1069383 h 2185261"/>
                <a:gd name="connsiteX63" fmla="*/ 2321646 w 4196941"/>
                <a:gd name="connsiteY63" fmla="*/ 1094180 h 2185261"/>
                <a:gd name="connsiteX64" fmla="*/ 2433234 w 4196941"/>
                <a:gd name="connsiteY64" fmla="*/ 1094180 h 2185261"/>
                <a:gd name="connsiteX65" fmla="*/ 2433234 w 4196941"/>
                <a:gd name="connsiteY65" fmla="*/ 1149974 h 2185261"/>
                <a:gd name="connsiteX66" fmla="*/ 2448732 w 4196941"/>
                <a:gd name="connsiteY66" fmla="*/ 1149974 h 2185261"/>
                <a:gd name="connsiteX67" fmla="*/ 2448732 w 4196941"/>
                <a:gd name="connsiteY67" fmla="*/ 1224366 h 2185261"/>
                <a:gd name="connsiteX68" fmla="*/ 2476629 w 4196941"/>
                <a:gd name="connsiteY68" fmla="*/ 1224366 h 2185261"/>
                <a:gd name="connsiteX69" fmla="*/ 2476629 w 4196941"/>
                <a:gd name="connsiteY69" fmla="*/ 1258462 h 2185261"/>
                <a:gd name="connsiteX70" fmla="*/ 2485928 w 4196941"/>
                <a:gd name="connsiteY70" fmla="*/ 1258462 h 2185261"/>
                <a:gd name="connsiteX71" fmla="*/ 2485928 w 4196941"/>
                <a:gd name="connsiteY71" fmla="*/ 1345253 h 2185261"/>
                <a:gd name="connsiteX72" fmla="*/ 2535523 w 4196941"/>
                <a:gd name="connsiteY72" fmla="*/ 1345253 h 2185261"/>
                <a:gd name="connsiteX73" fmla="*/ 2535523 w 4196941"/>
                <a:gd name="connsiteY73" fmla="*/ 1354552 h 2185261"/>
                <a:gd name="connsiteX74" fmla="*/ 2563420 w 4196941"/>
                <a:gd name="connsiteY74" fmla="*/ 1354552 h 2185261"/>
                <a:gd name="connsiteX75" fmla="*/ 2563420 w 4196941"/>
                <a:gd name="connsiteY75" fmla="*/ 1354552 h 2185261"/>
                <a:gd name="connsiteX76" fmla="*/ 2563420 w 4196941"/>
                <a:gd name="connsiteY76" fmla="*/ 1354552 h 2185261"/>
                <a:gd name="connsiteX77" fmla="*/ 2563420 w 4196941"/>
                <a:gd name="connsiteY77" fmla="*/ 1382448 h 2185261"/>
                <a:gd name="connsiteX78" fmla="*/ 2699805 w 4196941"/>
                <a:gd name="connsiteY78" fmla="*/ 1382448 h 2185261"/>
                <a:gd name="connsiteX79" fmla="*/ 2699805 w 4196941"/>
                <a:gd name="connsiteY79" fmla="*/ 1397947 h 2185261"/>
                <a:gd name="connsiteX80" fmla="*/ 2839290 w 4196941"/>
                <a:gd name="connsiteY80" fmla="*/ 1397947 h 2185261"/>
                <a:gd name="connsiteX81" fmla="*/ 2839290 w 4196941"/>
                <a:gd name="connsiteY81" fmla="*/ 1441342 h 2185261"/>
                <a:gd name="connsiteX82" fmla="*/ 2857888 w 4196941"/>
                <a:gd name="connsiteY82" fmla="*/ 1441342 h 2185261"/>
                <a:gd name="connsiteX83" fmla="*/ 2857888 w 4196941"/>
                <a:gd name="connsiteY83" fmla="*/ 1469239 h 2185261"/>
                <a:gd name="connsiteX84" fmla="*/ 2876485 w 4196941"/>
                <a:gd name="connsiteY84" fmla="*/ 1469239 h 2185261"/>
                <a:gd name="connsiteX85" fmla="*/ 2876485 w 4196941"/>
                <a:gd name="connsiteY85" fmla="*/ 1528133 h 2185261"/>
                <a:gd name="connsiteX86" fmla="*/ 2907482 w 4196941"/>
                <a:gd name="connsiteY86" fmla="*/ 1528133 h 2185261"/>
                <a:gd name="connsiteX87" fmla="*/ 2907482 w 4196941"/>
                <a:gd name="connsiteY87" fmla="*/ 1618023 h 2185261"/>
                <a:gd name="connsiteX88" fmla="*/ 2938479 w 4196941"/>
                <a:gd name="connsiteY88" fmla="*/ 1618023 h 2185261"/>
                <a:gd name="connsiteX89" fmla="*/ 2938479 w 4196941"/>
                <a:gd name="connsiteY89" fmla="*/ 1655219 h 2185261"/>
                <a:gd name="connsiteX90" fmla="*/ 2957077 w 4196941"/>
                <a:gd name="connsiteY90" fmla="*/ 1655219 h 2185261"/>
                <a:gd name="connsiteX91" fmla="*/ 2957077 w 4196941"/>
                <a:gd name="connsiteY91" fmla="*/ 1676916 h 2185261"/>
                <a:gd name="connsiteX92" fmla="*/ 3034568 w 4196941"/>
                <a:gd name="connsiteY92" fmla="*/ 1676916 h 2185261"/>
                <a:gd name="connsiteX93" fmla="*/ 3034568 w 4196941"/>
                <a:gd name="connsiteY93" fmla="*/ 1704813 h 2185261"/>
                <a:gd name="connsiteX94" fmla="*/ 3248445 w 4196941"/>
                <a:gd name="connsiteY94" fmla="*/ 1704813 h 2185261"/>
                <a:gd name="connsiteX95" fmla="*/ 3248445 w 4196941"/>
                <a:gd name="connsiteY95" fmla="*/ 1757507 h 2185261"/>
                <a:gd name="connsiteX96" fmla="*/ 3298039 w 4196941"/>
                <a:gd name="connsiteY96" fmla="*/ 1757507 h 2185261"/>
                <a:gd name="connsiteX97" fmla="*/ 3298039 w 4196941"/>
                <a:gd name="connsiteY97" fmla="*/ 1834999 h 2185261"/>
                <a:gd name="connsiteX98" fmla="*/ 3319737 w 4196941"/>
                <a:gd name="connsiteY98" fmla="*/ 1834999 h 2185261"/>
                <a:gd name="connsiteX99" fmla="*/ 3319737 w 4196941"/>
                <a:gd name="connsiteY99" fmla="*/ 1887693 h 2185261"/>
                <a:gd name="connsiteX100" fmla="*/ 3338335 w 4196941"/>
                <a:gd name="connsiteY100" fmla="*/ 1887693 h 2185261"/>
                <a:gd name="connsiteX101" fmla="*/ 3338335 w 4196941"/>
                <a:gd name="connsiteY101" fmla="*/ 1921789 h 2185261"/>
                <a:gd name="connsiteX102" fmla="*/ 3558411 w 4196941"/>
                <a:gd name="connsiteY102" fmla="*/ 1921789 h 2185261"/>
                <a:gd name="connsiteX103" fmla="*/ 3558411 w 4196941"/>
                <a:gd name="connsiteY103" fmla="*/ 1921789 h 2185261"/>
                <a:gd name="connsiteX104" fmla="*/ 3558411 w 4196941"/>
                <a:gd name="connsiteY104" fmla="*/ 1949686 h 2185261"/>
                <a:gd name="connsiteX105" fmla="*/ 3685497 w 4196941"/>
                <a:gd name="connsiteY105" fmla="*/ 1949686 h 2185261"/>
                <a:gd name="connsiteX106" fmla="*/ 3685497 w 4196941"/>
                <a:gd name="connsiteY106" fmla="*/ 1993082 h 2185261"/>
                <a:gd name="connsiteX107" fmla="*/ 3731992 w 4196941"/>
                <a:gd name="connsiteY107" fmla="*/ 1993082 h 2185261"/>
                <a:gd name="connsiteX108" fmla="*/ 3731992 w 4196941"/>
                <a:gd name="connsiteY108" fmla="*/ 2027178 h 2185261"/>
                <a:gd name="connsiteX109" fmla="*/ 3790885 w 4196941"/>
                <a:gd name="connsiteY109" fmla="*/ 2027178 h 2185261"/>
                <a:gd name="connsiteX110" fmla="*/ 3790885 w 4196941"/>
                <a:gd name="connsiteY110" fmla="*/ 2030278 h 2185261"/>
                <a:gd name="connsiteX111" fmla="*/ 3948968 w 4196941"/>
                <a:gd name="connsiteY111" fmla="*/ 2030278 h 2185261"/>
                <a:gd name="connsiteX112" fmla="*/ 3952068 w 4196941"/>
                <a:gd name="connsiteY112" fmla="*/ 2045776 h 2185261"/>
                <a:gd name="connsiteX113" fmla="*/ 4113250 w 4196941"/>
                <a:gd name="connsiteY113" fmla="*/ 2045776 h 2185261"/>
                <a:gd name="connsiteX114" fmla="*/ 4113250 w 4196941"/>
                <a:gd name="connsiteY114" fmla="*/ 2123267 h 2185261"/>
                <a:gd name="connsiteX115" fmla="*/ 4144247 w 4196941"/>
                <a:gd name="connsiteY115" fmla="*/ 2123267 h 2185261"/>
                <a:gd name="connsiteX116" fmla="*/ 4144247 w 4196941"/>
                <a:gd name="connsiteY116" fmla="*/ 2185261 h 2185261"/>
                <a:gd name="connsiteX117" fmla="*/ 4196941 w 4196941"/>
                <a:gd name="connsiteY117" fmla="*/ 2185261 h 2185261"/>
                <a:gd name="connsiteX118" fmla="*/ 4196941 w 4196941"/>
                <a:gd name="connsiteY118" fmla="*/ 2185261 h 2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196941" h="2185261">
                  <a:moveTo>
                    <a:pt x="0" y="0"/>
                  </a:moveTo>
                  <a:lnTo>
                    <a:pt x="145684" y="0"/>
                  </a:lnTo>
                  <a:lnTo>
                    <a:pt x="145684" y="0"/>
                  </a:lnTo>
                  <a:lnTo>
                    <a:pt x="204578" y="0"/>
                  </a:lnTo>
                  <a:lnTo>
                    <a:pt x="204578" y="43395"/>
                  </a:lnTo>
                  <a:lnTo>
                    <a:pt x="347162" y="43395"/>
                  </a:lnTo>
                  <a:lnTo>
                    <a:pt x="347162" y="68192"/>
                  </a:lnTo>
                  <a:lnTo>
                    <a:pt x="390557" y="68192"/>
                  </a:lnTo>
                  <a:lnTo>
                    <a:pt x="390557" y="127086"/>
                  </a:lnTo>
                  <a:lnTo>
                    <a:pt x="421554" y="127086"/>
                  </a:lnTo>
                  <a:lnTo>
                    <a:pt x="421554" y="139484"/>
                  </a:lnTo>
                  <a:lnTo>
                    <a:pt x="483547" y="139484"/>
                  </a:lnTo>
                  <a:lnTo>
                    <a:pt x="483547" y="158082"/>
                  </a:lnTo>
                  <a:lnTo>
                    <a:pt x="539341" y="158082"/>
                  </a:lnTo>
                  <a:lnTo>
                    <a:pt x="539341" y="185979"/>
                  </a:lnTo>
                  <a:lnTo>
                    <a:pt x="604434" y="185979"/>
                  </a:lnTo>
                  <a:lnTo>
                    <a:pt x="604434" y="204577"/>
                  </a:lnTo>
                  <a:lnTo>
                    <a:pt x="762517" y="204577"/>
                  </a:lnTo>
                  <a:lnTo>
                    <a:pt x="762517" y="232474"/>
                  </a:lnTo>
                  <a:lnTo>
                    <a:pt x="796613" y="232474"/>
                  </a:lnTo>
                  <a:lnTo>
                    <a:pt x="796613" y="278969"/>
                  </a:lnTo>
                  <a:lnTo>
                    <a:pt x="824510" y="278969"/>
                  </a:lnTo>
                  <a:lnTo>
                    <a:pt x="824510" y="322364"/>
                  </a:lnTo>
                  <a:lnTo>
                    <a:pt x="883403" y="322364"/>
                  </a:lnTo>
                  <a:lnTo>
                    <a:pt x="883403" y="334763"/>
                  </a:lnTo>
                  <a:lnTo>
                    <a:pt x="951596" y="334763"/>
                  </a:lnTo>
                  <a:lnTo>
                    <a:pt x="951596" y="353361"/>
                  </a:lnTo>
                  <a:lnTo>
                    <a:pt x="1180971" y="353361"/>
                  </a:lnTo>
                  <a:lnTo>
                    <a:pt x="1180971" y="396756"/>
                  </a:lnTo>
                  <a:lnTo>
                    <a:pt x="1211968" y="396756"/>
                  </a:lnTo>
                  <a:lnTo>
                    <a:pt x="1211968" y="421554"/>
                  </a:lnTo>
                  <a:lnTo>
                    <a:pt x="1224366" y="421554"/>
                  </a:lnTo>
                  <a:lnTo>
                    <a:pt x="1224366" y="499045"/>
                  </a:lnTo>
                  <a:lnTo>
                    <a:pt x="1242964" y="499045"/>
                  </a:lnTo>
                  <a:lnTo>
                    <a:pt x="1242964" y="530042"/>
                  </a:lnTo>
                  <a:lnTo>
                    <a:pt x="1258462" y="530042"/>
                  </a:lnTo>
                  <a:lnTo>
                    <a:pt x="1258462" y="545540"/>
                  </a:lnTo>
                  <a:lnTo>
                    <a:pt x="1332854" y="545540"/>
                  </a:lnTo>
                  <a:lnTo>
                    <a:pt x="1332854" y="564138"/>
                  </a:lnTo>
                  <a:lnTo>
                    <a:pt x="1450641" y="564138"/>
                  </a:lnTo>
                  <a:lnTo>
                    <a:pt x="1450641" y="564138"/>
                  </a:lnTo>
                  <a:lnTo>
                    <a:pt x="1450641" y="564138"/>
                  </a:lnTo>
                  <a:lnTo>
                    <a:pt x="1500236" y="564138"/>
                  </a:lnTo>
                  <a:lnTo>
                    <a:pt x="1500236" y="601334"/>
                  </a:lnTo>
                  <a:lnTo>
                    <a:pt x="1574628" y="601334"/>
                  </a:lnTo>
                  <a:lnTo>
                    <a:pt x="1574628" y="623032"/>
                  </a:lnTo>
                  <a:lnTo>
                    <a:pt x="1608724" y="623032"/>
                  </a:lnTo>
                  <a:lnTo>
                    <a:pt x="1608724" y="685025"/>
                  </a:lnTo>
                  <a:lnTo>
                    <a:pt x="1621123" y="685025"/>
                  </a:lnTo>
                  <a:lnTo>
                    <a:pt x="1621123" y="750118"/>
                  </a:lnTo>
                  <a:lnTo>
                    <a:pt x="1664518" y="750118"/>
                  </a:lnTo>
                  <a:lnTo>
                    <a:pt x="1664518" y="824509"/>
                  </a:lnTo>
                  <a:lnTo>
                    <a:pt x="1714113" y="824509"/>
                  </a:lnTo>
                  <a:lnTo>
                    <a:pt x="1714113" y="840008"/>
                  </a:lnTo>
                  <a:lnTo>
                    <a:pt x="1971384" y="840008"/>
                  </a:lnTo>
                  <a:lnTo>
                    <a:pt x="1971384" y="877204"/>
                  </a:lnTo>
                  <a:lnTo>
                    <a:pt x="2017879" y="877204"/>
                  </a:lnTo>
                  <a:lnTo>
                    <a:pt x="2017879" y="954695"/>
                  </a:lnTo>
                  <a:lnTo>
                    <a:pt x="2076773" y="954695"/>
                  </a:lnTo>
                  <a:lnTo>
                    <a:pt x="2076773" y="1047685"/>
                  </a:lnTo>
                  <a:lnTo>
                    <a:pt x="2110869" y="1047685"/>
                  </a:lnTo>
                  <a:lnTo>
                    <a:pt x="2110869" y="1069383"/>
                  </a:lnTo>
                  <a:lnTo>
                    <a:pt x="2321646" y="1069383"/>
                  </a:lnTo>
                  <a:lnTo>
                    <a:pt x="2321646" y="1094180"/>
                  </a:lnTo>
                  <a:lnTo>
                    <a:pt x="2433234" y="1094180"/>
                  </a:lnTo>
                  <a:lnTo>
                    <a:pt x="2433234" y="1149974"/>
                  </a:lnTo>
                  <a:lnTo>
                    <a:pt x="2448732" y="1149974"/>
                  </a:lnTo>
                  <a:lnTo>
                    <a:pt x="2448732" y="1224366"/>
                  </a:lnTo>
                  <a:lnTo>
                    <a:pt x="2476629" y="1224366"/>
                  </a:lnTo>
                  <a:lnTo>
                    <a:pt x="2476629" y="1258462"/>
                  </a:lnTo>
                  <a:lnTo>
                    <a:pt x="2485928" y="1258462"/>
                  </a:lnTo>
                  <a:lnTo>
                    <a:pt x="2485928" y="1345253"/>
                  </a:lnTo>
                  <a:lnTo>
                    <a:pt x="2535523" y="1345253"/>
                  </a:lnTo>
                  <a:lnTo>
                    <a:pt x="2535523" y="1354552"/>
                  </a:lnTo>
                  <a:lnTo>
                    <a:pt x="2563420" y="1354552"/>
                  </a:lnTo>
                  <a:lnTo>
                    <a:pt x="2563420" y="1354552"/>
                  </a:lnTo>
                  <a:lnTo>
                    <a:pt x="2563420" y="1354552"/>
                  </a:lnTo>
                  <a:lnTo>
                    <a:pt x="2563420" y="1382448"/>
                  </a:lnTo>
                  <a:lnTo>
                    <a:pt x="2699805" y="1382448"/>
                  </a:lnTo>
                  <a:lnTo>
                    <a:pt x="2699805" y="1397947"/>
                  </a:lnTo>
                  <a:lnTo>
                    <a:pt x="2839290" y="1397947"/>
                  </a:lnTo>
                  <a:lnTo>
                    <a:pt x="2839290" y="1441342"/>
                  </a:lnTo>
                  <a:lnTo>
                    <a:pt x="2857888" y="1441342"/>
                  </a:lnTo>
                  <a:lnTo>
                    <a:pt x="2857888" y="1469239"/>
                  </a:lnTo>
                  <a:lnTo>
                    <a:pt x="2876485" y="1469239"/>
                  </a:lnTo>
                  <a:lnTo>
                    <a:pt x="2876485" y="1528133"/>
                  </a:lnTo>
                  <a:lnTo>
                    <a:pt x="2907482" y="1528133"/>
                  </a:lnTo>
                  <a:lnTo>
                    <a:pt x="2907482" y="1618023"/>
                  </a:lnTo>
                  <a:lnTo>
                    <a:pt x="2938479" y="1618023"/>
                  </a:lnTo>
                  <a:lnTo>
                    <a:pt x="2938479" y="1655219"/>
                  </a:lnTo>
                  <a:lnTo>
                    <a:pt x="2957077" y="1655219"/>
                  </a:lnTo>
                  <a:lnTo>
                    <a:pt x="2957077" y="1676916"/>
                  </a:lnTo>
                  <a:lnTo>
                    <a:pt x="3034568" y="1676916"/>
                  </a:lnTo>
                  <a:lnTo>
                    <a:pt x="3034568" y="1704813"/>
                  </a:lnTo>
                  <a:lnTo>
                    <a:pt x="3248445" y="1704813"/>
                  </a:lnTo>
                  <a:lnTo>
                    <a:pt x="3248445" y="1757507"/>
                  </a:lnTo>
                  <a:lnTo>
                    <a:pt x="3298039" y="1757507"/>
                  </a:lnTo>
                  <a:lnTo>
                    <a:pt x="3298039" y="1834999"/>
                  </a:lnTo>
                  <a:lnTo>
                    <a:pt x="3319737" y="1834999"/>
                  </a:lnTo>
                  <a:lnTo>
                    <a:pt x="3319737" y="1887693"/>
                  </a:lnTo>
                  <a:lnTo>
                    <a:pt x="3338335" y="1887693"/>
                  </a:lnTo>
                  <a:lnTo>
                    <a:pt x="3338335" y="1921789"/>
                  </a:lnTo>
                  <a:lnTo>
                    <a:pt x="3558411" y="1921789"/>
                  </a:lnTo>
                  <a:lnTo>
                    <a:pt x="3558411" y="1921789"/>
                  </a:lnTo>
                  <a:lnTo>
                    <a:pt x="3558411" y="1949686"/>
                  </a:lnTo>
                  <a:lnTo>
                    <a:pt x="3685497" y="1949686"/>
                  </a:lnTo>
                  <a:lnTo>
                    <a:pt x="3685497" y="1993082"/>
                  </a:lnTo>
                  <a:lnTo>
                    <a:pt x="3731992" y="1993082"/>
                  </a:lnTo>
                  <a:lnTo>
                    <a:pt x="3731992" y="2027178"/>
                  </a:lnTo>
                  <a:lnTo>
                    <a:pt x="3790885" y="2027178"/>
                  </a:lnTo>
                  <a:lnTo>
                    <a:pt x="3790885" y="2030278"/>
                  </a:lnTo>
                  <a:lnTo>
                    <a:pt x="3948968" y="2030278"/>
                  </a:lnTo>
                  <a:lnTo>
                    <a:pt x="3952068" y="2045776"/>
                  </a:lnTo>
                  <a:lnTo>
                    <a:pt x="4113250" y="2045776"/>
                  </a:lnTo>
                  <a:lnTo>
                    <a:pt x="4113250" y="2123267"/>
                  </a:lnTo>
                  <a:lnTo>
                    <a:pt x="4144247" y="2123267"/>
                  </a:lnTo>
                  <a:lnTo>
                    <a:pt x="4144247" y="2185261"/>
                  </a:lnTo>
                  <a:lnTo>
                    <a:pt x="4196941" y="2185261"/>
                  </a:lnTo>
                  <a:lnTo>
                    <a:pt x="4196941" y="2185261"/>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rtl="0" eaLnBrk="0" fontAlgn="base" hangingPunct="0">
                <a:spcBef>
                  <a:spcPct val="0"/>
                </a:spcBef>
                <a:spcAft>
                  <a:spcPct val="0"/>
                </a:spcAft>
                <a:defRPr/>
              </a:pPr>
              <a:endParaRPr lang="en-US" b="1" dirty="0">
                <a:solidFill>
                  <a:srgbClr val="FFFFFF"/>
                </a:solidFill>
                <a:latin typeface="Calibri" panose="020F0502020204030204" pitchFamily="34" charset="0"/>
                <a:cs typeface="Calibri" panose="020F0502020204030204" pitchFamily="34" charset="0"/>
              </a:endParaRPr>
            </a:p>
          </p:txBody>
        </p:sp>
        <p:sp>
          <p:nvSpPr>
            <p:cNvPr id="90" name="Freeform: Shape 89">
              <a:extLst>
                <a:ext uri="{FF2B5EF4-FFF2-40B4-BE49-F238E27FC236}">
                  <a16:creationId xmlns:a16="http://schemas.microsoft.com/office/drawing/2014/main" xmlns="" id="{C0A6460E-FEE1-4D99-A276-4F1978B4DDC4}"/>
                </a:ext>
              </a:extLst>
            </p:cNvPr>
            <p:cNvSpPr/>
            <p:nvPr/>
          </p:nvSpPr>
          <p:spPr bwMode="auto">
            <a:xfrm>
              <a:off x="3739045" y="3925864"/>
              <a:ext cx="1868388" cy="614036"/>
            </a:xfrm>
            <a:custGeom>
              <a:avLst/>
              <a:gdLst>
                <a:gd name="connsiteX0" fmla="*/ 0 w 3669998"/>
                <a:gd name="connsiteY0" fmla="*/ 0 h 908200"/>
                <a:gd name="connsiteX1" fmla="*/ 58893 w 3669998"/>
                <a:gd name="connsiteY1" fmla="*/ 0 h 908200"/>
                <a:gd name="connsiteX2" fmla="*/ 58893 w 3669998"/>
                <a:gd name="connsiteY2" fmla="*/ 21697 h 908200"/>
                <a:gd name="connsiteX3" fmla="*/ 328564 w 3669998"/>
                <a:gd name="connsiteY3" fmla="*/ 21697 h 908200"/>
                <a:gd name="connsiteX4" fmla="*/ 328564 w 3669998"/>
                <a:gd name="connsiteY4" fmla="*/ 68192 h 908200"/>
                <a:gd name="connsiteX5" fmla="*/ 381258 w 3669998"/>
                <a:gd name="connsiteY5" fmla="*/ 68192 h 908200"/>
                <a:gd name="connsiteX6" fmla="*/ 381258 w 3669998"/>
                <a:gd name="connsiteY6" fmla="*/ 136385 h 908200"/>
                <a:gd name="connsiteX7" fmla="*/ 427753 w 3669998"/>
                <a:gd name="connsiteY7" fmla="*/ 136385 h 908200"/>
                <a:gd name="connsiteX8" fmla="*/ 427753 w 3669998"/>
                <a:gd name="connsiteY8" fmla="*/ 229375 h 908200"/>
                <a:gd name="connsiteX9" fmla="*/ 759417 w 3669998"/>
                <a:gd name="connsiteY9" fmla="*/ 229375 h 908200"/>
                <a:gd name="connsiteX10" fmla="*/ 759417 w 3669998"/>
                <a:gd name="connsiteY10" fmla="*/ 263471 h 908200"/>
                <a:gd name="connsiteX11" fmla="*/ 781114 w 3669998"/>
                <a:gd name="connsiteY11" fmla="*/ 263471 h 908200"/>
                <a:gd name="connsiteX12" fmla="*/ 781114 w 3669998"/>
                <a:gd name="connsiteY12" fmla="*/ 263471 h 908200"/>
                <a:gd name="connsiteX13" fmla="*/ 830709 w 3669998"/>
                <a:gd name="connsiteY13" fmla="*/ 263471 h 908200"/>
                <a:gd name="connsiteX14" fmla="*/ 830709 w 3669998"/>
                <a:gd name="connsiteY14" fmla="*/ 347162 h 908200"/>
                <a:gd name="connsiteX15" fmla="*/ 1233665 w 3669998"/>
                <a:gd name="connsiteY15" fmla="*/ 347162 h 908200"/>
                <a:gd name="connsiteX16" fmla="*/ 1233665 w 3669998"/>
                <a:gd name="connsiteY16" fmla="*/ 371959 h 908200"/>
                <a:gd name="connsiteX17" fmla="*/ 1317356 w 3669998"/>
                <a:gd name="connsiteY17" fmla="*/ 371959 h 908200"/>
                <a:gd name="connsiteX18" fmla="*/ 1317356 w 3669998"/>
                <a:gd name="connsiteY18" fmla="*/ 437052 h 908200"/>
                <a:gd name="connsiteX19" fmla="*/ 1624222 w 3669998"/>
                <a:gd name="connsiteY19" fmla="*/ 437052 h 908200"/>
                <a:gd name="connsiteX20" fmla="*/ 1624222 w 3669998"/>
                <a:gd name="connsiteY20" fmla="*/ 455650 h 908200"/>
                <a:gd name="connsiteX21" fmla="*/ 1720312 w 3669998"/>
                <a:gd name="connsiteY21" fmla="*/ 455650 h 908200"/>
                <a:gd name="connsiteX22" fmla="*/ 1720312 w 3669998"/>
                <a:gd name="connsiteY22" fmla="*/ 489746 h 908200"/>
                <a:gd name="connsiteX23" fmla="*/ 1850497 w 3669998"/>
                <a:gd name="connsiteY23" fmla="*/ 489746 h 908200"/>
                <a:gd name="connsiteX24" fmla="*/ 1850497 w 3669998"/>
                <a:gd name="connsiteY24" fmla="*/ 489746 h 908200"/>
                <a:gd name="connsiteX25" fmla="*/ 1850497 w 3669998"/>
                <a:gd name="connsiteY25" fmla="*/ 517643 h 908200"/>
                <a:gd name="connsiteX26" fmla="*/ 1999281 w 3669998"/>
                <a:gd name="connsiteY26" fmla="*/ 517643 h 908200"/>
                <a:gd name="connsiteX27" fmla="*/ 1999281 w 3669998"/>
                <a:gd name="connsiteY27" fmla="*/ 564138 h 908200"/>
                <a:gd name="connsiteX28" fmla="*/ 2086072 w 3669998"/>
                <a:gd name="connsiteY28" fmla="*/ 564138 h 908200"/>
                <a:gd name="connsiteX29" fmla="*/ 2086072 w 3669998"/>
                <a:gd name="connsiteY29" fmla="*/ 610633 h 908200"/>
                <a:gd name="connsiteX30" fmla="*/ 2138766 w 3669998"/>
                <a:gd name="connsiteY30" fmla="*/ 610633 h 908200"/>
                <a:gd name="connsiteX31" fmla="*/ 2138766 w 3669998"/>
                <a:gd name="connsiteY31" fmla="*/ 660227 h 908200"/>
                <a:gd name="connsiteX32" fmla="*/ 2414636 w 3669998"/>
                <a:gd name="connsiteY32" fmla="*/ 660227 h 908200"/>
                <a:gd name="connsiteX33" fmla="*/ 2414636 w 3669998"/>
                <a:gd name="connsiteY33" fmla="*/ 709822 h 908200"/>
                <a:gd name="connsiteX34" fmla="*/ 2743200 w 3669998"/>
                <a:gd name="connsiteY34" fmla="*/ 709822 h 908200"/>
                <a:gd name="connsiteX35" fmla="*/ 2743200 w 3669998"/>
                <a:gd name="connsiteY35" fmla="*/ 774915 h 908200"/>
                <a:gd name="connsiteX36" fmla="*/ 2857887 w 3669998"/>
                <a:gd name="connsiteY36" fmla="*/ 774915 h 908200"/>
                <a:gd name="connsiteX37" fmla="*/ 2857887 w 3669998"/>
                <a:gd name="connsiteY37" fmla="*/ 908200 h 908200"/>
                <a:gd name="connsiteX38" fmla="*/ 3669998 w 3669998"/>
                <a:gd name="connsiteY38" fmla="*/ 908200 h 9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69998" h="908200">
                  <a:moveTo>
                    <a:pt x="0" y="0"/>
                  </a:moveTo>
                  <a:lnTo>
                    <a:pt x="58893" y="0"/>
                  </a:lnTo>
                  <a:lnTo>
                    <a:pt x="58893" y="21697"/>
                  </a:lnTo>
                  <a:lnTo>
                    <a:pt x="328564" y="21697"/>
                  </a:lnTo>
                  <a:lnTo>
                    <a:pt x="328564" y="68192"/>
                  </a:lnTo>
                  <a:lnTo>
                    <a:pt x="381258" y="68192"/>
                  </a:lnTo>
                  <a:lnTo>
                    <a:pt x="381258" y="136385"/>
                  </a:lnTo>
                  <a:lnTo>
                    <a:pt x="427753" y="136385"/>
                  </a:lnTo>
                  <a:lnTo>
                    <a:pt x="427753" y="229375"/>
                  </a:lnTo>
                  <a:lnTo>
                    <a:pt x="759417" y="229375"/>
                  </a:lnTo>
                  <a:lnTo>
                    <a:pt x="759417" y="263471"/>
                  </a:lnTo>
                  <a:lnTo>
                    <a:pt x="781114" y="263471"/>
                  </a:lnTo>
                  <a:lnTo>
                    <a:pt x="781114" y="263471"/>
                  </a:lnTo>
                  <a:lnTo>
                    <a:pt x="830709" y="263471"/>
                  </a:lnTo>
                  <a:lnTo>
                    <a:pt x="830709" y="347162"/>
                  </a:lnTo>
                  <a:lnTo>
                    <a:pt x="1233665" y="347162"/>
                  </a:lnTo>
                  <a:lnTo>
                    <a:pt x="1233665" y="371959"/>
                  </a:lnTo>
                  <a:lnTo>
                    <a:pt x="1317356" y="371959"/>
                  </a:lnTo>
                  <a:lnTo>
                    <a:pt x="1317356" y="437052"/>
                  </a:lnTo>
                  <a:lnTo>
                    <a:pt x="1624222" y="437052"/>
                  </a:lnTo>
                  <a:lnTo>
                    <a:pt x="1624222" y="455650"/>
                  </a:lnTo>
                  <a:lnTo>
                    <a:pt x="1720312" y="455650"/>
                  </a:lnTo>
                  <a:lnTo>
                    <a:pt x="1720312" y="489746"/>
                  </a:lnTo>
                  <a:lnTo>
                    <a:pt x="1850497" y="489746"/>
                  </a:lnTo>
                  <a:lnTo>
                    <a:pt x="1850497" y="489746"/>
                  </a:lnTo>
                  <a:lnTo>
                    <a:pt x="1850497" y="517643"/>
                  </a:lnTo>
                  <a:lnTo>
                    <a:pt x="1999281" y="517643"/>
                  </a:lnTo>
                  <a:lnTo>
                    <a:pt x="1999281" y="564138"/>
                  </a:lnTo>
                  <a:lnTo>
                    <a:pt x="2086072" y="564138"/>
                  </a:lnTo>
                  <a:lnTo>
                    <a:pt x="2086072" y="610633"/>
                  </a:lnTo>
                  <a:lnTo>
                    <a:pt x="2138766" y="610633"/>
                  </a:lnTo>
                  <a:lnTo>
                    <a:pt x="2138766" y="660227"/>
                  </a:lnTo>
                  <a:lnTo>
                    <a:pt x="2414636" y="660227"/>
                  </a:lnTo>
                  <a:lnTo>
                    <a:pt x="2414636" y="709822"/>
                  </a:lnTo>
                  <a:lnTo>
                    <a:pt x="2743200" y="709822"/>
                  </a:lnTo>
                  <a:lnTo>
                    <a:pt x="2743200" y="774915"/>
                  </a:lnTo>
                  <a:lnTo>
                    <a:pt x="2857887" y="774915"/>
                  </a:lnTo>
                  <a:lnTo>
                    <a:pt x="2857887" y="908200"/>
                  </a:lnTo>
                  <a:lnTo>
                    <a:pt x="3669998" y="908200"/>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rtl="0" eaLnBrk="0" fontAlgn="base" hangingPunct="0">
                <a:spcBef>
                  <a:spcPct val="0"/>
                </a:spcBef>
                <a:spcAft>
                  <a:spcPct val="0"/>
                </a:spcAft>
                <a:defRPr/>
              </a:pPr>
              <a:endParaRPr lang="en-US" b="1" dirty="0">
                <a:solidFill>
                  <a:srgbClr val="FFFFFF"/>
                </a:solidFill>
                <a:latin typeface="Calibri" panose="020F0502020204030204" pitchFamily="34" charset="0"/>
                <a:cs typeface="Calibri" panose="020F0502020204030204" pitchFamily="34" charset="0"/>
              </a:endParaRPr>
            </a:p>
          </p:txBody>
        </p:sp>
        <p:cxnSp>
          <p:nvCxnSpPr>
            <p:cNvPr id="91" name="Straight Connector 90">
              <a:extLst>
                <a:ext uri="{FF2B5EF4-FFF2-40B4-BE49-F238E27FC236}">
                  <a16:creationId xmlns:a16="http://schemas.microsoft.com/office/drawing/2014/main" xmlns="" id="{E961DCFC-25A1-4FFF-8656-894A76A3A89E}"/>
                </a:ext>
              </a:extLst>
            </p:cNvPr>
            <p:cNvCxnSpPr>
              <a:cxnSpLocks/>
            </p:cNvCxnSpPr>
            <p:nvPr/>
          </p:nvCxnSpPr>
          <p:spPr bwMode="auto">
            <a:xfrm>
              <a:off x="1819723" y="2445521"/>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C78F68B8-09CB-4E7B-AF84-B055C1BA01BD}"/>
                </a:ext>
              </a:extLst>
            </p:cNvPr>
            <p:cNvCxnSpPr>
              <a:cxnSpLocks/>
            </p:cNvCxnSpPr>
            <p:nvPr/>
          </p:nvCxnSpPr>
          <p:spPr bwMode="auto">
            <a:xfrm>
              <a:off x="1835893" y="2497049"/>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04A7A097-5035-4A30-8120-A9A8EE3DCF0F}"/>
                </a:ext>
              </a:extLst>
            </p:cNvPr>
            <p:cNvCxnSpPr>
              <a:cxnSpLocks/>
            </p:cNvCxnSpPr>
            <p:nvPr/>
          </p:nvCxnSpPr>
          <p:spPr bwMode="auto">
            <a:xfrm>
              <a:off x="2014566" y="2561458"/>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F2DE0FC3-C8C2-4E45-AF58-087ADD7C3481}"/>
                </a:ext>
              </a:extLst>
            </p:cNvPr>
            <p:cNvCxnSpPr>
              <a:cxnSpLocks/>
            </p:cNvCxnSpPr>
            <p:nvPr/>
          </p:nvCxnSpPr>
          <p:spPr bwMode="auto">
            <a:xfrm>
              <a:off x="2275704" y="2770789"/>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67A078C4-65CA-435B-9664-DBB702719D19}"/>
                </a:ext>
              </a:extLst>
            </p:cNvPr>
            <p:cNvCxnSpPr>
              <a:cxnSpLocks/>
            </p:cNvCxnSpPr>
            <p:nvPr/>
          </p:nvCxnSpPr>
          <p:spPr bwMode="auto">
            <a:xfrm>
              <a:off x="2401826" y="2808361"/>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0903494F-6F68-46BD-AE1B-F390528F5A71}"/>
                </a:ext>
              </a:extLst>
            </p:cNvPr>
            <p:cNvCxnSpPr>
              <a:cxnSpLocks/>
            </p:cNvCxnSpPr>
            <p:nvPr/>
          </p:nvCxnSpPr>
          <p:spPr bwMode="auto">
            <a:xfrm>
              <a:off x="2646794" y="2994075"/>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F6BEC44F-9474-4BF7-B9EA-4984ED540963}"/>
                </a:ext>
              </a:extLst>
            </p:cNvPr>
            <p:cNvCxnSpPr>
              <a:cxnSpLocks/>
            </p:cNvCxnSpPr>
            <p:nvPr/>
          </p:nvCxnSpPr>
          <p:spPr bwMode="auto">
            <a:xfrm>
              <a:off x="2686409" y="3105718"/>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9F6ECE19-E9CE-4386-81FD-763D5DA26199}"/>
                </a:ext>
              </a:extLst>
            </p:cNvPr>
            <p:cNvCxnSpPr>
              <a:cxnSpLocks/>
            </p:cNvCxnSpPr>
            <p:nvPr/>
          </p:nvCxnSpPr>
          <p:spPr bwMode="auto">
            <a:xfrm>
              <a:off x="3108434" y="3493247"/>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D0A2C79E-7D7D-4160-8E81-54550327589B}"/>
                </a:ext>
              </a:extLst>
            </p:cNvPr>
            <p:cNvCxnSpPr>
              <a:cxnSpLocks/>
            </p:cNvCxnSpPr>
            <p:nvPr/>
          </p:nvCxnSpPr>
          <p:spPr bwMode="auto">
            <a:xfrm>
              <a:off x="3298425" y="3594156"/>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4EA18451-42E7-45E9-827C-23B11FB04842}"/>
                </a:ext>
              </a:extLst>
            </p:cNvPr>
            <p:cNvCxnSpPr>
              <a:cxnSpLocks/>
            </p:cNvCxnSpPr>
            <p:nvPr/>
          </p:nvCxnSpPr>
          <p:spPr bwMode="auto">
            <a:xfrm>
              <a:off x="3324297" y="3692916"/>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BD810F9E-C263-4250-8B8B-B9E00F081760}"/>
                </a:ext>
              </a:extLst>
            </p:cNvPr>
            <p:cNvCxnSpPr>
              <a:cxnSpLocks/>
            </p:cNvCxnSpPr>
            <p:nvPr/>
          </p:nvCxnSpPr>
          <p:spPr bwMode="auto">
            <a:xfrm>
              <a:off x="3515906" y="3758400"/>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F6BD16D6-EA8E-40CC-AED7-023CDA54EC52}"/>
                </a:ext>
              </a:extLst>
            </p:cNvPr>
            <p:cNvCxnSpPr>
              <a:cxnSpLocks/>
            </p:cNvCxnSpPr>
            <p:nvPr/>
          </p:nvCxnSpPr>
          <p:spPr bwMode="auto">
            <a:xfrm>
              <a:off x="3552287" y="3778796"/>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23459F25-1395-41CE-8F4A-7A0CEA8948E1}"/>
                </a:ext>
              </a:extLst>
            </p:cNvPr>
            <p:cNvCxnSpPr>
              <a:cxnSpLocks/>
            </p:cNvCxnSpPr>
            <p:nvPr/>
          </p:nvCxnSpPr>
          <p:spPr bwMode="auto">
            <a:xfrm>
              <a:off x="3697004" y="3788457"/>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E3F9FDF6-A998-4859-960C-D1B24011408F}"/>
                </a:ext>
              </a:extLst>
            </p:cNvPr>
            <p:cNvCxnSpPr>
              <a:cxnSpLocks/>
            </p:cNvCxnSpPr>
            <p:nvPr/>
          </p:nvCxnSpPr>
          <p:spPr bwMode="auto">
            <a:xfrm>
              <a:off x="3726918" y="3850720"/>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FFA1C94F-8CE0-4CBB-99AF-0CF97CD5DD02}"/>
                </a:ext>
              </a:extLst>
            </p:cNvPr>
            <p:cNvCxnSpPr>
              <a:cxnSpLocks/>
            </p:cNvCxnSpPr>
            <p:nvPr/>
          </p:nvCxnSpPr>
          <p:spPr bwMode="auto">
            <a:xfrm>
              <a:off x="3911250" y="3925864"/>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F1B8AE58-842E-4183-BD64-CEE7B9693061}"/>
                </a:ext>
              </a:extLst>
            </p:cNvPr>
            <p:cNvCxnSpPr>
              <a:cxnSpLocks/>
            </p:cNvCxnSpPr>
            <p:nvPr/>
          </p:nvCxnSpPr>
          <p:spPr bwMode="auto">
            <a:xfrm>
              <a:off x="3933079" y="3967730"/>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E1AB356B-1F5E-4092-B420-A01EC51F7A64}"/>
                </a:ext>
              </a:extLst>
            </p:cNvPr>
            <p:cNvCxnSpPr>
              <a:cxnSpLocks/>
            </p:cNvCxnSpPr>
            <p:nvPr/>
          </p:nvCxnSpPr>
          <p:spPr bwMode="auto">
            <a:xfrm>
              <a:off x="4117412" y="4051462"/>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3303E67C-F219-4DAE-B985-660E0F6B7739}"/>
                </a:ext>
              </a:extLst>
            </p:cNvPr>
            <p:cNvCxnSpPr>
              <a:cxnSpLocks/>
            </p:cNvCxnSpPr>
            <p:nvPr/>
          </p:nvCxnSpPr>
          <p:spPr bwMode="auto">
            <a:xfrm>
              <a:off x="4311446" y="4114798"/>
              <a:ext cx="0" cy="84805"/>
            </a:xfrm>
            <a:prstGeom prst="line">
              <a:avLst/>
            </a:prstGeom>
            <a:noFill/>
            <a:ln w="28575"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ED56BB58-460A-4698-8F7C-47D8781D0070}"/>
                </a:ext>
              </a:extLst>
            </p:cNvPr>
            <p:cNvCxnSpPr>
              <a:cxnSpLocks/>
            </p:cNvCxnSpPr>
            <p:nvPr/>
          </p:nvCxnSpPr>
          <p:spPr bwMode="auto">
            <a:xfrm>
              <a:off x="4133581" y="4051462"/>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C3497201-B8B2-48B0-9BA9-FF41D51395C9}"/>
                </a:ext>
              </a:extLst>
            </p:cNvPr>
            <p:cNvCxnSpPr>
              <a:cxnSpLocks/>
            </p:cNvCxnSpPr>
            <p:nvPr/>
          </p:nvCxnSpPr>
          <p:spPr bwMode="auto">
            <a:xfrm>
              <a:off x="4151368" y="4082594"/>
              <a:ext cx="0" cy="84805"/>
            </a:xfrm>
            <a:prstGeom prst="line">
              <a:avLst/>
            </a:prstGeom>
            <a:noFill/>
            <a:ln w="28575"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255E85A5-7011-4ABC-8E69-0E1DC3749F84}"/>
                </a:ext>
              </a:extLst>
            </p:cNvPr>
            <p:cNvCxnSpPr>
              <a:cxnSpLocks/>
            </p:cNvCxnSpPr>
            <p:nvPr/>
          </p:nvCxnSpPr>
          <p:spPr bwMode="auto">
            <a:xfrm>
              <a:off x="4330041" y="4114798"/>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979D8865-BEC2-4086-B7DF-961746B8AAB4}"/>
                </a:ext>
              </a:extLst>
            </p:cNvPr>
            <p:cNvCxnSpPr>
              <a:cxnSpLocks/>
            </p:cNvCxnSpPr>
            <p:nvPr/>
          </p:nvCxnSpPr>
          <p:spPr bwMode="auto">
            <a:xfrm>
              <a:off x="4360763" y="4115871"/>
              <a:ext cx="0" cy="85879"/>
            </a:xfrm>
            <a:prstGeom prst="line">
              <a:avLst/>
            </a:prstGeom>
            <a:noFill/>
            <a:ln w="381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FDD29F06-FE2C-4623-BF6D-7C90A6CB170E}"/>
                </a:ext>
              </a:extLst>
            </p:cNvPr>
            <p:cNvCxnSpPr>
              <a:cxnSpLocks/>
            </p:cNvCxnSpPr>
            <p:nvPr/>
          </p:nvCxnSpPr>
          <p:spPr bwMode="auto">
            <a:xfrm>
              <a:off x="4382592" y="4137342"/>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D0D5B336-7CAB-41FE-9C16-B748DD9C80B1}"/>
                </a:ext>
              </a:extLst>
            </p:cNvPr>
            <p:cNvCxnSpPr>
              <a:cxnSpLocks/>
            </p:cNvCxnSpPr>
            <p:nvPr/>
          </p:nvCxnSpPr>
          <p:spPr bwMode="auto">
            <a:xfrm>
              <a:off x="4566116" y="4192090"/>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98B46235-9309-47E3-A050-8CADAC573090}"/>
                </a:ext>
              </a:extLst>
            </p:cNvPr>
            <p:cNvCxnSpPr>
              <a:cxnSpLocks/>
            </p:cNvCxnSpPr>
            <p:nvPr/>
          </p:nvCxnSpPr>
          <p:spPr bwMode="auto">
            <a:xfrm>
              <a:off x="4584711" y="4192090"/>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F68A8EE5-14A7-4AAA-838F-51FCDCD53945}"/>
                </a:ext>
              </a:extLst>
            </p:cNvPr>
            <p:cNvCxnSpPr>
              <a:cxnSpLocks/>
            </p:cNvCxnSpPr>
            <p:nvPr/>
          </p:nvCxnSpPr>
          <p:spPr bwMode="auto">
            <a:xfrm>
              <a:off x="4756916" y="4258646"/>
              <a:ext cx="0" cy="84805"/>
            </a:xfrm>
            <a:prstGeom prst="line">
              <a:avLst/>
            </a:prstGeom>
            <a:noFill/>
            <a:ln w="28575"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F6CB38A0-B9DE-410B-B068-14262663A22F}"/>
                </a:ext>
              </a:extLst>
            </p:cNvPr>
            <p:cNvCxnSpPr>
              <a:cxnSpLocks/>
            </p:cNvCxnSpPr>
            <p:nvPr/>
          </p:nvCxnSpPr>
          <p:spPr bwMode="auto">
            <a:xfrm>
              <a:off x="4779553" y="4258646"/>
              <a:ext cx="0" cy="84805"/>
            </a:xfrm>
            <a:prstGeom prst="line">
              <a:avLst/>
            </a:prstGeom>
            <a:noFill/>
            <a:ln w="28575"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28636DDB-8CEE-4B80-BA6D-CEA339AF4E59}"/>
                </a:ext>
              </a:extLst>
            </p:cNvPr>
            <p:cNvCxnSpPr>
              <a:cxnSpLocks/>
            </p:cNvCxnSpPr>
            <p:nvPr/>
          </p:nvCxnSpPr>
          <p:spPr bwMode="auto">
            <a:xfrm>
              <a:off x="4794915" y="4300512"/>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FA5F825F-090E-4B18-A0D8-1ED0C5E10F53}"/>
                </a:ext>
              </a:extLst>
            </p:cNvPr>
            <p:cNvCxnSpPr>
              <a:cxnSpLocks/>
            </p:cNvCxnSpPr>
            <p:nvPr/>
          </p:nvCxnSpPr>
          <p:spPr bwMode="auto">
            <a:xfrm>
              <a:off x="4809467" y="4300512"/>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467A0B75-4F9A-49A6-AAFC-330917E64E61}"/>
                </a:ext>
              </a:extLst>
            </p:cNvPr>
            <p:cNvCxnSpPr>
              <a:cxnSpLocks/>
            </p:cNvCxnSpPr>
            <p:nvPr/>
          </p:nvCxnSpPr>
          <p:spPr bwMode="auto">
            <a:xfrm>
              <a:off x="4829679" y="4340231"/>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BA5FEEA0-E158-468A-BFEE-473A109D5AFB}"/>
                </a:ext>
              </a:extLst>
            </p:cNvPr>
            <p:cNvCxnSpPr>
              <a:cxnSpLocks/>
            </p:cNvCxnSpPr>
            <p:nvPr/>
          </p:nvCxnSpPr>
          <p:spPr bwMode="auto">
            <a:xfrm>
              <a:off x="5104561" y="4362774"/>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5834EDD0-4C50-40A2-83F0-9B4D42C502A1}"/>
                </a:ext>
              </a:extLst>
            </p:cNvPr>
            <p:cNvCxnSpPr>
              <a:cxnSpLocks/>
            </p:cNvCxnSpPr>
            <p:nvPr/>
          </p:nvCxnSpPr>
          <p:spPr bwMode="auto">
            <a:xfrm>
              <a:off x="5171664" y="4405714"/>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4021F76C-C4AD-4B91-950B-3A6FABEA34E1}"/>
                </a:ext>
              </a:extLst>
            </p:cNvPr>
            <p:cNvCxnSpPr>
              <a:cxnSpLocks/>
            </p:cNvCxnSpPr>
            <p:nvPr/>
          </p:nvCxnSpPr>
          <p:spPr bwMode="auto">
            <a:xfrm>
              <a:off x="5204812" y="4495888"/>
              <a:ext cx="0" cy="84806"/>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FD8AE0E6-3CE1-4D49-930C-E1E0FCADB432}"/>
                </a:ext>
              </a:extLst>
            </p:cNvPr>
            <p:cNvCxnSpPr>
              <a:cxnSpLocks/>
            </p:cNvCxnSpPr>
            <p:nvPr/>
          </p:nvCxnSpPr>
          <p:spPr bwMode="auto">
            <a:xfrm>
              <a:off x="5602582" y="4496961"/>
              <a:ext cx="0" cy="85879"/>
            </a:xfrm>
            <a:prstGeom prst="line">
              <a:avLst/>
            </a:prstGeom>
            <a:noFill/>
            <a:ln w="28575" cap="flat" cmpd="sng" algn="ctr">
              <a:solidFill>
                <a:schemeClr val="accent3"/>
              </a:solidFill>
              <a:prstDash val="solid"/>
              <a:round/>
              <a:headEnd type="none" w="med" len="med"/>
              <a:tailEnd type="none" w="med" len="med"/>
            </a:ln>
            <a:effectLst/>
          </p:spPr>
        </p:cxnSp>
        <p:cxnSp>
          <p:nvCxnSpPr>
            <p:cNvPr id="125" name="Straight Connector 110">
              <a:extLst>
                <a:ext uri="{FF2B5EF4-FFF2-40B4-BE49-F238E27FC236}">
                  <a16:creationId xmlns:a16="http://schemas.microsoft.com/office/drawing/2014/main" xmlns="" id="{AB4A85A7-AF7E-49AC-9EDE-3C82DD2D79E7}"/>
                </a:ext>
              </a:extLst>
            </p:cNvPr>
            <p:cNvCxnSpPr>
              <a:cxnSpLocks/>
            </p:cNvCxnSpPr>
            <p:nvPr/>
          </p:nvCxnSpPr>
          <p:spPr bwMode="auto">
            <a:xfrm>
              <a:off x="1799511" y="240258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26" name="Straight Connector 111">
              <a:extLst>
                <a:ext uri="{FF2B5EF4-FFF2-40B4-BE49-F238E27FC236}">
                  <a16:creationId xmlns:a16="http://schemas.microsoft.com/office/drawing/2014/main" xmlns="" id="{083897E0-DEFE-413F-B6BC-0C5308B50051}"/>
                </a:ext>
              </a:extLst>
            </p:cNvPr>
            <p:cNvCxnSpPr>
              <a:cxnSpLocks/>
            </p:cNvCxnSpPr>
            <p:nvPr/>
          </p:nvCxnSpPr>
          <p:spPr bwMode="auto">
            <a:xfrm>
              <a:off x="1819723" y="240258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27" name="Straight Connector 112">
              <a:extLst>
                <a:ext uri="{FF2B5EF4-FFF2-40B4-BE49-F238E27FC236}">
                  <a16:creationId xmlns:a16="http://schemas.microsoft.com/office/drawing/2014/main" xmlns="" id="{1500522D-DA79-4C0B-8538-CB816D51C85F}"/>
                </a:ext>
              </a:extLst>
            </p:cNvPr>
            <p:cNvCxnSpPr>
              <a:cxnSpLocks/>
            </p:cNvCxnSpPr>
            <p:nvPr/>
          </p:nvCxnSpPr>
          <p:spPr bwMode="auto">
            <a:xfrm>
              <a:off x="1828616" y="240258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28" name="Straight Connector 113">
              <a:extLst>
                <a:ext uri="{FF2B5EF4-FFF2-40B4-BE49-F238E27FC236}">
                  <a16:creationId xmlns:a16="http://schemas.microsoft.com/office/drawing/2014/main" xmlns="" id="{FF4F3B41-B693-4C68-AC67-4D14F7EDAD87}"/>
                </a:ext>
              </a:extLst>
            </p:cNvPr>
            <p:cNvCxnSpPr>
              <a:cxnSpLocks/>
            </p:cNvCxnSpPr>
            <p:nvPr/>
          </p:nvCxnSpPr>
          <p:spPr bwMode="auto">
            <a:xfrm>
              <a:off x="1846403" y="240258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29" name="Straight Connector 114">
              <a:extLst>
                <a:ext uri="{FF2B5EF4-FFF2-40B4-BE49-F238E27FC236}">
                  <a16:creationId xmlns:a16="http://schemas.microsoft.com/office/drawing/2014/main" xmlns="" id="{741FE5AC-1D66-4ED6-B0DC-CB9836AC8734}"/>
                </a:ext>
              </a:extLst>
            </p:cNvPr>
            <p:cNvCxnSpPr>
              <a:cxnSpLocks/>
            </p:cNvCxnSpPr>
            <p:nvPr/>
          </p:nvCxnSpPr>
          <p:spPr bwMode="auto">
            <a:xfrm>
              <a:off x="1873891" y="242727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0" name="Straight Connector 115">
              <a:extLst>
                <a:ext uri="{FF2B5EF4-FFF2-40B4-BE49-F238E27FC236}">
                  <a16:creationId xmlns:a16="http://schemas.microsoft.com/office/drawing/2014/main" xmlns="" id="{88CA08E1-5068-4DFB-94C9-B9A0145624E2}"/>
                </a:ext>
              </a:extLst>
            </p:cNvPr>
            <p:cNvCxnSpPr>
              <a:cxnSpLocks/>
            </p:cNvCxnSpPr>
            <p:nvPr/>
          </p:nvCxnSpPr>
          <p:spPr bwMode="auto">
            <a:xfrm>
              <a:off x="2247407" y="249704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1" name="Straight Connector 116">
              <a:extLst>
                <a:ext uri="{FF2B5EF4-FFF2-40B4-BE49-F238E27FC236}">
                  <a16:creationId xmlns:a16="http://schemas.microsoft.com/office/drawing/2014/main" xmlns="" id="{9D7ADD93-9EA6-498E-AC64-0BE6FEA99BDF}"/>
                </a:ext>
              </a:extLst>
            </p:cNvPr>
            <p:cNvCxnSpPr>
              <a:cxnSpLocks/>
            </p:cNvCxnSpPr>
            <p:nvPr/>
          </p:nvCxnSpPr>
          <p:spPr bwMode="auto">
            <a:xfrm>
              <a:off x="2261151" y="2531401"/>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2" name="Straight Connector 117">
              <a:extLst>
                <a:ext uri="{FF2B5EF4-FFF2-40B4-BE49-F238E27FC236}">
                  <a16:creationId xmlns:a16="http://schemas.microsoft.com/office/drawing/2014/main" xmlns="" id="{CDD9812D-E05F-4835-B9F6-03082603CD51}"/>
                </a:ext>
              </a:extLst>
            </p:cNvPr>
            <p:cNvCxnSpPr>
              <a:cxnSpLocks/>
            </p:cNvCxnSpPr>
            <p:nvPr/>
          </p:nvCxnSpPr>
          <p:spPr bwMode="auto">
            <a:xfrm>
              <a:off x="2293490" y="2544283"/>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3" name="Straight Connector 118">
              <a:extLst>
                <a:ext uri="{FF2B5EF4-FFF2-40B4-BE49-F238E27FC236}">
                  <a16:creationId xmlns:a16="http://schemas.microsoft.com/office/drawing/2014/main" xmlns="" id="{E20EBF8A-2811-436E-BC21-E69294904FD1}"/>
                </a:ext>
              </a:extLst>
            </p:cNvPr>
            <p:cNvCxnSpPr>
              <a:cxnSpLocks/>
            </p:cNvCxnSpPr>
            <p:nvPr/>
          </p:nvCxnSpPr>
          <p:spPr bwMode="auto">
            <a:xfrm>
              <a:off x="2503694" y="2664514"/>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4" name="Straight Connector 119">
              <a:extLst>
                <a:ext uri="{FF2B5EF4-FFF2-40B4-BE49-F238E27FC236}">
                  <a16:creationId xmlns:a16="http://schemas.microsoft.com/office/drawing/2014/main" xmlns="" id="{A4D0EFA0-37D5-4D8B-BEDE-18E0719E5E72}"/>
                </a:ext>
              </a:extLst>
            </p:cNvPr>
            <p:cNvCxnSpPr>
              <a:cxnSpLocks/>
            </p:cNvCxnSpPr>
            <p:nvPr/>
          </p:nvCxnSpPr>
          <p:spPr bwMode="auto">
            <a:xfrm>
              <a:off x="2448717" y="2561458"/>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5" name="Straight Connector 120">
              <a:extLst>
                <a:ext uri="{FF2B5EF4-FFF2-40B4-BE49-F238E27FC236}">
                  <a16:creationId xmlns:a16="http://schemas.microsoft.com/office/drawing/2014/main" xmlns="" id="{042F14FB-F7A4-49D9-9178-A67100088529}"/>
                </a:ext>
              </a:extLst>
            </p:cNvPr>
            <p:cNvCxnSpPr>
              <a:cxnSpLocks/>
            </p:cNvCxnSpPr>
            <p:nvPr/>
          </p:nvCxnSpPr>
          <p:spPr bwMode="auto">
            <a:xfrm>
              <a:off x="3274171" y="3016618"/>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6" name="Straight Connector 121">
              <a:extLst>
                <a:ext uri="{FF2B5EF4-FFF2-40B4-BE49-F238E27FC236}">
                  <a16:creationId xmlns:a16="http://schemas.microsoft.com/office/drawing/2014/main" xmlns="" id="{92D5B917-D79C-49E8-A9D1-B05F7F000437}"/>
                </a:ext>
              </a:extLst>
            </p:cNvPr>
            <p:cNvCxnSpPr>
              <a:cxnSpLocks/>
            </p:cNvCxnSpPr>
            <p:nvPr/>
          </p:nvCxnSpPr>
          <p:spPr bwMode="auto">
            <a:xfrm>
              <a:off x="3295191" y="3058484"/>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7" name="Straight Connector 122">
              <a:extLst>
                <a:ext uri="{FF2B5EF4-FFF2-40B4-BE49-F238E27FC236}">
                  <a16:creationId xmlns:a16="http://schemas.microsoft.com/office/drawing/2014/main" xmlns="" id="{7F06E218-BF07-406A-A82E-971A562C28A7}"/>
                </a:ext>
              </a:extLst>
            </p:cNvPr>
            <p:cNvCxnSpPr>
              <a:cxnSpLocks/>
            </p:cNvCxnSpPr>
            <p:nvPr/>
          </p:nvCxnSpPr>
          <p:spPr bwMode="auto">
            <a:xfrm>
              <a:off x="3515097" y="3171200"/>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8" name="Straight Connector 123">
              <a:extLst>
                <a:ext uri="{FF2B5EF4-FFF2-40B4-BE49-F238E27FC236}">
                  <a16:creationId xmlns:a16="http://schemas.microsoft.com/office/drawing/2014/main" xmlns="" id="{028CC036-B61B-48CC-9083-2B53764A4DEC}"/>
                </a:ext>
              </a:extLst>
            </p:cNvPr>
            <p:cNvCxnSpPr>
              <a:cxnSpLocks/>
            </p:cNvCxnSpPr>
            <p:nvPr/>
          </p:nvCxnSpPr>
          <p:spPr bwMode="auto">
            <a:xfrm>
              <a:off x="3661431" y="32323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39" name="Straight Connector 124">
              <a:extLst>
                <a:ext uri="{FF2B5EF4-FFF2-40B4-BE49-F238E27FC236}">
                  <a16:creationId xmlns:a16="http://schemas.microsoft.com/office/drawing/2014/main" xmlns="" id="{5FEA1111-EDAB-48E1-8A70-6DF94FE89C0A}"/>
                </a:ext>
              </a:extLst>
            </p:cNvPr>
            <p:cNvCxnSpPr>
              <a:cxnSpLocks/>
            </p:cNvCxnSpPr>
            <p:nvPr/>
          </p:nvCxnSpPr>
          <p:spPr bwMode="auto">
            <a:xfrm>
              <a:off x="3698621" y="3234536"/>
              <a:ext cx="0" cy="8480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0" name="Straight Connector 125">
              <a:extLst>
                <a:ext uri="{FF2B5EF4-FFF2-40B4-BE49-F238E27FC236}">
                  <a16:creationId xmlns:a16="http://schemas.microsoft.com/office/drawing/2014/main" xmlns="" id="{61285B58-1953-4801-BC2E-C2B489B647CA}"/>
                </a:ext>
              </a:extLst>
            </p:cNvPr>
            <p:cNvCxnSpPr>
              <a:cxnSpLocks/>
            </p:cNvCxnSpPr>
            <p:nvPr/>
          </p:nvCxnSpPr>
          <p:spPr bwMode="auto">
            <a:xfrm>
              <a:off x="3733385" y="3311828"/>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1" name="Straight Connector 126">
              <a:extLst>
                <a:ext uri="{FF2B5EF4-FFF2-40B4-BE49-F238E27FC236}">
                  <a16:creationId xmlns:a16="http://schemas.microsoft.com/office/drawing/2014/main" xmlns="" id="{405F7DD9-1249-478E-A171-2AF44B438F19}"/>
                </a:ext>
              </a:extLst>
            </p:cNvPr>
            <p:cNvCxnSpPr>
              <a:cxnSpLocks/>
            </p:cNvCxnSpPr>
            <p:nvPr/>
          </p:nvCxnSpPr>
          <p:spPr bwMode="auto">
            <a:xfrm>
              <a:off x="3895889" y="3347253"/>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2" name="Straight Connector 127">
              <a:extLst>
                <a:ext uri="{FF2B5EF4-FFF2-40B4-BE49-F238E27FC236}">
                  <a16:creationId xmlns:a16="http://schemas.microsoft.com/office/drawing/2014/main" xmlns="" id="{6A0FD9C7-D40F-494B-B282-75C8C301F576}"/>
                </a:ext>
              </a:extLst>
            </p:cNvPr>
            <p:cNvCxnSpPr>
              <a:cxnSpLocks/>
            </p:cNvCxnSpPr>
            <p:nvPr/>
          </p:nvCxnSpPr>
          <p:spPr bwMode="auto">
            <a:xfrm>
              <a:off x="3913676" y="3353694"/>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3" name="Straight Connector 128">
              <a:extLst>
                <a:ext uri="{FF2B5EF4-FFF2-40B4-BE49-F238E27FC236}">
                  <a16:creationId xmlns:a16="http://schemas.microsoft.com/office/drawing/2014/main" xmlns="" id="{B2B1D038-3B55-4C01-8E69-3637AA9A75F4}"/>
                </a:ext>
              </a:extLst>
            </p:cNvPr>
            <p:cNvCxnSpPr>
              <a:cxnSpLocks/>
            </p:cNvCxnSpPr>
            <p:nvPr/>
          </p:nvCxnSpPr>
          <p:spPr bwMode="auto">
            <a:xfrm>
              <a:off x="3930654" y="3371943"/>
              <a:ext cx="0" cy="8480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4" name="Straight Connector 129">
              <a:extLst>
                <a:ext uri="{FF2B5EF4-FFF2-40B4-BE49-F238E27FC236}">
                  <a16:creationId xmlns:a16="http://schemas.microsoft.com/office/drawing/2014/main" xmlns="" id="{605DBE80-AEBF-4428-B2E7-EC610AC3CCF3}"/>
                </a:ext>
              </a:extLst>
            </p:cNvPr>
            <p:cNvCxnSpPr>
              <a:cxnSpLocks/>
            </p:cNvCxnSpPr>
            <p:nvPr/>
          </p:nvCxnSpPr>
          <p:spPr bwMode="auto">
            <a:xfrm>
              <a:off x="3944398" y="3396633"/>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5" name="Straight Connector 130">
              <a:extLst>
                <a:ext uri="{FF2B5EF4-FFF2-40B4-BE49-F238E27FC236}">
                  <a16:creationId xmlns:a16="http://schemas.microsoft.com/office/drawing/2014/main" xmlns="" id="{2BBEC469-21A8-4D0B-BA84-D63D202A3C87}"/>
                </a:ext>
              </a:extLst>
            </p:cNvPr>
            <p:cNvCxnSpPr>
              <a:cxnSpLocks/>
            </p:cNvCxnSpPr>
            <p:nvPr/>
          </p:nvCxnSpPr>
          <p:spPr bwMode="auto">
            <a:xfrm>
              <a:off x="3946823" y="343313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6" name="Straight Connector 131">
              <a:extLst>
                <a:ext uri="{FF2B5EF4-FFF2-40B4-BE49-F238E27FC236}">
                  <a16:creationId xmlns:a16="http://schemas.microsoft.com/office/drawing/2014/main" xmlns="" id="{0A09BC5C-A978-445E-9A9F-44E114CF6514}"/>
                </a:ext>
              </a:extLst>
            </p:cNvPr>
            <p:cNvCxnSpPr>
              <a:cxnSpLocks/>
            </p:cNvCxnSpPr>
            <p:nvPr/>
          </p:nvCxnSpPr>
          <p:spPr bwMode="auto">
            <a:xfrm>
              <a:off x="3963801" y="3434206"/>
              <a:ext cx="0" cy="8480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7" name="Straight Connector 132">
              <a:extLst>
                <a:ext uri="{FF2B5EF4-FFF2-40B4-BE49-F238E27FC236}">
                  <a16:creationId xmlns:a16="http://schemas.microsoft.com/office/drawing/2014/main" xmlns="" id="{0B4413F4-A93F-445E-AAB3-8FF7A1516580}"/>
                </a:ext>
              </a:extLst>
            </p:cNvPr>
            <p:cNvCxnSpPr>
              <a:cxnSpLocks/>
            </p:cNvCxnSpPr>
            <p:nvPr/>
          </p:nvCxnSpPr>
          <p:spPr bwMode="auto">
            <a:xfrm>
              <a:off x="4123071" y="3450308"/>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8" name="Straight Connector 133">
              <a:extLst>
                <a:ext uri="{FF2B5EF4-FFF2-40B4-BE49-F238E27FC236}">
                  <a16:creationId xmlns:a16="http://schemas.microsoft.com/office/drawing/2014/main" xmlns="" id="{B23D965D-E46E-451B-AF8B-133F916F2F85}"/>
                </a:ext>
              </a:extLst>
            </p:cNvPr>
            <p:cNvCxnSpPr>
              <a:cxnSpLocks/>
            </p:cNvCxnSpPr>
            <p:nvPr/>
          </p:nvCxnSpPr>
          <p:spPr bwMode="auto">
            <a:xfrm>
              <a:off x="4156219" y="350290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9" name="Straight Connector 134">
              <a:extLst>
                <a:ext uri="{FF2B5EF4-FFF2-40B4-BE49-F238E27FC236}">
                  <a16:creationId xmlns:a16="http://schemas.microsoft.com/office/drawing/2014/main" xmlns="" id="{993A7AF4-D6AA-421D-B2DB-540357A1C9E8}"/>
                </a:ext>
              </a:extLst>
            </p:cNvPr>
            <p:cNvCxnSpPr>
              <a:cxnSpLocks/>
            </p:cNvCxnSpPr>
            <p:nvPr/>
          </p:nvCxnSpPr>
          <p:spPr bwMode="auto">
            <a:xfrm>
              <a:off x="4171579" y="350290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0" name="Straight Connector 135">
              <a:extLst>
                <a:ext uri="{FF2B5EF4-FFF2-40B4-BE49-F238E27FC236}">
                  <a16:creationId xmlns:a16="http://schemas.microsoft.com/office/drawing/2014/main" xmlns="" id="{1FBCF688-D7AA-4CE7-86D0-C62A2FE609C1}"/>
                </a:ext>
              </a:extLst>
            </p:cNvPr>
            <p:cNvCxnSpPr>
              <a:cxnSpLocks/>
            </p:cNvCxnSpPr>
            <p:nvPr/>
          </p:nvCxnSpPr>
          <p:spPr bwMode="auto">
            <a:xfrm>
              <a:off x="4190983" y="3503983"/>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1" name="Straight Connector 136">
              <a:extLst>
                <a:ext uri="{FF2B5EF4-FFF2-40B4-BE49-F238E27FC236}">
                  <a16:creationId xmlns:a16="http://schemas.microsoft.com/office/drawing/2014/main" xmlns="" id="{57F6072D-BDF5-4B27-B921-00BE05D3DB83}"/>
                </a:ext>
              </a:extLst>
            </p:cNvPr>
            <p:cNvCxnSpPr>
              <a:cxnSpLocks/>
            </p:cNvCxnSpPr>
            <p:nvPr/>
          </p:nvCxnSpPr>
          <p:spPr bwMode="auto">
            <a:xfrm>
              <a:off x="4224131" y="3505056"/>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2" name="Straight Connector 137">
              <a:extLst>
                <a:ext uri="{FF2B5EF4-FFF2-40B4-BE49-F238E27FC236}">
                  <a16:creationId xmlns:a16="http://schemas.microsoft.com/office/drawing/2014/main" xmlns="" id="{A7219BC8-BA61-4A43-91E8-9DC15915DC08}"/>
                </a:ext>
              </a:extLst>
            </p:cNvPr>
            <p:cNvCxnSpPr>
              <a:cxnSpLocks/>
            </p:cNvCxnSpPr>
            <p:nvPr/>
          </p:nvCxnSpPr>
          <p:spPr bwMode="auto">
            <a:xfrm>
              <a:off x="4326807" y="351471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3" name="Straight Connector 138">
              <a:extLst>
                <a:ext uri="{FF2B5EF4-FFF2-40B4-BE49-F238E27FC236}">
                  <a16:creationId xmlns:a16="http://schemas.microsoft.com/office/drawing/2014/main" xmlns="" id="{8BB887B9-AE3B-4178-B61E-EAA8BE13990A}"/>
                </a:ext>
              </a:extLst>
            </p:cNvPr>
            <p:cNvCxnSpPr>
              <a:cxnSpLocks/>
            </p:cNvCxnSpPr>
            <p:nvPr/>
          </p:nvCxnSpPr>
          <p:spPr bwMode="auto">
            <a:xfrm>
              <a:off x="4341359"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4" name="Straight Connector 139">
              <a:extLst>
                <a:ext uri="{FF2B5EF4-FFF2-40B4-BE49-F238E27FC236}">
                  <a16:creationId xmlns:a16="http://schemas.microsoft.com/office/drawing/2014/main" xmlns="" id="{23E59C71-FA9F-4ECE-8FC8-9BEE6062BDB5}"/>
                </a:ext>
              </a:extLst>
            </p:cNvPr>
            <p:cNvCxnSpPr>
              <a:cxnSpLocks/>
            </p:cNvCxnSpPr>
            <p:nvPr/>
          </p:nvCxnSpPr>
          <p:spPr bwMode="auto">
            <a:xfrm>
              <a:off x="4360763"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6" name="Straight Connector 140">
              <a:extLst>
                <a:ext uri="{FF2B5EF4-FFF2-40B4-BE49-F238E27FC236}">
                  <a16:creationId xmlns:a16="http://schemas.microsoft.com/office/drawing/2014/main" xmlns="" id="{77704254-009F-4C0F-B09E-5304D3A4D8CC}"/>
                </a:ext>
              </a:extLst>
            </p:cNvPr>
            <p:cNvCxnSpPr>
              <a:cxnSpLocks/>
            </p:cNvCxnSpPr>
            <p:nvPr/>
          </p:nvCxnSpPr>
          <p:spPr bwMode="auto">
            <a:xfrm>
              <a:off x="4376124"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8" name="Straight Connector 141">
              <a:extLst>
                <a:ext uri="{FF2B5EF4-FFF2-40B4-BE49-F238E27FC236}">
                  <a16:creationId xmlns:a16="http://schemas.microsoft.com/office/drawing/2014/main" xmlns="" id="{428EB26F-3125-44E3-A77B-782F0F2B0300}"/>
                </a:ext>
              </a:extLst>
            </p:cNvPr>
            <p:cNvCxnSpPr>
              <a:cxnSpLocks/>
            </p:cNvCxnSpPr>
            <p:nvPr/>
          </p:nvCxnSpPr>
          <p:spPr bwMode="auto">
            <a:xfrm>
              <a:off x="4396336"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59" name="Straight Connector 142">
              <a:extLst>
                <a:ext uri="{FF2B5EF4-FFF2-40B4-BE49-F238E27FC236}">
                  <a16:creationId xmlns:a16="http://schemas.microsoft.com/office/drawing/2014/main" xmlns="" id="{359F39FA-FCE8-434E-9043-B669BD47CD0E}"/>
                </a:ext>
              </a:extLst>
            </p:cNvPr>
            <p:cNvCxnSpPr>
              <a:cxnSpLocks/>
            </p:cNvCxnSpPr>
            <p:nvPr/>
          </p:nvCxnSpPr>
          <p:spPr bwMode="auto">
            <a:xfrm>
              <a:off x="4415739"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0" name="Straight Connector 143">
              <a:extLst>
                <a:ext uri="{FF2B5EF4-FFF2-40B4-BE49-F238E27FC236}">
                  <a16:creationId xmlns:a16="http://schemas.microsoft.com/office/drawing/2014/main" xmlns="" id="{403AED4B-04EC-4942-B0DA-E959D34390E1}"/>
                </a:ext>
              </a:extLst>
            </p:cNvPr>
            <p:cNvCxnSpPr>
              <a:cxnSpLocks/>
            </p:cNvCxnSpPr>
            <p:nvPr/>
          </p:nvCxnSpPr>
          <p:spPr bwMode="auto">
            <a:xfrm>
              <a:off x="4433526" y="353296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1" name="Straight Connector 144">
              <a:extLst>
                <a:ext uri="{FF2B5EF4-FFF2-40B4-BE49-F238E27FC236}">
                  <a16:creationId xmlns:a16="http://schemas.microsoft.com/office/drawing/2014/main" xmlns="" id="{6B9ED7F1-735B-4FA1-9A7D-0F029428EE7D}"/>
                </a:ext>
              </a:extLst>
            </p:cNvPr>
            <p:cNvCxnSpPr>
              <a:cxnSpLocks/>
            </p:cNvCxnSpPr>
            <p:nvPr/>
          </p:nvCxnSpPr>
          <p:spPr bwMode="auto">
            <a:xfrm>
              <a:off x="4573392" y="3587714"/>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2" name="Straight Connector 145">
              <a:extLst>
                <a:ext uri="{FF2B5EF4-FFF2-40B4-BE49-F238E27FC236}">
                  <a16:creationId xmlns:a16="http://schemas.microsoft.com/office/drawing/2014/main" xmlns="" id="{92A439D4-4E58-4A8A-8F0A-39CA6DD4D927}"/>
                </a:ext>
              </a:extLst>
            </p:cNvPr>
            <p:cNvCxnSpPr>
              <a:cxnSpLocks/>
            </p:cNvCxnSpPr>
            <p:nvPr/>
          </p:nvCxnSpPr>
          <p:spPr bwMode="auto">
            <a:xfrm>
              <a:off x="4598455" y="3587714"/>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3" name="Straight Connector 146">
              <a:extLst>
                <a:ext uri="{FF2B5EF4-FFF2-40B4-BE49-F238E27FC236}">
                  <a16:creationId xmlns:a16="http://schemas.microsoft.com/office/drawing/2014/main" xmlns="" id="{DB622555-8232-4F88-BC91-66CCC48D2B16}"/>
                </a:ext>
              </a:extLst>
            </p:cNvPr>
            <p:cNvCxnSpPr>
              <a:cxnSpLocks/>
            </p:cNvCxnSpPr>
            <p:nvPr/>
          </p:nvCxnSpPr>
          <p:spPr bwMode="auto">
            <a:xfrm>
              <a:off x="4621092" y="3587714"/>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4" name="Straight Connector 147">
              <a:extLst>
                <a:ext uri="{FF2B5EF4-FFF2-40B4-BE49-F238E27FC236}">
                  <a16:creationId xmlns:a16="http://schemas.microsoft.com/office/drawing/2014/main" xmlns="" id="{3B654C17-6978-41B1-803E-8532C0CB2E37}"/>
                </a:ext>
              </a:extLst>
            </p:cNvPr>
            <p:cNvCxnSpPr>
              <a:cxnSpLocks/>
            </p:cNvCxnSpPr>
            <p:nvPr/>
          </p:nvCxnSpPr>
          <p:spPr bwMode="auto">
            <a:xfrm>
              <a:off x="4716492" y="3612405"/>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65" name="Straight Connector 148">
              <a:extLst>
                <a:ext uri="{FF2B5EF4-FFF2-40B4-BE49-F238E27FC236}">
                  <a16:creationId xmlns:a16="http://schemas.microsoft.com/office/drawing/2014/main" xmlns="" id="{A6F275D7-C856-4E91-887B-3D971B9DF458}"/>
                </a:ext>
              </a:extLst>
            </p:cNvPr>
            <p:cNvCxnSpPr>
              <a:cxnSpLocks/>
            </p:cNvCxnSpPr>
            <p:nvPr/>
          </p:nvCxnSpPr>
          <p:spPr bwMode="auto">
            <a:xfrm>
              <a:off x="4745597" y="361455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74" name="Straight Connector 149">
              <a:extLst>
                <a:ext uri="{FF2B5EF4-FFF2-40B4-BE49-F238E27FC236}">
                  <a16:creationId xmlns:a16="http://schemas.microsoft.com/office/drawing/2014/main" xmlns="" id="{35218CD4-66BF-42E8-93E5-0888752B528C}"/>
                </a:ext>
              </a:extLst>
            </p:cNvPr>
            <p:cNvCxnSpPr>
              <a:cxnSpLocks/>
            </p:cNvCxnSpPr>
            <p:nvPr/>
          </p:nvCxnSpPr>
          <p:spPr bwMode="auto">
            <a:xfrm>
              <a:off x="4760150" y="3623140"/>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75" name="Straight Connector 150">
              <a:extLst>
                <a:ext uri="{FF2B5EF4-FFF2-40B4-BE49-F238E27FC236}">
                  <a16:creationId xmlns:a16="http://schemas.microsoft.com/office/drawing/2014/main" xmlns="" id="{7EA86BD8-7399-4A60-9DC0-C195D694D2FE}"/>
                </a:ext>
              </a:extLst>
            </p:cNvPr>
            <p:cNvCxnSpPr>
              <a:cxnSpLocks/>
            </p:cNvCxnSpPr>
            <p:nvPr/>
          </p:nvCxnSpPr>
          <p:spPr bwMode="auto">
            <a:xfrm>
              <a:off x="4946099"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78" name="Straight Connector 151">
              <a:extLst>
                <a:ext uri="{FF2B5EF4-FFF2-40B4-BE49-F238E27FC236}">
                  <a16:creationId xmlns:a16="http://schemas.microsoft.com/office/drawing/2014/main" xmlns="" id="{6106295B-FA73-40C3-8C0A-AD1E70A48D5B}"/>
                </a:ext>
              </a:extLst>
            </p:cNvPr>
            <p:cNvCxnSpPr>
              <a:cxnSpLocks/>
            </p:cNvCxnSpPr>
            <p:nvPr/>
          </p:nvCxnSpPr>
          <p:spPr bwMode="auto">
            <a:xfrm>
              <a:off x="4779553" y="3630654"/>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79" name="Straight Connector 152">
              <a:extLst>
                <a:ext uri="{FF2B5EF4-FFF2-40B4-BE49-F238E27FC236}">
                  <a16:creationId xmlns:a16="http://schemas.microsoft.com/office/drawing/2014/main" xmlns="" id="{2302F829-9DC2-4DAC-B6F4-17FF51913E5E}"/>
                </a:ext>
              </a:extLst>
            </p:cNvPr>
            <p:cNvCxnSpPr>
              <a:cxnSpLocks/>
            </p:cNvCxnSpPr>
            <p:nvPr/>
          </p:nvCxnSpPr>
          <p:spPr bwMode="auto">
            <a:xfrm>
              <a:off x="4791681" y="3673594"/>
              <a:ext cx="0" cy="84806"/>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0" name="Straight Connector 153">
              <a:extLst>
                <a:ext uri="{FF2B5EF4-FFF2-40B4-BE49-F238E27FC236}">
                  <a16:creationId xmlns:a16="http://schemas.microsoft.com/office/drawing/2014/main" xmlns="" id="{9F85CFAB-795E-42BA-979F-3E85CD9C214F}"/>
                </a:ext>
              </a:extLst>
            </p:cNvPr>
            <p:cNvCxnSpPr>
              <a:cxnSpLocks/>
            </p:cNvCxnSpPr>
            <p:nvPr/>
          </p:nvCxnSpPr>
          <p:spPr bwMode="auto">
            <a:xfrm>
              <a:off x="4814318" y="367896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1" name="Straight Connector 154">
              <a:extLst>
                <a:ext uri="{FF2B5EF4-FFF2-40B4-BE49-F238E27FC236}">
                  <a16:creationId xmlns:a16="http://schemas.microsoft.com/office/drawing/2014/main" xmlns="" id="{7AFEE6C4-AE1B-46F5-A702-5AA58319B983}"/>
                </a:ext>
              </a:extLst>
            </p:cNvPr>
            <p:cNvCxnSpPr>
              <a:cxnSpLocks/>
            </p:cNvCxnSpPr>
            <p:nvPr/>
          </p:nvCxnSpPr>
          <p:spPr bwMode="auto">
            <a:xfrm>
              <a:off x="4879804" y="3678961"/>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2" name="Straight Connector 155">
              <a:extLst>
                <a:ext uri="{FF2B5EF4-FFF2-40B4-BE49-F238E27FC236}">
                  <a16:creationId xmlns:a16="http://schemas.microsoft.com/office/drawing/2014/main" xmlns="" id="{ED44102A-F723-4FD7-9A31-A750D45090AB}"/>
                </a:ext>
              </a:extLst>
            </p:cNvPr>
            <p:cNvCxnSpPr>
              <a:cxnSpLocks/>
            </p:cNvCxnSpPr>
            <p:nvPr/>
          </p:nvCxnSpPr>
          <p:spPr bwMode="auto">
            <a:xfrm>
              <a:off x="4966312"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3" name="Straight Connector 156">
              <a:extLst>
                <a:ext uri="{FF2B5EF4-FFF2-40B4-BE49-F238E27FC236}">
                  <a16:creationId xmlns:a16="http://schemas.microsoft.com/office/drawing/2014/main" xmlns="" id="{2E826A4D-7D23-473B-B6FF-0C8231A092FC}"/>
                </a:ext>
              </a:extLst>
            </p:cNvPr>
            <p:cNvCxnSpPr>
              <a:cxnSpLocks/>
            </p:cNvCxnSpPr>
            <p:nvPr/>
          </p:nvCxnSpPr>
          <p:spPr bwMode="auto">
            <a:xfrm>
              <a:off x="4988949"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4" name="Straight Connector 157">
              <a:extLst>
                <a:ext uri="{FF2B5EF4-FFF2-40B4-BE49-F238E27FC236}">
                  <a16:creationId xmlns:a16="http://schemas.microsoft.com/office/drawing/2014/main" xmlns="" id="{07E6013E-5CFE-4D5D-8888-A59E7E4CA8C3}"/>
                </a:ext>
              </a:extLst>
            </p:cNvPr>
            <p:cNvCxnSpPr>
              <a:cxnSpLocks/>
            </p:cNvCxnSpPr>
            <p:nvPr/>
          </p:nvCxnSpPr>
          <p:spPr bwMode="auto">
            <a:xfrm>
              <a:off x="5030990"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5" name="Straight Connector 158">
              <a:extLst>
                <a:ext uri="{FF2B5EF4-FFF2-40B4-BE49-F238E27FC236}">
                  <a16:creationId xmlns:a16="http://schemas.microsoft.com/office/drawing/2014/main" xmlns="" id="{FD06064A-8B8B-4AF8-9730-B9E8021FA608}"/>
                </a:ext>
              </a:extLst>
            </p:cNvPr>
            <p:cNvCxnSpPr>
              <a:cxnSpLocks/>
            </p:cNvCxnSpPr>
            <p:nvPr/>
          </p:nvCxnSpPr>
          <p:spPr bwMode="auto">
            <a:xfrm>
              <a:off x="5088391"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6" name="Straight Connector 159">
              <a:extLst>
                <a:ext uri="{FF2B5EF4-FFF2-40B4-BE49-F238E27FC236}">
                  <a16:creationId xmlns:a16="http://schemas.microsoft.com/office/drawing/2014/main" xmlns="" id="{23A0F42E-41F0-4CAE-9EB7-0BDDD1A412D3}"/>
                </a:ext>
              </a:extLst>
            </p:cNvPr>
            <p:cNvCxnSpPr>
              <a:cxnSpLocks/>
            </p:cNvCxnSpPr>
            <p:nvPr/>
          </p:nvCxnSpPr>
          <p:spPr bwMode="auto">
            <a:xfrm>
              <a:off x="5144176"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7" name="Straight Connector 160">
              <a:extLst>
                <a:ext uri="{FF2B5EF4-FFF2-40B4-BE49-F238E27FC236}">
                  <a16:creationId xmlns:a16="http://schemas.microsoft.com/office/drawing/2014/main" xmlns="" id="{7F0537F3-E028-4F21-9F40-9C10239077B4}"/>
                </a:ext>
              </a:extLst>
            </p:cNvPr>
            <p:cNvCxnSpPr>
              <a:cxnSpLocks/>
            </p:cNvCxnSpPr>
            <p:nvPr/>
          </p:nvCxnSpPr>
          <p:spPr bwMode="auto">
            <a:xfrm>
              <a:off x="5182174" y="373048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8" name="Straight Connector 161">
              <a:extLst>
                <a:ext uri="{FF2B5EF4-FFF2-40B4-BE49-F238E27FC236}">
                  <a16:creationId xmlns:a16="http://schemas.microsoft.com/office/drawing/2014/main" xmlns="" id="{C1066441-6BD1-4052-8BAF-997612DBFEB7}"/>
                </a:ext>
              </a:extLst>
            </p:cNvPr>
            <p:cNvCxnSpPr>
              <a:cxnSpLocks/>
            </p:cNvCxnSpPr>
            <p:nvPr/>
          </p:nvCxnSpPr>
          <p:spPr bwMode="auto">
            <a:xfrm>
              <a:off x="5195919" y="3760547"/>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89" name="Straight Connector 162">
              <a:extLst>
                <a:ext uri="{FF2B5EF4-FFF2-40B4-BE49-F238E27FC236}">
                  <a16:creationId xmlns:a16="http://schemas.microsoft.com/office/drawing/2014/main" xmlns="" id="{AA406CF9-B53C-4E22-B4E4-1C36245A8CC0}"/>
                </a:ext>
              </a:extLst>
            </p:cNvPr>
            <p:cNvCxnSpPr>
              <a:cxnSpLocks/>
            </p:cNvCxnSpPr>
            <p:nvPr/>
          </p:nvCxnSpPr>
          <p:spPr bwMode="auto">
            <a:xfrm>
              <a:off x="5208046" y="386360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94" name="Straight Connector 163">
              <a:extLst>
                <a:ext uri="{FF2B5EF4-FFF2-40B4-BE49-F238E27FC236}">
                  <a16:creationId xmlns:a16="http://schemas.microsoft.com/office/drawing/2014/main" xmlns="" id="{586C1FFD-CAB4-4A7B-9886-2E49A7C3A185}"/>
                </a:ext>
              </a:extLst>
            </p:cNvPr>
            <p:cNvCxnSpPr>
              <a:cxnSpLocks/>
            </p:cNvCxnSpPr>
            <p:nvPr/>
          </p:nvCxnSpPr>
          <p:spPr bwMode="auto">
            <a:xfrm>
              <a:off x="5403697" y="406971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95" name="Straight Connector 164">
              <a:extLst>
                <a:ext uri="{FF2B5EF4-FFF2-40B4-BE49-F238E27FC236}">
                  <a16:creationId xmlns:a16="http://schemas.microsoft.com/office/drawing/2014/main" xmlns="" id="{077880D8-B3DF-44AC-95CB-05EAECD80C6F}"/>
                </a:ext>
              </a:extLst>
            </p:cNvPr>
            <p:cNvCxnSpPr>
              <a:cxnSpLocks/>
            </p:cNvCxnSpPr>
            <p:nvPr/>
          </p:nvCxnSpPr>
          <p:spPr bwMode="auto">
            <a:xfrm>
              <a:off x="5257363" y="386896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96" name="Straight Connector 165">
              <a:extLst>
                <a:ext uri="{FF2B5EF4-FFF2-40B4-BE49-F238E27FC236}">
                  <a16:creationId xmlns:a16="http://schemas.microsoft.com/office/drawing/2014/main" xmlns="" id="{C22F52C8-4E3C-44A2-82AF-6163ABCD343E}"/>
                </a:ext>
              </a:extLst>
            </p:cNvPr>
            <p:cNvCxnSpPr>
              <a:cxnSpLocks/>
            </p:cNvCxnSpPr>
            <p:nvPr/>
          </p:nvCxnSpPr>
          <p:spPr bwMode="auto">
            <a:xfrm>
              <a:off x="5273532" y="3868969"/>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97" name="Straight Connector 166">
              <a:extLst>
                <a:ext uri="{FF2B5EF4-FFF2-40B4-BE49-F238E27FC236}">
                  <a16:creationId xmlns:a16="http://schemas.microsoft.com/office/drawing/2014/main" xmlns="" id="{33D32DEF-0FB3-474E-A7A8-9582BA3703A4}"/>
                </a:ext>
              </a:extLst>
            </p:cNvPr>
            <p:cNvCxnSpPr>
              <a:cxnSpLocks/>
            </p:cNvCxnSpPr>
            <p:nvPr/>
          </p:nvCxnSpPr>
          <p:spPr bwMode="auto">
            <a:xfrm>
              <a:off x="5431994" y="406971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98" name="Straight Connector 167">
              <a:extLst>
                <a:ext uri="{FF2B5EF4-FFF2-40B4-BE49-F238E27FC236}">
                  <a16:creationId xmlns:a16="http://schemas.microsoft.com/office/drawing/2014/main" xmlns="" id="{2573DBFC-3088-4687-9C3A-5D56D4F7102B}"/>
                </a:ext>
              </a:extLst>
            </p:cNvPr>
            <p:cNvCxnSpPr>
              <a:cxnSpLocks/>
            </p:cNvCxnSpPr>
            <p:nvPr/>
          </p:nvCxnSpPr>
          <p:spPr bwMode="auto">
            <a:xfrm>
              <a:off x="5458673" y="4069712"/>
              <a:ext cx="0" cy="85879"/>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190" name="Rectangle 1">
              <a:extLst>
                <a:ext uri="{FF2B5EF4-FFF2-40B4-BE49-F238E27FC236}">
                  <a16:creationId xmlns:a16="http://schemas.microsoft.com/office/drawing/2014/main" xmlns="" id="{06025619-9986-48EA-BCE1-162FF1EAF399}"/>
                </a:ext>
              </a:extLst>
            </p:cNvPr>
            <p:cNvSpPr>
              <a:spLocks noChangeArrowheads="1"/>
            </p:cNvSpPr>
            <p:nvPr/>
          </p:nvSpPr>
          <p:spPr bwMode="auto">
            <a:xfrm>
              <a:off x="1675192" y="4058908"/>
              <a:ext cx="2826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HR: 0.46 </a:t>
              </a:r>
            </a:p>
            <a:p>
              <a:pPr algn="l"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(95% CI: 0.37-0.57; </a:t>
              </a:r>
              <a:r>
                <a:rPr lang="en-US" altLang="en-US" sz="1800" i="1" dirty="0">
                  <a:solidFill>
                    <a:srgbClr val="000000"/>
                  </a:solidFill>
                  <a:latin typeface="Calibri" panose="020F0502020204030204" pitchFamily="34" charset="0"/>
                  <a:cs typeface="Arial" panose="020B0604020202020204" pitchFamily="34" charset="0"/>
                </a:rPr>
                <a:t>P</a:t>
              </a:r>
              <a:r>
                <a:rPr lang="en-US" altLang="en-US" sz="1800" dirty="0">
                  <a:solidFill>
                    <a:srgbClr val="000000"/>
                  </a:solidFill>
                  <a:latin typeface="Calibri" panose="020F0502020204030204" pitchFamily="34" charset="0"/>
                  <a:cs typeface="Arial" panose="020B0604020202020204" pitchFamily="34" charset="0"/>
                </a:rPr>
                <a:t> &lt;.001)</a:t>
              </a:r>
            </a:p>
          </p:txBody>
        </p:sp>
        <p:sp>
          <p:nvSpPr>
            <p:cNvPr id="234" name="TextBox 9">
              <a:extLst>
                <a:ext uri="{FF2B5EF4-FFF2-40B4-BE49-F238E27FC236}">
                  <a16:creationId xmlns:a16="http://schemas.microsoft.com/office/drawing/2014/main" xmlns="" id="{0B52E07C-A374-4342-A3C6-1CC9D1C3F5FE}"/>
                </a:ext>
              </a:extLst>
            </p:cNvPr>
            <p:cNvSpPr txBox="1">
              <a:spLocks noChangeArrowheads="1"/>
            </p:cNvSpPr>
            <p:nvPr/>
          </p:nvSpPr>
          <p:spPr bwMode="auto">
            <a:xfrm rot="-5400000">
              <a:off x="-117505" y="3406446"/>
              <a:ext cx="2315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2000" b="1" dirty="0">
                  <a:solidFill>
                    <a:srgbClr val="000000"/>
                  </a:solidFill>
                  <a:latin typeface="Calibri" panose="020F0502020204030204" pitchFamily="34" charset="0"/>
                  <a:cs typeface="Arial" panose="020B0604020202020204" pitchFamily="34" charset="0"/>
                </a:rPr>
                <a:t>Probability of PFS</a:t>
              </a:r>
            </a:p>
          </p:txBody>
        </p:sp>
        <p:sp>
          <p:nvSpPr>
            <p:cNvPr id="235" name="TextBox 44">
              <a:extLst>
                <a:ext uri="{FF2B5EF4-FFF2-40B4-BE49-F238E27FC236}">
                  <a16:creationId xmlns:a16="http://schemas.microsoft.com/office/drawing/2014/main" xmlns="" id="{37D6EFE1-ED9D-410F-84D5-CF51FEEE152B}"/>
                </a:ext>
              </a:extLst>
            </p:cNvPr>
            <p:cNvSpPr txBox="1">
              <a:spLocks noChangeArrowheads="1"/>
            </p:cNvSpPr>
            <p:nvPr/>
          </p:nvSpPr>
          <p:spPr bwMode="auto">
            <a:xfrm>
              <a:off x="1635389" y="4993397"/>
              <a:ext cx="4132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b="1" dirty="0">
                  <a:solidFill>
                    <a:srgbClr val="000000"/>
                  </a:solidFill>
                  <a:latin typeface="Calibri" panose="020F0502020204030204" pitchFamily="34" charset="0"/>
                  <a:cs typeface="Arial" panose="020B0604020202020204" pitchFamily="34" charset="0"/>
                </a:rPr>
                <a:t>Mo</a:t>
              </a:r>
            </a:p>
          </p:txBody>
        </p:sp>
        <p:sp>
          <p:nvSpPr>
            <p:cNvPr id="57" name="TextBox 44">
              <a:extLst>
                <a:ext uri="{FF2B5EF4-FFF2-40B4-BE49-F238E27FC236}">
                  <a16:creationId xmlns:a16="http://schemas.microsoft.com/office/drawing/2014/main" xmlns="" id="{F671C406-0830-4EE6-B96A-B1C2770DCA02}"/>
                </a:ext>
              </a:extLst>
            </p:cNvPr>
            <p:cNvSpPr txBox="1">
              <a:spLocks noChangeArrowheads="1"/>
            </p:cNvSpPr>
            <p:nvPr/>
          </p:nvSpPr>
          <p:spPr bwMode="auto">
            <a:xfrm>
              <a:off x="1635389" y="1476922"/>
              <a:ext cx="3967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2200" b="1" dirty="0">
                  <a:solidFill>
                    <a:srgbClr val="000000"/>
                  </a:solidFill>
                  <a:latin typeface="Calibri" panose="020F0502020204030204" pitchFamily="34" charset="0"/>
                  <a:cs typeface="Arial" panose="020B0604020202020204" pitchFamily="34" charset="0"/>
                </a:rPr>
                <a:t>PFS</a:t>
              </a:r>
            </a:p>
          </p:txBody>
        </p:sp>
      </p:grpSp>
      <p:graphicFrame>
        <p:nvGraphicFramePr>
          <p:cNvPr id="287" name="Table 286">
            <a:extLst>
              <a:ext uri="{FF2B5EF4-FFF2-40B4-BE49-F238E27FC236}">
                <a16:creationId xmlns:a16="http://schemas.microsoft.com/office/drawing/2014/main" xmlns="" id="{5B6CD6E6-2293-494C-BF5B-A4FC836FC7B7}"/>
              </a:ext>
            </a:extLst>
          </p:cNvPr>
          <p:cNvGraphicFramePr>
            <a:graphicFrameLocks noGrp="1"/>
          </p:cNvGraphicFramePr>
          <p:nvPr>
            <p:extLst>
              <p:ext uri="{D42A27DB-BD31-4B8C-83A1-F6EECF244321}">
                <p14:modId xmlns:p14="http://schemas.microsoft.com/office/powerpoint/2010/main" val="1517205495"/>
              </p:ext>
            </p:extLst>
          </p:nvPr>
        </p:nvGraphicFramePr>
        <p:xfrm>
          <a:off x="7896475" y="1360947"/>
          <a:ext cx="4062466" cy="1249566"/>
        </p:xfrm>
        <a:graphic>
          <a:graphicData uri="http://schemas.openxmlformats.org/drawingml/2006/table">
            <a:tbl>
              <a:tblPr firstRow="1" bandRow="1">
                <a:tableStyleId>{2D5ABB26-0587-4C30-8999-92F81FD0307C}</a:tableStyleId>
              </a:tblPr>
              <a:tblGrid>
                <a:gridCol w="2553986">
                  <a:extLst>
                    <a:ext uri="{9D8B030D-6E8A-4147-A177-3AD203B41FA5}">
                      <a16:colId xmlns:a16="http://schemas.microsoft.com/office/drawing/2014/main" xmlns="" val="4185193767"/>
                    </a:ext>
                  </a:extLst>
                </a:gridCol>
                <a:gridCol w="1508480">
                  <a:extLst>
                    <a:ext uri="{9D8B030D-6E8A-4147-A177-3AD203B41FA5}">
                      <a16:colId xmlns:a16="http://schemas.microsoft.com/office/drawing/2014/main" xmlns="" val="2637324182"/>
                    </a:ext>
                  </a:extLst>
                </a:gridCol>
              </a:tblGrid>
              <a:tr h="0">
                <a:tc>
                  <a:txBody>
                    <a:bodyPr/>
                    <a:lstStyle/>
                    <a:p>
                      <a:endParaRPr lang="en-US" sz="1600" dirty="0">
                        <a:solidFill>
                          <a:schemeClr val="bg1"/>
                        </a:solidFill>
                      </a:endParaRPr>
                    </a:p>
                  </a:txBody>
                  <a:tcPr marL="91197" marR="91197" marT="45701" marB="45701">
                    <a:noFill/>
                  </a:tcPr>
                </a:tc>
                <a:tc>
                  <a:txBody>
                    <a:bodyPr/>
                    <a:lstStyle/>
                    <a:p>
                      <a:pPr algn="ctr"/>
                      <a:r>
                        <a:rPr lang="en-US" sz="1600" b="1" dirty="0">
                          <a:solidFill>
                            <a:schemeClr val="bg1"/>
                          </a:solidFill>
                          <a:latin typeface="Calibri" panose="020F0502020204030204" pitchFamily="34" charset="0"/>
                        </a:rPr>
                        <a:t>Median OS, </a:t>
                      </a:r>
                    </a:p>
                    <a:p>
                      <a:pPr algn="ctr"/>
                      <a:r>
                        <a:rPr lang="en-US" sz="1600" b="1" dirty="0">
                          <a:solidFill>
                            <a:schemeClr val="bg1"/>
                          </a:solidFill>
                          <a:latin typeface="Calibri" panose="020F0502020204030204" pitchFamily="34" charset="0"/>
                        </a:rPr>
                        <a:t>Mo (95% CI)</a:t>
                      </a:r>
                    </a:p>
                  </a:txBody>
                  <a:tcPr marL="91197" marR="91197" marT="45701" marB="45701">
                    <a:noFill/>
                  </a:tcPr>
                </a:tc>
                <a:extLst>
                  <a:ext uri="{0D108BD9-81ED-4DB2-BD59-A6C34878D82A}">
                    <a16:rowId xmlns:a16="http://schemas.microsoft.com/office/drawing/2014/main" xmlns="" val="3708743923"/>
                  </a:ext>
                </a:extLst>
              </a:tr>
              <a:tr h="0">
                <a:tc>
                  <a:txBody>
                    <a:bodyPr/>
                    <a:lstStyle/>
                    <a:p>
                      <a:pPr algn="r"/>
                      <a:r>
                        <a:rPr lang="en-US" sz="1600" b="1" dirty="0">
                          <a:solidFill>
                            <a:schemeClr val="accent1"/>
                          </a:solidFill>
                          <a:latin typeface="Calibri" panose="020F0502020204030204" pitchFamily="34" charset="0"/>
                        </a:rPr>
                        <a:t>Osimertinib (n = 279)</a:t>
                      </a:r>
                    </a:p>
                  </a:txBody>
                  <a:tcPr marL="91197" marR="91197" marT="45701" marB="45701">
                    <a:noFill/>
                  </a:tcPr>
                </a:tc>
                <a:tc>
                  <a:txBody>
                    <a:bodyPr/>
                    <a:lstStyle/>
                    <a:p>
                      <a:pPr algn="ctr"/>
                      <a:r>
                        <a:rPr lang="en-US" sz="1600" dirty="0">
                          <a:solidFill>
                            <a:schemeClr val="bg1"/>
                          </a:solidFill>
                          <a:latin typeface="Calibri" panose="020F0502020204030204" pitchFamily="34" charset="0"/>
                        </a:rPr>
                        <a:t>38.6 (34.5-41.8)</a:t>
                      </a:r>
                    </a:p>
                  </a:txBody>
                  <a:tcPr marL="91197" marR="91197" marT="45701" marB="45701">
                    <a:noFill/>
                  </a:tcPr>
                </a:tc>
                <a:extLst>
                  <a:ext uri="{0D108BD9-81ED-4DB2-BD59-A6C34878D82A}">
                    <a16:rowId xmlns:a16="http://schemas.microsoft.com/office/drawing/2014/main" xmlns="" val="225034385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3"/>
                          </a:solidFill>
                          <a:latin typeface="Calibri" panose="020F0502020204030204" pitchFamily="34" charset="0"/>
                        </a:rPr>
                        <a:t>Erlotinib/gefitinib (n = 277)</a:t>
                      </a:r>
                    </a:p>
                  </a:txBody>
                  <a:tcPr marL="91197" marR="91197" marT="45701" marB="45701">
                    <a:noFill/>
                  </a:tcPr>
                </a:tc>
                <a:tc>
                  <a:txBody>
                    <a:bodyPr/>
                    <a:lstStyle/>
                    <a:p>
                      <a:pPr algn="ctr"/>
                      <a:r>
                        <a:rPr lang="en-US" sz="1600" dirty="0">
                          <a:solidFill>
                            <a:schemeClr val="bg1"/>
                          </a:solidFill>
                          <a:latin typeface="Calibri" panose="020F0502020204030204" pitchFamily="34" charset="0"/>
                        </a:rPr>
                        <a:t>31.8 (26.6-36.0)</a:t>
                      </a:r>
                    </a:p>
                  </a:txBody>
                  <a:tcPr marL="91197" marR="91197" marT="45701" marB="45701">
                    <a:noFill/>
                  </a:tcPr>
                </a:tc>
                <a:extLst>
                  <a:ext uri="{0D108BD9-81ED-4DB2-BD59-A6C34878D82A}">
                    <a16:rowId xmlns:a16="http://schemas.microsoft.com/office/drawing/2014/main" xmlns="" val="2016011651"/>
                  </a:ext>
                </a:extLst>
              </a:tr>
            </a:tbl>
          </a:graphicData>
        </a:graphic>
      </p:graphicFrame>
      <p:grpSp>
        <p:nvGrpSpPr>
          <p:cNvPr id="17" name="Group 16">
            <a:extLst>
              <a:ext uri="{FF2B5EF4-FFF2-40B4-BE49-F238E27FC236}">
                <a16:creationId xmlns:a16="http://schemas.microsoft.com/office/drawing/2014/main" xmlns="" id="{8EF9F17B-F1B9-4FD4-BE56-4C2F23FB8145}"/>
              </a:ext>
            </a:extLst>
          </p:cNvPr>
          <p:cNvGrpSpPr/>
          <p:nvPr/>
        </p:nvGrpSpPr>
        <p:grpSpPr>
          <a:xfrm>
            <a:off x="5933402" y="1362648"/>
            <a:ext cx="5225376" cy="3885807"/>
            <a:chOff x="6389484" y="1476922"/>
            <a:chExt cx="5238335" cy="3885807"/>
          </a:xfrm>
        </p:grpSpPr>
        <p:sp>
          <p:nvSpPr>
            <p:cNvPr id="366" name="TextBox 44">
              <a:extLst>
                <a:ext uri="{FF2B5EF4-FFF2-40B4-BE49-F238E27FC236}">
                  <a16:creationId xmlns:a16="http://schemas.microsoft.com/office/drawing/2014/main" xmlns="" id="{D0F6BD82-F3C0-45F2-AC33-92A27CA6C9EC}"/>
                </a:ext>
              </a:extLst>
            </p:cNvPr>
            <p:cNvSpPr txBox="1">
              <a:spLocks noChangeArrowheads="1"/>
            </p:cNvSpPr>
            <p:nvPr/>
          </p:nvSpPr>
          <p:spPr bwMode="auto">
            <a:xfrm>
              <a:off x="7110475" y="1476922"/>
              <a:ext cx="4246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2200" b="1" dirty="0">
                  <a:solidFill>
                    <a:srgbClr val="000000"/>
                  </a:solidFill>
                  <a:latin typeface="Calibri" panose="020F0502020204030204" pitchFamily="34" charset="0"/>
                  <a:cs typeface="Arial" panose="020B0604020202020204" pitchFamily="34" charset="0"/>
                </a:rPr>
                <a:t>Updated OS</a:t>
              </a:r>
            </a:p>
          </p:txBody>
        </p:sp>
        <p:sp>
          <p:nvSpPr>
            <p:cNvPr id="192" name="Rectangle 1">
              <a:extLst>
                <a:ext uri="{FF2B5EF4-FFF2-40B4-BE49-F238E27FC236}">
                  <a16:creationId xmlns:a16="http://schemas.microsoft.com/office/drawing/2014/main" xmlns="" id="{29335D9E-FBF1-42AE-ACED-F9820A46C8C1}"/>
                </a:ext>
              </a:extLst>
            </p:cNvPr>
            <p:cNvSpPr>
              <a:spLocks noChangeArrowheads="1"/>
            </p:cNvSpPr>
            <p:nvPr/>
          </p:nvSpPr>
          <p:spPr bwMode="auto">
            <a:xfrm>
              <a:off x="7204944" y="4080039"/>
              <a:ext cx="32351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HR: 0.80 </a:t>
              </a:r>
            </a:p>
            <a:p>
              <a:pPr algn="l"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(95.05% CI: 0.64-1.00; </a:t>
              </a:r>
              <a:r>
                <a:rPr lang="en-US" altLang="en-US" sz="1800" i="1" dirty="0">
                  <a:solidFill>
                    <a:srgbClr val="000000"/>
                  </a:solidFill>
                  <a:latin typeface="Calibri" panose="020F0502020204030204" pitchFamily="34" charset="0"/>
                  <a:cs typeface="Arial" panose="020B0604020202020204" pitchFamily="34" charset="0"/>
                </a:rPr>
                <a:t>P</a:t>
              </a:r>
              <a:r>
                <a:rPr lang="en-US" altLang="en-US" sz="1800" dirty="0">
                  <a:solidFill>
                    <a:srgbClr val="000000"/>
                  </a:solidFill>
                  <a:latin typeface="Calibri" panose="020F0502020204030204" pitchFamily="34" charset="0"/>
                  <a:cs typeface="Arial" panose="020B0604020202020204" pitchFamily="34" charset="0"/>
                </a:rPr>
                <a:t> = 0.046)</a:t>
              </a:r>
            </a:p>
          </p:txBody>
        </p:sp>
        <p:sp>
          <p:nvSpPr>
            <p:cNvPr id="210" name="TextBox 9">
              <a:extLst>
                <a:ext uri="{FF2B5EF4-FFF2-40B4-BE49-F238E27FC236}">
                  <a16:creationId xmlns:a16="http://schemas.microsoft.com/office/drawing/2014/main" xmlns="" id="{C5A6DAB6-81ED-4441-91BD-48EE2228CA66}"/>
                </a:ext>
              </a:extLst>
            </p:cNvPr>
            <p:cNvSpPr txBox="1">
              <a:spLocks noChangeArrowheads="1"/>
            </p:cNvSpPr>
            <p:nvPr/>
          </p:nvSpPr>
          <p:spPr bwMode="auto">
            <a:xfrm rot="16200000">
              <a:off x="5343351" y="3431506"/>
              <a:ext cx="24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2000" b="1" dirty="0">
                  <a:solidFill>
                    <a:srgbClr val="000000"/>
                  </a:solidFill>
                  <a:latin typeface="Calibri" panose="020F0502020204030204" pitchFamily="34" charset="0"/>
                  <a:cs typeface="Arial" panose="020B0604020202020204" pitchFamily="34" charset="0"/>
                </a:rPr>
                <a:t>Probability of OS</a:t>
              </a:r>
            </a:p>
          </p:txBody>
        </p:sp>
        <p:sp>
          <p:nvSpPr>
            <p:cNvPr id="211" name="TextBox 44">
              <a:extLst>
                <a:ext uri="{FF2B5EF4-FFF2-40B4-BE49-F238E27FC236}">
                  <a16:creationId xmlns:a16="http://schemas.microsoft.com/office/drawing/2014/main" xmlns="" id="{55835748-C521-4DD8-B2CE-B819749D2D42}"/>
                </a:ext>
              </a:extLst>
            </p:cNvPr>
            <p:cNvSpPr txBox="1">
              <a:spLocks noChangeArrowheads="1"/>
            </p:cNvSpPr>
            <p:nvPr/>
          </p:nvSpPr>
          <p:spPr bwMode="auto">
            <a:xfrm>
              <a:off x="7179208" y="4993397"/>
              <a:ext cx="41881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b="1" dirty="0">
                  <a:solidFill>
                    <a:srgbClr val="000000"/>
                  </a:solidFill>
                  <a:latin typeface="Calibri" panose="020F0502020204030204" pitchFamily="34" charset="0"/>
                  <a:cs typeface="Arial" panose="020B0604020202020204" pitchFamily="34" charset="0"/>
                </a:rPr>
                <a:t>Mo</a:t>
              </a:r>
            </a:p>
          </p:txBody>
        </p:sp>
        <p:sp>
          <p:nvSpPr>
            <p:cNvPr id="212" name="Freeform: Shape 1">
              <a:extLst>
                <a:ext uri="{FF2B5EF4-FFF2-40B4-BE49-F238E27FC236}">
                  <a16:creationId xmlns:a16="http://schemas.microsoft.com/office/drawing/2014/main" xmlns="" id="{7BAF6CB1-9A31-40A4-A0D3-8B7AD989AF8F}"/>
                </a:ext>
              </a:extLst>
            </p:cNvPr>
            <p:cNvSpPr>
              <a:spLocks/>
            </p:cNvSpPr>
            <p:nvPr/>
          </p:nvSpPr>
          <p:spPr bwMode="auto">
            <a:xfrm>
              <a:off x="7177336" y="2362504"/>
              <a:ext cx="4268841" cy="2354130"/>
            </a:xfrm>
            <a:custGeom>
              <a:avLst/>
              <a:gdLst>
                <a:gd name="T0" fmla="*/ 0 w 5286703"/>
                <a:gd name="T1" fmla="*/ 0 h 2942896"/>
                <a:gd name="T2" fmla="*/ 0 w 5286703"/>
                <a:gd name="T3" fmla="*/ 2939121 h 2942896"/>
                <a:gd name="T4" fmla="*/ 5285719 w 5286703"/>
                <a:gd name="T5" fmla="*/ 2939121 h 2942896"/>
                <a:gd name="T6" fmla="*/ 0 60000 65536"/>
                <a:gd name="T7" fmla="*/ 0 60000 65536"/>
                <a:gd name="T8" fmla="*/ 0 60000 65536"/>
              </a:gdLst>
              <a:ahLst/>
              <a:cxnLst>
                <a:cxn ang="T6">
                  <a:pos x="T0" y="T1"/>
                </a:cxn>
                <a:cxn ang="T7">
                  <a:pos x="T2" y="T3"/>
                </a:cxn>
                <a:cxn ang="T8">
                  <a:pos x="T4" y="T5"/>
                </a:cxn>
              </a:cxnLst>
              <a:rect l="0" t="0" r="r" b="b"/>
              <a:pathLst>
                <a:path w="5286703" h="2942896">
                  <a:moveTo>
                    <a:pt x="0" y="0"/>
                  </a:moveTo>
                  <a:lnTo>
                    <a:pt x="0" y="2942896"/>
                  </a:lnTo>
                  <a:lnTo>
                    <a:pt x="5286703" y="2942896"/>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l"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nvGrpSpPr>
            <p:cNvPr id="213" name="Group 2">
              <a:extLst>
                <a:ext uri="{FF2B5EF4-FFF2-40B4-BE49-F238E27FC236}">
                  <a16:creationId xmlns:a16="http://schemas.microsoft.com/office/drawing/2014/main" xmlns="" id="{6C11E0CA-125C-48C7-BA68-7A1AE91DFD72}"/>
                </a:ext>
              </a:extLst>
            </p:cNvPr>
            <p:cNvGrpSpPr>
              <a:grpSpLocks/>
            </p:cNvGrpSpPr>
            <p:nvPr/>
          </p:nvGrpSpPr>
          <p:grpSpPr bwMode="auto">
            <a:xfrm>
              <a:off x="6688565" y="2215135"/>
              <a:ext cx="477594" cy="2717722"/>
              <a:chOff x="1707371" y="1519751"/>
              <a:chExt cx="591953" cy="3226987"/>
            </a:xfrm>
          </p:grpSpPr>
          <p:sp>
            <p:nvSpPr>
              <p:cNvPr id="246" name="TextBox 11">
                <a:extLst>
                  <a:ext uri="{FF2B5EF4-FFF2-40B4-BE49-F238E27FC236}">
                    <a16:creationId xmlns:a16="http://schemas.microsoft.com/office/drawing/2014/main" xmlns="" id="{CB61FEF2-3477-48E5-8189-608072B2C574}"/>
                  </a:ext>
                </a:extLst>
              </p:cNvPr>
              <p:cNvSpPr txBox="1">
                <a:spLocks noChangeArrowheads="1"/>
              </p:cNvSpPr>
              <p:nvPr/>
            </p:nvSpPr>
            <p:spPr bwMode="auto">
              <a:xfrm>
                <a:off x="1707372" y="1519751"/>
                <a:ext cx="591952"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1.0</a:t>
                </a:r>
              </a:p>
            </p:txBody>
          </p:sp>
          <p:sp>
            <p:nvSpPr>
              <p:cNvPr id="247" name="TextBox 12">
                <a:extLst>
                  <a:ext uri="{FF2B5EF4-FFF2-40B4-BE49-F238E27FC236}">
                    <a16:creationId xmlns:a16="http://schemas.microsoft.com/office/drawing/2014/main" xmlns="" id="{20B5EEFE-7334-4D36-B962-A30BC32B1301}"/>
                  </a:ext>
                </a:extLst>
              </p:cNvPr>
              <p:cNvSpPr txBox="1">
                <a:spLocks noChangeArrowheads="1"/>
              </p:cNvSpPr>
              <p:nvPr/>
            </p:nvSpPr>
            <p:spPr bwMode="auto">
              <a:xfrm>
                <a:off x="1707371" y="2081873"/>
                <a:ext cx="591953"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0.8</a:t>
                </a:r>
              </a:p>
            </p:txBody>
          </p:sp>
          <p:sp>
            <p:nvSpPr>
              <p:cNvPr id="248" name="TextBox 13">
                <a:extLst>
                  <a:ext uri="{FF2B5EF4-FFF2-40B4-BE49-F238E27FC236}">
                    <a16:creationId xmlns:a16="http://schemas.microsoft.com/office/drawing/2014/main" xmlns="" id="{A9DDFB18-BA0D-4258-97A2-627D54801831}"/>
                  </a:ext>
                </a:extLst>
              </p:cNvPr>
              <p:cNvSpPr txBox="1">
                <a:spLocks noChangeArrowheads="1"/>
              </p:cNvSpPr>
              <p:nvPr/>
            </p:nvSpPr>
            <p:spPr bwMode="auto">
              <a:xfrm>
                <a:off x="1707371" y="2643995"/>
                <a:ext cx="591953"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0.6</a:t>
                </a:r>
              </a:p>
            </p:txBody>
          </p:sp>
          <p:sp>
            <p:nvSpPr>
              <p:cNvPr id="249" name="TextBox 14">
                <a:extLst>
                  <a:ext uri="{FF2B5EF4-FFF2-40B4-BE49-F238E27FC236}">
                    <a16:creationId xmlns:a16="http://schemas.microsoft.com/office/drawing/2014/main" xmlns="" id="{58DD94F3-B4BC-4810-8C26-9B949EBCE5F7}"/>
                  </a:ext>
                </a:extLst>
              </p:cNvPr>
              <p:cNvSpPr txBox="1">
                <a:spLocks noChangeArrowheads="1"/>
              </p:cNvSpPr>
              <p:nvPr/>
            </p:nvSpPr>
            <p:spPr bwMode="auto">
              <a:xfrm>
                <a:off x="1707371" y="3206117"/>
                <a:ext cx="591953"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0.4</a:t>
                </a:r>
              </a:p>
            </p:txBody>
          </p:sp>
          <p:sp>
            <p:nvSpPr>
              <p:cNvPr id="250" name="TextBox 15">
                <a:extLst>
                  <a:ext uri="{FF2B5EF4-FFF2-40B4-BE49-F238E27FC236}">
                    <a16:creationId xmlns:a16="http://schemas.microsoft.com/office/drawing/2014/main" xmlns="" id="{FFC31488-1988-4106-8E02-5EFFE8268E9E}"/>
                  </a:ext>
                </a:extLst>
              </p:cNvPr>
              <p:cNvSpPr txBox="1">
                <a:spLocks noChangeArrowheads="1"/>
              </p:cNvSpPr>
              <p:nvPr/>
            </p:nvSpPr>
            <p:spPr bwMode="auto">
              <a:xfrm>
                <a:off x="1707371" y="3768239"/>
                <a:ext cx="591953"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0.2</a:t>
                </a:r>
              </a:p>
            </p:txBody>
          </p:sp>
          <p:sp>
            <p:nvSpPr>
              <p:cNvPr id="251" name="TextBox 16">
                <a:extLst>
                  <a:ext uri="{FF2B5EF4-FFF2-40B4-BE49-F238E27FC236}">
                    <a16:creationId xmlns:a16="http://schemas.microsoft.com/office/drawing/2014/main" xmlns="" id="{ECC8B53F-6FDD-4860-921D-5BAF290EA5F4}"/>
                  </a:ext>
                </a:extLst>
              </p:cNvPr>
              <p:cNvSpPr txBox="1">
                <a:spLocks noChangeArrowheads="1"/>
              </p:cNvSpPr>
              <p:nvPr/>
            </p:nvSpPr>
            <p:spPr bwMode="auto">
              <a:xfrm>
                <a:off x="1912103" y="4308198"/>
                <a:ext cx="374852" cy="4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800" dirty="0">
                    <a:solidFill>
                      <a:srgbClr val="000000"/>
                    </a:solidFill>
                    <a:latin typeface="Calibri" panose="020F0502020204030204" pitchFamily="34" charset="0"/>
                    <a:cs typeface="Arial" panose="020B0604020202020204" pitchFamily="34" charset="0"/>
                  </a:rPr>
                  <a:t>0</a:t>
                </a:r>
              </a:p>
            </p:txBody>
          </p:sp>
        </p:grpSp>
        <p:cxnSp>
          <p:nvCxnSpPr>
            <p:cNvPr id="224" name="Straight Connector 40">
              <a:extLst>
                <a:ext uri="{FF2B5EF4-FFF2-40B4-BE49-F238E27FC236}">
                  <a16:creationId xmlns:a16="http://schemas.microsoft.com/office/drawing/2014/main" xmlns="" id="{DD050576-F546-4CC2-BAC5-2EF5EE7D903E}"/>
                </a:ext>
              </a:extLst>
            </p:cNvPr>
            <p:cNvCxnSpPr>
              <a:cxnSpLocks noChangeShapeType="1"/>
            </p:cNvCxnSpPr>
            <p:nvPr/>
          </p:nvCxnSpPr>
          <p:spPr bwMode="auto">
            <a:xfrm rot="10800000">
              <a:off x="7118455" y="471197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5" name="Straight Connector 41">
              <a:extLst>
                <a:ext uri="{FF2B5EF4-FFF2-40B4-BE49-F238E27FC236}">
                  <a16:creationId xmlns:a16="http://schemas.microsoft.com/office/drawing/2014/main" xmlns="" id="{579EDFB3-1E5F-4114-8ACA-7B4BABDF5B75}"/>
                </a:ext>
              </a:extLst>
            </p:cNvPr>
            <p:cNvCxnSpPr>
              <a:cxnSpLocks noChangeShapeType="1"/>
            </p:cNvCxnSpPr>
            <p:nvPr/>
          </p:nvCxnSpPr>
          <p:spPr bwMode="auto">
            <a:xfrm rot="10800000">
              <a:off x="7118455" y="4257863"/>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6" name="Straight Connector 42">
              <a:extLst>
                <a:ext uri="{FF2B5EF4-FFF2-40B4-BE49-F238E27FC236}">
                  <a16:creationId xmlns:a16="http://schemas.microsoft.com/office/drawing/2014/main" xmlns="" id="{343B7540-618D-494B-8401-9CD9ABB76F08}"/>
                </a:ext>
              </a:extLst>
            </p:cNvPr>
            <p:cNvCxnSpPr>
              <a:cxnSpLocks noChangeShapeType="1"/>
            </p:cNvCxnSpPr>
            <p:nvPr/>
          </p:nvCxnSpPr>
          <p:spPr bwMode="auto">
            <a:xfrm rot="10800000">
              <a:off x="7118455" y="3790594"/>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7" name="Straight Connector 43">
              <a:extLst>
                <a:ext uri="{FF2B5EF4-FFF2-40B4-BE49-F238E27FC236}">
                  <a16:creationId xmlns:a16="http://schemas.microsoft.com/office/drawing/2014/main" xmlns="" id="{AD4FA49C-9F75-41DC-9EDC-D69659497F91}"/>
                </a:ext>
              </a:extLst>
            </p:cNvPr>
            <p:cNvCxnSpPr>
              <a:cxnSpLocks noChangeShapeType="1"/>
            </p:cNvCxnSpPr>
            <p:nvPr/>
          </p:nvCxnSpPr>
          <p:spPr bwMode="auto">
            <a:xfrm rot="10800000">
              <a:off x="7118455" y="332332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8" name="Straight Connector 44">
              <a:extLst>
                <a:ext uri="{FF2B5EF4-FFF2-40B4-BE49-F238E27FC236}">
                  <a16:creationId xmlns:a16="http://schemas.microsoft.com/office/drawing/2014/main" xmlns="" id="{8C929383-41F4-49B5-8FF5-998EDF1127B0}"/>
                </a:ext>
              </a:extLst>
            </p:cNvPr>
            <p:cNvCxnSpPr>
              <a:cxnSpLocks noChangeShapeType="1"/>
            </p:cNvCxnSpPr>
            <p:nvPr/>
          </p:nvCxnSpPr>
          <p:spPr bwMode="auto">
            <a:xfrm rot="10800000">
              <a:off x="7118455" y="2856057"/>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9" name="Straight Connector 45">
              <a:extLst>
                <a:ext uri="{FF2B5EF4-FFF2-40B4-BE49-F238E27FC236}">
                  <a16:creationId xmlns:a16="http://schemas.microsoft.com/office/drawing/2014/main" xmlns="" id="{9C86EF18-D114-4F50-902F-90470BCDBC81}"/>
                </a:ext>
              </a:extLst>
            </p:cNvPr>
            <p:cNvCxnSpPr>
              <a:cxnSpLocks noChangeShapeType="1"/>
            </p:cNvCxnSpPr>
            <p:nvPr/>
          </p:nvCxnSpPr>
          <p:spPr bwMode="auto">
            <a:xfrm rot="10800000">
              <a:off x="7109947" y="2388789"/>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32" name="TextBox 45">
              <a:extLst>
                <a:ext uri="{FF2B5EF4-FFF2-40B4-BE49-F238E27FC236}">
                  <a16:creationId xmlns:a16="http://schemas.microsoft.com/office/drawing/2014/main" xmlns="" id="{21F45A6E-143F-46AA-A145-7BA1673FA09E}"/>
                </a:ext>
              </a:extLst>
            </p:cNvPr>
            <p:cNvSpPr txBox="1">
              <a:spLocks noChangeArrowheads="1"/>
            </p:cNvSpPr>
            <p:nvPr/>
          </p:nvSpPr>
          <p:spPr bwMode="auto">
            <a:xfrm>
              <a:off x="7031707" y="474459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0</a:t>
              </a:r>
            </a:p>
          </p:txBody>
        </p:sp>
        <p:sp>
          <p:nvSpPr>
            <p:cNvPr id="233" name="TextBox 46">
              <a:extLst>
                <a:ext uri="{FF2B5EF4-FFF2-40B4-BE49-F238E27FC236}">
                  <a16:creationId xmlns:a16="http://schemas.microsoft.com/office/drawing/2014/main" xmlns="" id="{4F820134-2CAB-4218-B9CE-3B460E5235BD}"/>
                </a:ext>
              </a:extLst>
            </p:cNvPr>
            <p:cNvSpPr txBox="1">
              <a:spLocks noChangeArrowheads="1"/>
            </p:cNvSpPr>
            <p:nvPr/>
          </p:nvSpPr>
          <p:spPr bwMode="auto">
            <a:xfrm>
              <a:off x="7508905" y="474459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6</a:t>
              </a:r>
            </a:p>
          </p:txBody>
        </p:sp>
        <p:sp>
          <p:nvSpPr>
            <p:cNvPr id="236" name="TextBox 47">
              <a:extLst>
                <a:ext uri="{FF2B5EF4-FFF2-40B4-BE49-F238E27FC236}">
                  <a16:creationId xmlns:a16="http://schemas.microsoft.com/office/drawing/2014/main" xmlns="" id="{B49E2488-8399-4FF8-9F31-01360CF91B82}"/>
                </a:ext>
              </a:extLst>
            </p:cNvPr>
            <p:cNvSpPr txBox="1">
              <a:spLocks noChangeArrowheads="1"/>
            </p:cNvSpPr>
            <p:nvPr/>
          </p:nvSpPr>
          <p:spPr bwMode="auto">
            <a:xfrm>
              <a:off x="7746197" y="474459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9</a:t>
              </a:r>
            </a:p>
          </p:txBody>
        </p:sp>
        <p:sp>
          <p:nvSpPr>
            <p:cNvPr id="237" name="TextBox 48">
              <a:extLst>
                <a:ext uri="{FF2B5EF4-FFF2-40B4-BE49-F238E27FC236}">
                  <a16:creationId xmlns:a16="http://schemas.microsoft.com/office/drawing/2014/main" xmlns="" id="{F96C10C3-A7B6-4630-894A-36775C351CE8}"/>
                </a:ext>
              </a:extLst>
            </p:cNvPr>
            <p:cNvSpPr txBox="1">
              <a:spLocks noChangeArrowheads="1"/>
            </p:cNvSpPr>
            <p:nvPr/>
          </p:nvSpPr>
          <p:spPr bwMode="auto">
            <a:xfrm>
              <a:off x="8640116"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21</a:t>
              </a:r>
            </a:p>
          </p:txBody>
        </p:sp>
        <p:sp>
          <p:nvSpPr>
            <p:cNvPr id="238" name="TextBox 49">
              <a:extLst>
                <a:ext uri="{FF2B5EF4-FFF2-40B4-BE49-F238E27FC236}">
                  <a16:creationId xmlns:a16="http://schemas.microsoft.com/office/drawing/2014/main" xmlns="" id="{8C2BA493-84B1-499B-A8AE-142C1BB97044}"/>
                </a:ext>
              </a:extLst>
            </p:cNvPr>
            <p:cNvSpPr txBox="1">
              <a:spLocks noChangeArrowheads="1"/>
            </p:cNvSpPr>
            <p:nvPr/>
          </p:nvSpPr>
          <p:spPr bwMode="auto">
            <a:xfrm>
              <a:off x="7928273"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12</a:t>
              </a:r>
            </a:p>
          </p:txBody>
        </p:sp>
        <p:sp>
          <p:nvSpPr>
            <p:cNvPr id="239" name="TextBox 50">
              <a:extLst>
                <a:ext uri="{FF2B5EF4-FFF2-40B4-BE49-F238E27FC236}">
                  <a16:creationId xmlns:a16="http://schemas.microsoft.com/office/drawing/2014/main" xmlns="" id="{D86A173E-DA80-42DB-AF9D-F8A447854421}"/>
                </a:ext>
              </a:extLst>
            </p:cNvPr>
            <p:cNvSpPr txBox="1">
              <a:spLocks noChangeArrowheads="1"/>
            </p:cNvSpPr>
            <p:nvPr/>
          </p:nvSpPr>
          <p:spPr bwMode="auto">
            <a:xfrm>
              <a:off x="8404055"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18</a:t>
              </a:r>
            </a:p>
          </p:txBody>
        </p:sp>
        <p:sp>
          <p:nvSpPr>
            <p:cNvPr id="240" name="TextBox 51">
              <a:extLst>
                <a:ext uri="{FF2B5EF4-FFF2-40B4-BE49-F238E27FC236}">
                  <a16:creationId xmlns:a16="http://schemas.microsoft.com/office/drawing/2014/main" xmlns="" id="{22D73DB9-7FEC-4452-83C3-E4F6767EAD3B}"/>
                </a:ext>
              </a:extLst>
            </p:cNvPr>
            <p:cNvSpPr txBox="1">
              <a:spLocks noChangeArrowheads="1"/>
            </p:cNvSpPr>
            <p:nvPr/>
          </p:nvSpPr>
          <p:spPr bwMode="auto">
            <a:xfrm>
              <a:off x="8877239"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24</a:t>
              </a:r>
            </a:p>
          </p:txBody>
        </p:sp>
        <p:sp>
          <p:nvSpPr>
            <p:cNvPr id="241" name="TextBox 52">
              <a:extLst>
                <a:ext uri="{FF2B5EF4-FFF2-40B4-BE49-F238E27FC236}">
                  <a16:creationId xmlns:a16="http://schemas.microsoft.com/office/drawing/2014/main" xmlns="" id="{CF52B0BE-D432-4E3C-A6E0-4CA6FA0E40B9}"/>
                </a:ext>
              </a:extLst>
            </p:cNvPr>
            <p:cNvSpPr txBox="1">
              <a:spLocks noChangeArrowheads="1"/>
            </p:cNvSpPr>
            <p:nvPr/>
          </p:nvSpPr>
          <p:spPr bwMode="auto">
            <a:xfrm>
              <a:off x="9109793"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27</a:t>
              </a:r>
            </a:p>
          </p:txBody>
        </p:sp>
        <p:sp>
          <p:nvSpPr>
            <p:cNvPr id="242" name="TextBox 53">
              <a:extLst>
                <a:ext uri="{FF2B5EF4-FFF2-40B4-BE49-F238E27FC236}">
                  <a16:creationId xmlns:a16="http://schemas.microsoft.com/office/drawing/2014/main" xmlns="" id="{74781610-2C4E-4B7B-AD86-AC854484BBDD}"/>
                </a:ext>
              </a:extLst>
            </p:cNvPr>
            <p:cNvSpPr txBox="1">
              <a:spLocks noChangeArrowheads="1"/>
            </p:cNvSpPr>
            <p:nvPr/>
          </p:nvSpPr>
          <p:spPr bwMode="auto">
            <a:xfrm>
              <a:off x="8167876"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15</a:t>
              </a:r>
            </a:p>
          </p:txBody>
        </p:sp>
        <p:sp>
          <p:nvSpPr>
            <p:cNvPr id="243" name="TextBox 54">
              <a:extLst>
                <a:ext uri="{FF2B5EF4-FFF2-40B4-BE49-F238E27FC236}">
                  <a16:creationId xmlns:a16="http://schemas.microsoft.com/office/drawing/2014/main" xmlns="" id="{1570923B-7EBA-4488-BF24-69FBCBD1C4A5}"/>
                </a:ext>
              </a:extLst>
            </p:cNvPr>
            <p:cNvSpPr txBox="1">
              <a:spLocks noChangeArrowheads="1"/>
            </p:cNvSpPr>
            <p:nvPr/>
          </p:nvSpPr>
          <p:spPr bwMode="auto">
            <a:xfrm>
              <a:off x="7270113" y="474459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3</a:t>
              </a:r>
            </a:p>
          </p:txBody>
        </p:sp>
        <p:sp>
          <p:nvSpPr>
            <p:cNvPr id="244" name="TextBox 55">
              <a:extLst>
                <a:ext uri="{FF2B5EF4-FFF2-40B4-BE49-F238E27FC236}">
                  <a16:creationId xmlns:a16="http://schemas.microsoft.com/office/drawing/2014/main" xmlns="" id="{56693901-2ACA-4C87-AF2C-203E66547F31}"/>
                </a:ext>
              </a:extLst>
            </p:cNvPr>
            <p:cNvSpPr txBox="1">
              <a:spLocks noChangeArrowheads="1"/>
            </p:cNvSpPr>
            <p:nvPr/>
          </p:nvSpPr>
          <p:spPr bwMode="auto">
            <a:xfrm>
              <a:off x="9347978"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30</a:t>
              </a:r>
            </a:p>
          </p:txBody>
        </p:sp>
        <p:sp>
          <p:nvSpPr>
            <p:cNvPr id="245" name="TextBox 56">
              <a:extLst>
                <a:ext uri="{FF2B5EF4-FFF2-40B4-BE49-F238E27FC236}">
                  <a16:creationId xmlns:a16="http://schemas.microsoft.com/office/drawing/2014/main" xmlns="" id="{1D6FBE9E-B4AE-4DE2-B093-2D1571B0FB3C}"/>
                </a:ext>
              </a:extLst>
            </p:cNvPr>
            <p:cNvSpPr txBox="1">
              <a:spLocks noChangeArrowheads="1"/>
            </p:cNvSpPr>
            <p:nvPr/>
          </p:nvSpPr>
          <p:spPr bwMode="auto">
            <a:xfrm>
              <a:off x="9582542"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33</a:t>
              </a:r>
            </a:p>
          </p:txBody>
        </p:sp>
        <p:grpSp>
          <p:nvGrpSpPr>
            <p:cNvPr id="5" name="Group 4">
              <a:extLst>
                <a:ext uri="{FF2B5EF4-FFF2-40B4-BE49-F238E27FC236}">
                  <a16:creationId xmlns:a16="http://schemas.microsoft.com/office/drawing/2014/main" xmlns="" id="{16EB8370-B4A7-47E2-BDB9-00BC3AB9101C}"/>
                </a:ext>
              </a:extLst>
            </p:cNvPr>
            <p:cNvGrpSpPr/>
            <p:nvPr/>
          </p:nvGrpSpPr>
          <p:grpSpPr>
            <a:xfrm>
              <a:off x="7173490" y="4721662"/>
              <a:ext cx="4259866" cy="64008"/>
              <a:chOff x="7173490" y="4721662"/>
              <a:chExt cx="4259866" cy="64008"/>
            </a:xfrm>
          </p:grpSpPr>
          <p:cxnSp>
            <p:nvCxnSpPr>
              <p:cNvPr id="214" name="Straight Connector 38">
                <a:extLst>
                  <a:ext uri="{FF2B5EF4-FFF2-40B4-BE49-F238E27FC236}">
                    <a16:creationId xmlns:a16="http://schemas.microsoft.com/office/drawing/2014/main" xmlns="" id="{4A28210C-47BE-4FD0-BAEE-E642ED188118}"/>
                  </a:ext>
                </a:extLst>
              </p:cNvPr>
              <p:cNvCxnSpPr>
                <a:cxnSpLocks noChangeShapeType="1"/>
              </p:cNvCxnSpPr>
              <p:nvPr/>
            </p:nvCxnSpPr>
            <p:spPr bwMode="auto">
              <a:xfrm rot="5400000">
                <a:off x="9271417"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 name="Straight Connector 39">
                <a:extLst>
                  <a:ext uri="{FF2B5EF4-FFF2-40B4-BE49-F238E27FC236}">
                    <a16:creationId xmlns:a16="http://schemas.microsoft.com/office/drawing/2014/main" xmlns="" id="{98C126DF-E88E-4B9E-A9F2-38638DFA6BF6}"/>
                  </a:ext>
                </a:extLst>
              </p:cNvPr>
              <p:cNvCxnSpPr>
                <a:cxnSpLocks noChangeShapeType="1"/>
              </p:cNvCxnSpPr>
              <p:nvPr/>
            </p:nvCxnSpPr>
            <p:spPr bwMode="auto">
              <a:xfrm rot="5400000">
                <a:off x="8798099"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6" name="Straight Connector 40">
                <a:extLst>
                  <a:ext uri="{FF2B5EF4-FFF2-40B4-BE49-F238E27FC236}">
                    <a16:creationId xmlns:a16="http://schemas.microsoft.com/office/drawing/2014/main" xmlns="" id="{529F3CCB-1F5C-434B-9A52-D395E2291123}"/>
                  </a:ext>
                </a:extLst>
              </p:cNvPr>
              <p:cNvCxnSpPr>
                <a:cxnSpLocks noChangeShapeType="1"/>
              </p:cNvCxnSpPr>
              <p:nvPr/>
            </p:nvCxnSpPr>
            <p:spPr bwMode="auto">
              <a:xfrm rot="5400000">
                <a:off x="8561440"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7" name="Straight Connector 41">
                <a:extLst>
                  <a:ext uri="{FF2B5EF4-FFF2-40B4-BE49-F238E27FC236}">
                    <a16:creationId xmlns:a16="http://schemas.microsoft.com/office/drawing/2014/main" xmlns="" id="{8F0F642B-993E-47B3-944A-BE7188CB324E}"/>
                  </a:ext>
                </a:extLst>
              </p:cNvPr>
              <p:cNvCxnSpPr>
                <a:cxnSpLocks noChangeShapeType="1"/>
              </p:cNvCxnSpPr>
              <p:nvPr/>
            </p:nvCxnSpPr>
            <p:spPr bwMode="auto">
              <a:xfrm rot="5400000">
                <a:off x="8088122"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8" name="Straight Connector 42">
                <a:extLst>
                  <a:ext uri="{FF2B5EF4-FFF2-40B4-BE49-F238E27FC236}">
                    <a16:creationId xmlns:a16="http://schemas.microsoft.com/office/drawing/2014/main" xmlns="" id="{85D96EA3-6CE9-41CC-9407-0875B113AE1F}"/>
                  </a:ext>
                </a:extLst>
              </p:cNvPr>
              <p:cNvCxnSpPr>
                <a:cxnSpLocks noChangeShapeType="1"/>
              </p:cNvCxnSpPr>
              <p:nvPr/>
            </p:nvCxnSpPr>
            <p:spPr bwMode="auto">
              <a:xfrm rot="5400000">
                <a:off x="7851463"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9" name="Straight Connector 43">
                <a:extLst>
                  <a:ext uri="{FF2B5EF4-FFF2-40B4-BE49-F238E27FC236}">
                    <a16:creationId xmlns:a16="http://schemas.microsoft.com/office/drawing/2014/main" xmlns="" id="{075045CC-FAAC-41EE-AB39-7BCE4EC00925}"/>
                  </a:ext>
                </a:extLst>
              </p:cNvPr>
              <p:cNvCxnSpPr>
                <a:cxnSpLocks noChangeShapeType="1"/>
              </p:cNvCxnSpPr>
              <p:nvPr/>
            </p:nvCxnSpPr>
            <p:spPr bwMode="auto">
              <a:xfrm rot="5400000">
                <a:off x="7614804"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0" name="Straight Connector 44">
                <a:extLst>
                  <a:ext uri="{FF2B5EF4-FFF2-40B4-BE49-F238E27FC236}">
                    <a16:creationId xmlns:a16="http://schemas.microsoft.com/office/drawing/2014/main" xmlns="" id="{8351D9EC-E612-4E50-939B-4931DC98CE72}"/>
                  </a:ext>
                </a:extLst>
              </p:cNvPr>
              <p:cNvCxnSpPr>
                <a:cxnSpLocks noChangeShapeType="1"/>
              </p:cNvCxnSpPr>
              <p:nvPr/>
            </p:nvCxnSpPr>
            <p:spPr bwMode="auto">
              <a:xfrm rot="5400000">
                <a:off x="7378145"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1" name="Straight Connector 45">
                <a:extLst>
                  <a:ext uri="{FF2B5EF4-FFF2-40B4-BE49-F238E27FC236}">
                    <a16:creationId xmlns:a16="http://schemas.microsoft.com/office/drawing/2014/main" xmlns="" id="{E63B9457-8001-4DB0-A9D5-46B69C1ADEC3}"/>
                  </a:ext>
                </a:extLst>
              </p:cNvPr>
              <p:cNvCxnSpPr>
                <a:cxnSpLocks noChangeShapeType="1"/>
              </p:cNvCxnSpPr>
              <p:nvPr/>
            </p:nvCxnSpPr>
            <p:spPr bwMode="auto">
              <a:xfrm rot="5400000">
                <a:off x="7141486"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2" name="Straight Connector 63">
                <a:extLst>
                  <a:ext uri="{FF2B5EF4-FFF2-40B4-BE49-F238E27FC236}">
                    <a16:creationId xmlns:a16="http://schemas.microsoft.com/office/drawing/2014/main" xmlns="" id="{D9989BB7-FC44-4F90-BD7E-4C0D5A19E4C4}"/>
                  </a:ext>
                </a:extLst>
              </p:cNvPr>
              <p:cNvCxnSpPr>
                <a:cxnSpLocks noChangeShapeType="1"/>
              </p:cNvCxnSpPr>
              <p:nvPr/>
            </p:nvCxnSpPr>
            <p:spPr bwMode="auto">
              <a:xfrm rot="5400000">
                <a:off x="10454712"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23" name="Straight Connector 64">
                <a:extLst>
                  <a:ext uri="{FF2B5EF4-FFF2-40B4-BE49-F238E27FC236}">
                    <a16:creationId xmlns:a16="http://schemas.microsoft.com/office/drawing/2014/main" xmlns="" id="{4BF8F114-8B66-4530-80D6-8F6113218AC3}"/>
                  </a:ext>
                </a:extLst>
              </p:cNvPr>
              <p:cNvCxnSpPr>
                <a:cxnSpLocks noChangeShapeType="1"/>
              </p:cNvCxnSpPr>
              <p:nvPr/>
            </p:nvCxnSpPr>
            <p:spPr bwMode="auto">
              <a:xfrm rot="5400000">
                <a:off x="9744735"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30" name="Straight Connector 63">
                <a:extLst>
                  <a:ext uri="{FF2B5EF4-FFF2-40B4-BE49-F238E27FC236}">
                    <a16:creationId xmlns:a16="http://schemas.microsoft.com/office/drawing/2014/main" xmlns="" id="{57701A00-C87D-49AE-B549-59E5954D295E}"/>
                  </a:ext>
                </a:extLst>
              </p:cNvPr>
              <p:cNvCxnSpPr>
                <a:cxnSpLocks noChangeShapeType="1"/>
              </p:cNvCxnSpPr>
              <p:nvPr/>
            </p:nvCxnSpPr>
            <p:spPr bwMode="auto">
              <a:xfrm rot="5400000">
                <a:off x="11401352"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31" name="Straight Connector 64">
                <a:extLst>
                  <a:ext uri="{FF2B5EF4-FFF2-40B4-BE49-F238E27FC236}">
                    <a16:creationId xmlns:a16="http://schemas.microsoft.com/office/drawing/2014/main" xmlns="" id="{5FA9CFC1-904A-4EBD-B23B-A3D976E9881E}"/>
                  </a:ext>
                </a:extLst>
              </p:cNvPr>
              <p:cNvCxnSpPr>
                <a:cxnSpLocks noChangeShapeType="1"/>
              </p:cNvCxnSpPr>
              <p:nvPr/>
            </p:nvCxnSpPr>
            <p:spPr bwMode="auto">
              <a:xfrm rot="5400000">
                <a:off x="10928030"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2" name="Straight Connector 64">
                <a:extLst>
                  <a:ext uri="{FF2B5EF4-FFF2-40B4-BE49-F238E27FC236}">
                    <a16:creationId xmlns:a16="http://schemas.microsoft.com/office/drawing/2014/main" xmlns="" id="{BCA68A78-9E5C-4E24-B2FB-BCB676E0C647}"/>
                  </a:ext>
                </a:extLst>
              </p:cNvPr>
              <p:cNvCxnSpPr>
                <a:cxnSpLocks noChangeShapeType="1"/>
              </p:cNvCxnSpPr>
              <p:nvPr/>
            </p:nvCxnSpPr>
            <p:spPr bwMode="auto">
              <a:xfrm rot="5400000">
                <a:off x="11164689"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4" name="Straight Connector 64">
                <a:extLst>
                  <a:ext uri="{FF2B5EF4-FFF2-40B4-BE49-F238E27FC236}">
                    <a16:creationId xmlns:a16="http://schemas.microsoft.com/office/drawing/2014/main" xmlns="" id="{DDB92072-7A9C-417F-8803-ED820B3640BA}"/>
                  </a:ext>
                </a:extLst>
              </p:cNvPr>
              <p:cNvCxnSpPr>
                <a:cxnSpLocks noChangeShapeType="1"/>
              </p:cNvCxnSpPr>
              <p:nvPr/>
            </p:nvCxnSpPr>
            <p:spPr bwMode="auto">
              <a:xfrm rot="5400000">
                <a:off x="9981394"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5" name="Straight Connector 64">
                <a:extLst>
                  <a:ext uri="{FF2B5EF4-FFF2-40B4-BE49-F238E27FC236}">
                    <a16:creationId xmlns:a16="http://schemas.microsoft.com/office/drawing/2014/main" xmlns="" id="{D9AD91D6-9AAD-4AF2-823C-F8367D6D2DB3}"/>
                  </a:ext>
                </a:extLst>
              </p:cNvPr>
              <p:cNvCxnSpPr>
                <a:cxnSpLocks noChangeShapeType="1"/>
              </p:cNvCxnSpPr>
              <p:nvPr/>
            </p:nvCxnSpPr>
            <p:spPr bwMode="auto">
              <a:xfrm rot="5400000">
                <a:off x="9508076"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6" name="Straight Connector 64">
                <a:extLst>
                  <a:ext uri="{FF2B5EF4-FFF2-40B4-BE49-F238E27FC236}">
                    <a16:creationId xmlns:a16="http://schemas.microsoft.com/office/drawing/2014/main" xmlns="" id="{F3E650EE-C258-4F50-A57D-33BFBD84A70E}"/>
                  </a:ext>
                </a:extLst>
              </p:cNvPr>
              <p:cNvCxnSpPr>
                <a:cxnSpLocks noChangeShapeType="1"/>
              </p:cNvCxnSpPr>
              <p:nvPr/>
            </p:nvCxnSpPr>
            <p:spPr bwMode="auto">
              <a:xfrm rot="5400000">
                <a:off x="9034758"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7" name="Straight Connector 64">
                <a:extLst>
                  <a:ext uri="{FF2B5EF4-FFF2-40B4-BE49-F238E27FC236}">
                    <a16:creationId xmlns:a16="http://schemas.microsoft.com/office/drawing/2014/main" xmlns="" id="{611383AB-B959-41A3-81BA-2FFA63C69545}"/>
                  </a:ext>
                </a:extLst>
              </p:cNvPr>
              <p:cNvCxnSpPr>
                <a:cxnSpLocks noChangeShapeType="1"/>
              </p:cNvCxnSpPr>
              <p:nvPr/>
            </p:nvCxnSpPr>
            <p:spPr bwMode="auto">
              <a:xfrm rot="5400000">
                <a:off x="8324781"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58" name="Straight Connector 64">
                <a:extLst>
                  <a:ext uri="{FF2B5EF4-FFF2-40B4-BE49-F238E27FC236}">
                    <a16:creationId xmlns:a16="http://schemas.microsoft.com/office/drawing/2014/main" xmlns="" id="{C8508A59-0073-40BF-A5DD-44C0966668A1}"/>
                  </a:ext>
                </a:extLst>
              </p:cNvPr>
              <p:cNvCxnSpPr>
                <a:cxnSpLocks noChangeShapeType="1"/>
              </p:cNvCxnSpPr>
              <p:nvPr/>
            </p:nvCxnSpPr>
            <p:spPr bwMode="auto">
              <a:xfrm rot="5400000">
                <a:off x="10691371"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60" name="Straight Connector 64">
                <a:extLst>
                  <a:ext uri="{FF2B5EF4-FFF2-40B4-BE49-F238E27FC236}">
                    <a16:creationId xmlns:a16="http://schemas.microsoft.com/office/drawing/2014/main" xmlns="" id="{5526BF28-7EC3-4DCB-B101-586C532D5790}"/>
                  </a:ext>
                </a:extLst>
              </p:cNvPr>
              <p:cNvCxnSpPr>
                <a:cxnSpLocks noChangeShapeType="1"/>
              </p:cNvCxnSpPr>
              <p:nvPr/>
            </p:nvCxnSpPr>
            <p:spPr bwMode="auto">
              <a:xfrm rot="5400000">
                <a:off x="10218053" y="4753666"/>
                <a:ext cx="6400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261" name="TextBox 48">
              <a:extLst>
                <a:ext uri="{FF2B5EF4-FFF2-40B4-BE49-F238E27FC236}">
                  <a16:creationId xmlns:a16="http://schemas.microsoft.com/office/drawing/2014/main" xmlns="" id="{04E4A6D6-3240-4B80-8A0E-BB75B8C0EC78}"/>
                </a:ext>
              </a:extLst>
            </p:cNvPr>
            <p:cNvSpPr txBox="1">
              <a:spLocks noChangeArrowheads="1"/>
            </p:cNvSpPr>
            <p:nvPr/>
          </p:nvSpPr>
          <p:spPr bwMode="auto">
            <a:xfrm>
              <a:off x="10292337"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42</a:t>
              </a:r>
            </a:p>
          </p:txBody>
        </p:sp>
        <p:sp>
          <p:nvSpPr>
            <p:cNvPr id="262" name="TextBox 50">
              <a:extLst>
                <a:ext uri="{FF2B5EF4-FFF2-40B4-BE49-F238E27FC236}">
                  <a16:creationId xmlns:a16="http://schemas.microsoft.com/office/drawing/2014/main" xmlns="" id="{E484FD09-BF34-4171-9932-704304BD3977}"/>
                </a:ext>
              </a:extLst>
            </p:cNvPr>
            <p:cNvSpPr txBox="1">
              <a:spLocks noChangeArrowheads="1"/>
            </p:cNvSpPr>
            <p:nvPr/>
          </p:nvSpPr>
          <p:spPr bwMode="auto">
            <a:xfrm>
              <a:off x="10056276"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39</a:t>
              </a:r>
            </a:p>
          </p:txBody>
        </p:sp>
        <p:sp>
          <p:nvSpPr>
            <p:cNvPr id="263" name="TextBox 51">
              <a:extLst>
                <a:ext uri="{FF2B5EF4-FFF2-40B4-BE49-F238E27FC236}">
                  <a16:creationId xmlns:a16="http://schemas.microsoft.com/office/drawing/2014/main" xmlns="" id="{3CFF9122-6E7B-4218-8C33-72D44B84B506}"/>
                </a:ext>
              </a:extLst>
            </p:cNvPr>
            <p:cNvSpPr txBox="1">
              <a:spLocks noChangeArrowheads="1"/>
            </p:cNvSpPr>
            <p:nvPr/>
          </p:nvSpPr>
          <p:spPr bwMode="auto">
            <a:xfrm>
              <a:off x="10529460"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45</a:t>
              </a:r>
            </a:p>
          </p:txBody>
        </p:sp>
        <p:sp>
          <p:nvSpPr>
            <p:cNvPr id="264" name="TextBox 52">
              <a:extLst>
                <a:ext uri="{FF2B5EF4-FFF2-40B4-BE49-F238E27FC236}">
                  <a16:creationId xmlns:a16="http://schemas.microsoft.com/office/drawing/2014/main" xmlns="" id="{AD8F3C5F-C7CC-40A7-9FB0-4E1EAD798853}"/>
                </a:ext>
              </a:extLst>
            </p:cNvPr>
            <p:cNvSpPr txBox="1">
              <a:spLocks noChangeArrowheads="1"/>
            </p:cNvSpPr>
            <p:nvPr/>
          </p:nvSpPr>
          <p:spPr bwMode="auto">
            <a:xfrm>
              <a:off x="10762014"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48</a:t>
              </a:r>
            </a:p>
          </p:txBody>
        </p:sp>
        <p:sp>
          <p:nvSpPr>
            <p:cNvPr id="265" name="TextBox 53">
              <a:extLst>
                <a:ext uri="{FF2B5EF4-FFF2-40B4-BE49-F238E27FC236}">
                  <a16:creationId xmlns:a16="http://schemas.microsoft.com/office/drawing/2014/main" xmlns="" id="{E4094071-1AF8-44B8-9FBF-1DF90DF47902}"/>
                </a:ext>
              </a:extLst>
            </p:cNvPr>
            <p:cNvSpPr txBox="1">
              <a:spLocks noChangeArrowheads="1"/>
            </p:cNvSpPr>
            <p:nvPr/>
          </p:nvSpPr>
          <p:spPr bwMode="auto">
            <a:xfrm>
              <a:off x="9820097"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36</a:t>
              </a:r>
            </a:p>
          </p:txBody>
        </p:sp>
        <p:sp>
          <p:nvSpPr>
            <p:cNvPr id="266" name="TextBox 55">
              <a:extLst>
                <a:ext uri="{FF2B5EF4-FFF2-40B4-BE49-F238E27FC236}">
                  <a16:creationId xmlns:a16="http://schemas.microsoft.com/office/drawing/2014/main" xmlns="" id="{7CB8FE2C-D4CC-4D5D-909A-26B9414DE03F}"/>
                </a:ext>
              </a:extLst>
            </p:cNvPr>
            <p:cNvSpPr txBox="1">
              <a:spLocks noChangeArrowheads="1"/>
            </p:cNvSpPr>
            <p:nvPr/>
          </p:nvSpPr>
          <p:spPr bwMode="auto">
            <a:xfrm>
              <a:off x="11000199"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51</a:t>
              </a:r>
            </a:p>
          </p:txBody>
        </p:sp>
        <p:sp>
          <p:nvSpPr>
            <p:cNvPr id="267" name="TextBox 56">
              <a:extLst>
                <a:ext uri="{FF2B5EF4-FFF2-40B4-BE49-F238E27FC236}">
                  <a16:creationId xmlns:a16="http://schemas.microsoft.com/office/drawing/2014/main" xmlns="" id="{2D329533-1612-403F-B2A1-5862EC2E73D6}"/>
                </a:ext>
              </a:extLst>
            </p:cNvPr>
            <p:cNvSpPr txBox="1">
              <a:spLocks noChangeArrowheads="1"/>
            </p:cNvSpPr>
            <p:nvPr/>
          </p:nvSpPr>
          <p:spPr bwMode="auto">
            <a:xfrm>
              <a:off x="11234763" y="474459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dirty="0">
                  <a:solidFill>
                    <a:srgbClr val="000000"/>
                  </a:solidFill>
                  <a:latin typeface="Calibri" panose="020F0502020204030204" pitchFamily="34" charset="0"/>
                  <a:cs typeface="Arial" panose="020B0604020202020204" pitchFamily="34" charset="0"/>
                </a:rPr>
                <a:t>54</a:t>
              </a:r>
            </a:p>
          </p:txBody>
        </p:sp>
        <p:sp>
          <p:nvSpPr>
            <p:cNvPr id="6" name="Freeform: Shape 5">
              <a:extLst>
                <a:ext uri="{FF2B5EF4-FFF2-40B4-BE49-F238E27FC236}">
                  <a16:creationId xmlns:a16="http://schemas.microsoft.com/office/drawing/2014/main" xmlns="" id="{753928CD-627C-4531-B4AF-AE892918BEA0}"/>
                </a:ext>
              </a:extLst>
            </p:cNvPr>
            <p:cNvSpPr/>
            <p:nvPr/>
          </p:nvSpPr>
          <p:spPr bwMode="auto">
            <a:xfrm>
              <a:off x="7196708" y="2402540"/>
              <a:ext cx="4095481" cy="1483646"/>
            </a:xfrm>
            <a:custGeom>
              <a:avLst/>
              <a:gdLst>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73498 w 4095481"/>
                <a:gd name="connsiteY102" fmla="*/ 674853 h 1483646"/>
                <a:gd name="connsiteX103" fmla="*/ 2073498 w 4095481"/>
                <a:gd name="connsiteY103" fmla="*/ 674853 h 1483646"/>
                <a:gd name="connsiteX104" fmla="*/ 2091529 w 4095481"/>
                <a:gd name="connsiteY104" fmla="*/ 692884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73498 w 4095481"/>
                <a:gd name="connsiteY102" fmla="*/ 674853 h 1483646"/>
                <a:gd name="connsiteX103" fmla="*/ 2073498 w 4095481"/>
                <a:gd name="connsiteY103" fmla="*/ 674853 h 1483646"/>
                <a:gd name="connsiteX104" fmla="*/ 2078650 w 4095481"/>
                <a:gd name="connsiteY104" fmla="*/ 695460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73498 w 4095481"/>
                <a:gd name="connsiteY102" fmla="*/ 674853 h 1483646"/>
                <a:gd name="connsiteX103" fmla="*/ 2058044 w 4095481"/>
                <a:gd name="connsiteY103" fmla="*/ 674853 h 1483646"/>
                <a:gd name="connsiteX104" fmla="*/ 2078650 w 4095481"/>
                <a:gd name="connsiteY104" fmla="*/ 695460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73498 w 4095481"/>
                <a:gd name="connsiteY102" fmla="*/ 674853 h 1483646"/>
                <a:gd name="connsiteX103" fmla="*/ 2058044 w 4095481"/>
                <a:gd name="connsiteY103" fmla="*/ 674853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73498 w 4095481"/>
                <a:gd name="connsiteY102" fmla="*/ 674853 h 1483646"/>
                <a:gd name="connsiteX103" fmla="*/ 1849406 w 4095481"/>
                <a:gd name="connsiteY103" fmla="*/ 798490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55468 w 4095481"/>
                <a:gd name="connsiteY102" fmla="*/ 680005 h 1483646"/>
                <a:gd name="connsiteX103" fmla="*/ 1849406 w 4095481"/>
                <a:gd name="connsiteY103" fmla="*/ 798490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3195 w 4095481"/>
                <a:gd name="connsiteY102" fmla="*/ 672278 h 1483646"/>
                <a:gd name="connsiteX103" fmla="*/ 1849406 w 4095481"/>
                <a:gd name="connsiteY103" fmla="*/ 798490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1849406 w 4095481"/>
                <a:gd name="connsiteY103" fmla="*/ 798490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1955012 w 4095481"/>
                <a:gd name="connsiteY104" fmla="*/ 880916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76073 w 4095481"/>
                <a:gd name="connsiteY104" fmla="*/ 692884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101832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96681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6830 w 4095481"/>
                <a:gd name="connsiteY93" fmla="*/ 600156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4254 w 4095481"/>
                <a:gd name="connsiteY93" fmla="*/ 623338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1678 w 4095481"/>
                <a:gd name="connsiteY93" fmla="*/ 607883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0156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303941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23959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3034262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2995625 w 4095481"/>
                <a:gd name="connsiteY176" fmla="*/ 1241524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08504 w 4095481"/>
                <a:gd name="connsiteY175" fmla="*/ 1156523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2982747 w 4095481"/>
                <a:gd name="connsiteY175" fmla="*/ 1187433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3948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9099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3948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2975019 w 4095481"/>
                <a:gd name="connsiteY176" fmla="*/ 1323949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9110 w 4095481"/>
                <a:gd name="connsiteY176" fmla="*/ 1184857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18807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9110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1383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50627 w 4095481"/>
                <a:gd name="connsiteY187" fmla="*/ 1282736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50627 w 4095481"/>
                <a:gd name="connsiteY186" fmla="*/ 1282736 h 1483646"/>
                <a:gd name="connsiteX187" fmla="*/ 3235173 w 4095481"/>
                <a:gd name="connsiteY187" fmla="*/ 1326524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35172 w 4095481"/>
                <a:gd name="connsiteY185" fmla="*/ 1267281 h 1483646"/>
                <a:gd name="connsiteX186" fmla="*/ 3217141 w 4095481"/>
                <a:gd name="connsiteY186" fmla="*/ 1334251 h 1483646"/>
                <a:gd name="connsiteX187" fmla="*/ 3235173 w 4095481"/>
                <a:gd name="connsiteY187" fmla="*/ 1326524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17141 w 4095481"/>
                <a:gd name="connsiteY186" fmla="*/ 1334251 h 1483646"/>
                <a:gd name="connsiteX187" fmla="*/ 3235173 w 4095481"/>
                <a:gd name="connsiteY187" fmla="*/ 1326524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35173 w 4095481"/>
                <a:gd name="connsiteY187" fmla="*/ 1326524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28655 w 4095481"/>
                <a:gd name="connsiteY168" fmla="*/ 1123037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15777 w 4095481"/>
                <a:gd name="connsiteY167" fmla="*/ 1110159 h 1483646"/>
                <a:gd name="connsiteX168" fmla="*/ 2900321 w 4095481"/>
                <a:gd name="connsiteY168" fmla="*/ 1184855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00321 w 4095481"/>
                <a:gd name="connsiteY168" fmla="*/ 1184855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46686 w 4095481"/>
                <a:gd name="connsiteY169" fmla="*/ 112303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18353 w 4095481"/>
                <a:gd name="connsiteY169" fmla="*/ 1141067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1533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4109 w 4095481"/>
                <a:gd name="connsiteY157" fmla="*/ 1061220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4563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664081 w 4095481"/>
                <a:gd name="connsiteY151" fmla="*/ 1059273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02181 w 4095481"/>
                <a:gd name="connsiteY151" fmla="*/ 1011648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86533 w 4095481"/>
                <a:gd name="connsiteY150" fmla="*/ 1017431 h 1483646"/>
                <a:gd name="connsiteX151" fmla="*/ 2752187 w 4095481"/>
                <a:gd name="connsiteY151" fmla="*/ 1006886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48433 w 4095481"/>
                <a:gd name="connsiteY150" fmla="*/ 1076963 h 1483646"/>
                <a:gd name="connsiteX151" fmla="*/ 2752187 w 4095481"/>
                <a:gd name="connsiteY151" fmla="*/ 1006886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752187 w 4095481"/>
                <a:gd name="connsiteY151" fmla="*/ 1006886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40223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52137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44993 w 4095481"/>
                <a:gd name="connsiteY135" fmla="*/ 924703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39258 w 4095481"/>
                <a:gd name="connsiteY134" fmla="*/ 911824 h 1483646"/>
                <a:gd name="connsiteX135" fmla="*/ 2485475 w 4095481"/>
                <a:gd name="connsiteY135" fmla="*/ 927085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79739 w 4095481"/>
                <a:gd name="connsiteY134" fmla="*/ 911824 h 1483646"/>
                <a:gd name="connsiteX135" fmla="*/ 2485475 w 4095481"/>
                <a:gd name="connsiteY135" fmla="*/ 927085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85475 w 4095481"/>
                <a:gd name="connsiteY135" fmla="*/ 927085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7085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61663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51982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2457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84556 w 4095481"/>
                <a:gd name="connsiteY86" fmla="*/ 566670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72650 w 4095481"/>
                <a:gd name="connsiteY86" fmla="*/ 569052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6829 w 4095481"/>
                <a:gd name="connsiteY85" fmla="*/ 558943 h 1483646"/>
                <a:gd name="connsiteX86" fmla="*/ 1660744 w 4095481"/>
                <a:gd name="connsiteY86" fmla="*/ 690496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60160 w 4095481"/>
                <a:gd name="connsiteY85" fmla="*/ 558943 h 1483646"/>
                <a:gd name="connsiteX86" fmla="*/ 1660744 w 4095481"/>
                <a:gd name="connsiteY86" fmla="*/ 690496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60160 w 4095481"/>
                <a:gd name="connsiteY85" fmla="*/ 558943 h 1483646"/>
                <a:gd name="connsiteX86" fmla="*/ 1677412 w 4095481"/>
                <a:gd name="connsiteY86" fmla="*/ 552383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60160 w 4095481"/>
                <a:gd name="connsiteY85" fmla="*/ 558943 h 1483646"/>
                <a:gd name="connsiteX86" fmla="*/ 1682175 w 4095481"/>
                <a:gd name="connsiteY86" fmla="*/ 690495 h 1483646"/>
                <a:gd name="connsiteX87" fmla="*/ 1705162 w 4095481"/>
                <a:gd name="connsiteY87" fmla="*/ 566670 h 1483646"/>
                <a:gd name="connsiteX88" fmla="*/ 1705162 w 4095481"/>
                <a:gd name="connsiteY88" fmla="*/ 582125 h 1483646"/>
                <a:gd name="connsiteX89" fmla="*/ 1774708 w 4095481"/>
                <a:gd name="connsiteY89" fmla="*/ 582125 h 1483646"/>
                <a:gd name="connsiteX90" fmla="*/ 1774708 w 4095481"/>
                <a:gd name="connsiteY90" fmla="*/ 600156 h 1483646"/>
                <a:gd name="connsiteX91" fmla="*/ 1846830 w 4095481"/>
                <a:gd name="connsiteY91" fmla="*/ 600156 h 1483646"/>
                <a:gd name="connsiteX92" fmla="*/ 1846830 w 4095481"/>
                <a:gd name="connsiteY92" fmla="*/ 600156 h 1483646"/>
                <a:gd name="connsiteX93" fmla="*/ 1849601 w 4095481"/>
                <a:gd name="connsiteY93" fmla="*/ 607883 h 1483646"/>
                <a:gd name="connsiteX94" fmla="*/ 1893194 w 4095481"/>
                <a:gd name="connsiteY94" fmla="*/ 607884 h 1483646"/>
                <a:gd name="connsiteX95" fmla="*/ 1893194 w 4095481"/>
                <a:gd name="connsiteY95" fmla="*/ 631065 h 1483646"/>
                <a:gd name="connsiteX96" fmla="*/ 1993649 w 4095481"/>
                <a:gd name="connsiteY96" fmla="*/ 631065 h 1483646"/>
                <a:gd name="connsiteX97" fmla="*/ 1993649 w 4095481"/>
                <a:gd name="connsiteY97" fmla="*/ 646520 h 1483646"/>
                <a:gd name="connsiteX98" fmla="*/ 2027134 w 4095481"/>
                <a:gd name="connsiteY98" fmla="*/ 646520 h 1483646"/>
                <a:gd name="connsiteX99" fmla="*/ 2027134 w 4095481"/>
                <a:gd name="connsiteY99" fmla="*/ 661974 h 1483646"/>
                <a:gd name="connsiteX100" fmla="*/ 2060619 w 4095481"/>
                <a:gd name="connsiteY100" fmla="*/ 661974 h 1483646"/>
                <a:gd name="connsiteX101" fmla="*/ 2060619 w 4095481"/>
                <a:gd name="connsiteY101" fmla="*/ 661974 h 1483646"/>
                <a:gd name="connsiteX102" fmla="*/ 2060619 w 4095481"/>
                <a:gd name="connsiteY102" fmla="*/ 672278 h 1483646"/>
                <a:gd name="connsiteX103" fmla="*/ 2078650 w 4095481"/>
                <a:gd name="connsiteY103" fmla="*/ 672277 h 1483646"/>
                <a:gd name="connsiteX104" fmla="*/ 2083800 w 4095481"/>
                <a:gd name="connsiteY104" fmla="*/ 690308 h 1483646"/>
                <a:gd name="connsiteX105" fmla="*/ 2088954 w 4095481"/>
                <a:gd name="connsiteY105" fmla="*/ 703187 h 1483646"/>
                <a:gd name="connsiteX106" fmla="*/ 2117286 w 4095481"/>
                <a:gd name="connsiteY106" fmla="*/ 703187 h 1483646"/>
                <a:gd name="connsiteX107" fmla="*/ 2117286 w 4095481"/>
                <a:gd name="connsiteY107" fmla="*/ 723793 h 1483646"/>
                <a:gd name="connsiteX108" fmla="*/ 2135317 w 4095481"/>
                <a:gd name="connsiteY108" fmla="*/ 723793 h 1483646"/>
                <a:gd name="connsiteX109" fmla="*/ 2135317 w 4095481"/>
                <a:gd name="connsiteY109" fmla="*/ 736672 h 1483646"/>
                <a:gd name="connsiteX110" fmla="*/ 2143044 w 4095481"/>
                <a:gd name="connsiteY110" fmla="*/ 736672 h 1483646"/>
                <a:gd name="connsiteX111" fmla="*/ 2143044 w 4095481"/>
                <a:gd name="connsiteY111" fmla="*/ 757278 h 1483646"/>
                <a:gd name="connsiteX112" fmla="*/ 2168802 w 4095481"/>
                <a:gd name="connsiteY112" fmla="*/ 757278 h 1483646"/>
                <a:gd name="connsiteX113" fmla="*/ 2168802 w 4095481"/>
                <a:gd name="connsiteY113" fmla="*/ 767581 h 1483646"/>
                <a:gd name="connsiteX114" fmla="*/ 2240924 w 4095481"/>
                <a:gd name="connsiteY114" fmla="*/ 767581 h 1483646"/>
                <a:gd name="connsiteX115" fmla="*/ 2240924 w 4095481"/>
                <a:gd name="connsiteY115" fmla="*/ 785611 h 1483646"/>
                <a:gd name="connsiteX116" fmla="*/ 2279560 w 4095481"/>
                <a:gd name="connsiteY116" fmla="*/ 785611 h 1483646"/>
                <a:gd name="connsiteX117" fmla="*/ 2279560 w 4095481"/>
                <a:gd name="connsiteY117" fmla="*/ 795915 h 1483646"/>
                <a:gd name="connsiteX118" fmla="*/ 2313045 w 4095481"/>
                <a:gd name="connsiteY118" fmla="*/ 795915 h 1483646"/>
                <a:gd name="connsiteX119" fmla="*/ 2313045 w 4095481"/>
                <a:gd name="connsiteY119" fmla="*/ 824248 h 1483646"/>
                <a:gd name="connsiteX120" fmla="*/ 2328500 w 4095481"/>
                <a:gd name="connsiteY120" fmla="*/ 824248 h 1483646"/>
                <a:gd name="connsiteX121" fmla="*/ 2333651 w 4095481"/>
                <a:gd name="connsiteY121" fmla="*/ 829399 h 1483646"/>
                <a:gd name="connsiteX122" fmla="*/ 2338803 w 4095481"/>
                <a:gd name="connsiteY122" fmla="*/ 829399 h 1483646"/>
                <a:gd name="connsiteX123" fmla="*/ 2338803 w 4095481"/>
                <a:gd name="connsiteY123" fmla="*/ 837127 h 1483646"/>
                <a:gd name="connsiteX124" fmla="*/ 2359409 w 4095481"/>
                <a:gd name="connsiteY124" fmla="*/ 837127 h 1483646"/>
                <a:gd name="connsiteX125" fmla="*/ 2359409 w 4095481"/>
                <a:gd name="connsiteY125" fmla="*/ 850006 h 1483646"/>
                <a:gd name="connsiteX126" fmla="*/ 2374864 w 4095481"/>
                <a:gd name="connsiteY126" fmla="*/ 850006 h 1483646"/>
                <a:gd name="connsiteX127" fmla="*/ 2374864 w 4095481"/>
                <a:gd name="connsiteY127" fmla="*/ 855157 h 1483646"/>
                <a:gd name="connsiteX128" fmla="*/ 2374864 w 4095481"/>
                <a:gd name="connsiteY128" fmla="*/ 855157 h 1483646"/>
                <a:gd name="connsiteX129" fmla="*/ 2392894 w 4095481"/>
                <a:gd name="connsiteY129" fmla="*/ 873187 h 1483646"/>
                <a:gd name="connsiteX130" fmla="*/ 2416076 w 4095481"/>
                <a:gd name="connsiteY130" fmla="*/ 873187 h 1483646"/>
                <a:gd name="connsiteX131" fmla="*/ 2416076 w 4095481"/>
                <a:gd name="connsiteY131" fmla="*/ 896370 h 1483646"/>
                <a:gd name="connsiteX132" fmla="*/ 2439258 w 4095481"/>
                <a:gd name="connsiteY132" fmla="*/ 896370 h 1483646"/>
                <a:gd name="connsiteX133" fmla="*/ 2439258 w 4095481"/>
                <a:gd name="connsiteY133" fmla="*/ 911824 h 1483646"/>
                <a:gd name="connsiteX134" fmla="*/ 2455926 w 4095481"/>
                <a:gd name="connsiteY134" fmla="*/ 911824 h 1483646"/>
                <a:gd name="connsiteX135" fmla="*/ 2454519 w 4095481"/>
                <a:gd name="connsiteY135" fmla="*/ 924704 h 1483646"/>
                <a:gd name="connsiteX136" fmla="*/ 2519107 w 4095481"/>
                <a:gd name="connsiteY136" fmla="*/ 924703 h 1483646"/>
                <a:gd name="connsiteX137" fmla="*/ 2519107 w 4095481"/>
                <a:gd name="connsiteY137" fmla="*/ 937582 h 1483646"/>
                <a:gd name="connsiteX138" fmla="*/ 2547441 w 4095481"/>
                <a:gd name="connsiteY138" fmla="*/ 937582 h 1483646"/>
                <a:gd name="connsiteX139" fmla="*/ 2547441 w 4095481"/>
                <a:gd name="connsiteY139" fmla="*/ 947885 h 1483646"/>
                <a:gd name="connsiteX140" fmla="*/ 2593805 w 4095481"/>
                <a:gd name="connsiteY140" fmla="*/ 947885 h 1483646"/>
                <a:gd name="connsiteX141" fmla="*/ 2593805 w 4095481"/>
                <a:gd name="connsiteY141" fmla="*/ 958188 h 1483646"/>
                <a:gd name="connsiteX142" fmla="*/ 2598956 w 4095481"/>
                <a:gd name="connsiteY142" fmla="*/ 958188 h 1483646"/>
                <a:gd name="connsiteX143" fmla="*/ 2598956 w 4095481"/>
                <a:gd name="connsiteY143" fmla="*/ 973643 h 1483646"/>
                <a:gd name="connsiteX144" fmla="*/ 2622138 w 4095481"/>
                <a:gd name="connsiteY144" fmla="*/ 973643 h 1483646"/>
                <a:gd name="connsiteX145" fmla="*/ 2622138 w 4095481"/>
                <a:gd name="connsiteY145" fmla="*/ 978795 h 1483646"/>
                <a:gd name="connsiteX146" fmla="*/ 2622138 w 4095481"/>
                <a:gd name="connsiteY146" fmla="*/ 978795 h 1483646"/>
                <a:gd name="connsiteX147" fmla="*/ 2632441 w 4095481"/>
                <a:gd name="connsiteY147" fmla="*/ 989098 h 1483646"/>
                <a:gd name="connsiteX148" fmla="*/ 2686533 w 4095481"/>
                <a:gd name="connsiteY148" fmla="*/ 989098 h 1483646"/>
                <a:gd name="connsiteX149" fmla="*/ 2686533 w 4095481"/>
                <a:gd name="connsiteY149" fmla="*/ 1017431 h 1483646"/>
                <a:gd name="connsiteX150" fmla="*/ 2698440 w 4095481"/>
                <a:gd name="connsiteY150" fmla="*/ 1017432 h 1483646"/>
                <a:gd name="connsiteX151" fmla="*/ 2699799 w 4095481"/>
                <a:gd name="connsiteY151" fmla="*/ 1035461 h 1483646"/>
                <a:gd name="connsiteX152" fmla="*/ 2714866 w 4095481"/>
                <a:gd name="connsiteY152" fmla="*/ 1035461 h 1483646"/>
                <a:gd name="connsiteX153" fmla="*/ 2714866 w 4095481"/>
                <a:gd name="connsiteY153" fmla="*/ 1048340 h 1483646"/>
                <a:gd name="connsiteX154" fmla="*/ 2735472 w 4095481"/>
                <a:gd name="connsiteY154" fmla="*/ 1048340 h 1483646"/>
                <a:gd name="connsiteX155" fmla="*/ 2735472 w 4095481"/>
                <a:gd name="connsiteY155" fmla="*/ 1056068 h 1483646"/>
                <a:gd name="connsiteX156" fmla="*/ 2776685 w 4095481"/>
                <a:gd name="connsiteY156" fmla="*/ 1056068 h 1483646"/>
                <a:gd name="connsiteX157" fmla="*/ 2779260 w 4095481"/>
                <a:gd name="connsiteY157" fmla="*/ 1063795 h 1483646"/>
                <a:gd name="connsiteX158" fmla="*/ 2807594 w 4095481"/>
                <a:gd name="connsiteY158" fmla="*/ 1061220 h 1483646"/>
                <a:gd name="connsiteX159" fmla="*/ 2807594 w 4095481"/>
                <a:gd name="connsiteY159" fmla="*/ 1076674 h 1483646"/>
                <a:gd name="connsiteX160" fmla="*/ 2807594 w 4095481"/>
                <a:gd name="connsiteY160" fmla="*/ 1076674 h 1483646"/>
                <a:gd name="connsiteX161" fmla="*/ 2820473 w 4095481"/>
                <a:gd name="connsiteY161" fmla="*/ 1076674 h 1483646"/>
                <a:gd name="connsiteX162" fmla="*/ 2864261 w 4095481"/>
                <a:gd name="connsiteY162" fmla="*/ 1076674 h 1483646"/>
                <a:gd name="connsiteX163" fmla="*/ 2864261 w 4095481"/>
                <a:gd name="connsiteY163" fmla="*/ 1076674 h 1483646"/>
                <a:gd name="connsiteX164" fmla="*/ 2864261 w 4095481"/>
                <a:gd name="connsiteY164" fmla="*/ 1097280 h 1483646"/>
                <a:gd name="connsiteX165" fmla="*/ 2902898 w 4095481"/>
                <a:gd name="connsiteY165" fmla="*/ 1097280 h 1483646"/>
                <a:gd name="connsiteX166" fmla="*/ 2902898 w 4095481"/>
                <a:gd name="connsiteY166" fmla="*/ 1097280 h 1483646"/>
                <a:gd name="connsiteX167" fmla="*/ 2905474 w 4095481"/>
                <a:gd name="connsiteY167" fmla="*/ 1115311 h 1483646"/>
                <a:gd name="connsiteX168" fmla="*/ 2920928 w 4095481"/>
                <a:gd name="connsiteY168" fmla="*/ 1115309 h 1483646"/>
                <a:gd name="connsiteX169" fmla="*/ 2920929 w 4095481"/>
                <a:gd name="connsiteY169" fmla="*/ 1133340 h 1483646"/>
                <a:gd name="connsiteX170" fmla="*/ 2946686 w 4095481"/>
                <a:gd name="connsiteY170" fmla="*/ 1138493 h 1483646"/>
                <a:gd name="connsiteX171" fmla="*/ 2962140 w 4095481"/>
                <a:gd name="connsiteY171" fmla="*/ 1138493 h 1483646"/>
                <a:gd name="connsiteX172" fmla="*/ 2962140 w 4095481"/>
                <a:gd name="connsiteY172" fmla="*/ 1138493 h 1483646"/>
                <a:gd name="connsiteX173" fmla="*/ 3008504 w 4095481"/>
                <a:gd name="connsiteY173" fmla="*/ 1138493 h 1483646"/>
                <a:gd name="connsiteX174" fmla="*/ 3008504 w 4095481"/>
                <a:gd name="connsiteY174" fmla="*/ 1156523 h 1483646"/>
                <a:gd name="connsiteX175" fmla="*/ 3023960 w 4095481"/>
                <a:gd name="connsiteY175" fmla="*/ 1156524 h 1483646"/>
                <a:gd name="connsiteX176" fmla="*/ 3026535 w 4095481"/>
                <a:gd name="connsiteY176" fmla="*/ 1171978 h 1483646"/>
                <a:gd name="connsiteX177" fmla="*/ 3054868 w 4095481"/>
                <a:gd name="connsiteY177" fmla="*/ 1171978 h 1483646"/>
                <a:gd name="connsiteX178" fmla="*/ 3054868 w 4095481"/>
                <a:gd name="connsiteY178" fmla="*/ 1215766 h 1483646"/>
                <a:gd name="connsiteX179" fmla="*/ 3101232 w 4095481"/>
                <a:gd name="connsiteY179" fmla="*/ 1215766 h 1483646"/>
                <a:gd name="connsiteX180" fmla="*/ 3101232 w 4095481"/>
                <a:gd name="connsiteY180" fmla="*/ 1236372 h 1483646"/>
                <a:gd name="connsiteX181" fmla="*/ 3124414 w 4095481"/>
                <a:gd name="connsiteY181" fmla="*/ 1236372 h 1483646"/>
                <a:gd name="connsiteX182" fmla="*/ 3124414 w 4095481"/>
                <a:gd name="connsiteY182" fmla="*/ 1246675 h 1483646"/>
                <a:gd name="connsiteX183" fmla="*/ 3214566 w 4095481"/>
                <a:gd name="connsiteY183" fmla="*/ 1246675 h 1483646"/>
                <a:gd name="connsiteX184" fmla="*/ 3214566 w 4095481"/>
                <a:gd name="connsiteY184" fmla="*/ 1246675 h 1483646"/>
                <a:gd name="connsiteX185" fmla="*/ 3219717 w 4095481"/>
                <a:gd name="connsiteY185" fmla="*/ 1269857 h 1483646"/>
                <a:gd name="connsiteX186" fmla="*/ 3240323 w 4095481"/>
                <a:gd name="connsiteY186" fmla="*/ 1269856 h 1483646"/>
                <a:gd name="connsiteX187" fmla="*/ 3242900 w 4095481"/>
                <a:gd name="connsiteY187" fmla="*/ 1295615 h 1483646"/>
                <a:gd name="connsiteX188" fmla="*/ 3268658 w 4095481"/>
                <a:gd name="connsiteY188" fmla="*/ 1300767 h 1483646"/>
                <a:gd name="connsiteX189" fmla="*/ 3307294 w 4095481"/>
                <a:gd name="connsiteY189" fmla="*/ 1300767 h 1483646"/>
                <a:gd name="connsiteX190" fmla="*/ 3307294 w 4095481"/>
                <a:gd name="connsiteY190" fmla="*/ 1336827 h 1483646"/>
                <a:gd name="connsiteX191" fmla="*/ 3345931 w 4095481"/>
                <a:gd name="connsiteY191" fmla="*/ 1336827 h 1483646"/>
                <a:gd name="connsiteX192" fmla="*/ 3345931 w 4095481"/>
                <a:gd name="connsiteY192" fmla="*/ 1354858 h 1483646"/>
                <a:gd name="connsiteX193" fmla="*/ 3376840 w 4095481"/>
                <a:gd name="connsiteY193" fmla="*/ 1354858 h 1483646"/>
                <a:gd name="connsiteX194" fmla="*/ 3376840 w 4095481"/>
                <a:gd name="connsiteY194" fmla="*/ 1372888 h 1483646"/>
                <a:gd name="connsiteX195" fmla="*/ 3608660 w 4095481"/>
                <a:gd name="connsiteY195" fmla="*/ 1372888 h 1483646"/>
                <a:gd name="connsiteX196" fmla="*/ 3608660 w 4095481"/>
                <a:gd name="connsiteY196" fmla="*/ 1406373 h 1483646"/>
                <a:gd name="connsiteX197" fmla="*/ 3696236 w 4095481"/>
                <a:gd name="connsiteY197" fmla="*/ 1406373 h 1483646"/>
                <a:gd name="connsiteX198" fmla="*/ 3696236 w 4095481"/>
                <a:gd name="connsiteY198" fmla="*/ 1445010 h 1483646"/>
                <a:gd name="connsiteX199" fmla="*/ 3745176 w 4095481"/>
                <a:gd name="connsiteY199" fmla="*/ 1445010 h 1483646"/>
                <a:gd name="connsiteX200" fmla="*/ 3745176 w 4095481"/>
                <a:gd name="connsiteY200" fmla="*/ 1483646 h 1483646"/>
                <a:gd name="connsiteX201" fmla="*/ 4095481 w 4095481"/>
                <a:gd name="connsiteY201"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60160 w 4095481"/>
                <a:gd name="connsiteY85" fmla="*/ 558943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55398 w 4095481"/>
                <a:gd name="connsiteY85" fmla="*/ 582756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74864 w 4095481"/>
                <a:gd name="connsiteY126" fmla="*/ 855157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75830 w 4095481"/>
                <a:gd name="connsiteY85" fmla="*/ 550231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56780 w 4095481"/>
                <a:gd name="connsiteY85" fmla="*/ 574043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77884 w 4095481"/>
                <a:gd name="connsiteY40" fmla="*/ 216365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56780 w 4095481"/>
                <a:gd name="connsiteY85" fmla="*/ 569281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5978 w 4095481"/>
                <a:gd name="connsiteY40" fmla="*/ 218746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56780 w 4095481"/>
                <a:gd name="connsiteY85" fmla="*/ 569281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5978 w 4095481"/>
                <a:gd name="connsiteY40" fmla="*/ 218746 h 1483646"/>
                <a:gd name="connsiteX41" fmla="*/ 777884 w 4095481"/>
                <a:gd name="connsiteY41" fmla="*/ 226668 h 1483646"/>
                <a:gd name="connsiteX42" fmla="*/ 803641 w 4095481"/>
                <a:gd name="connsiteY42" fmla="*/ 226668 h 1483646"/>
                <a:gd name="connsiteX43" fmla="*/ 803641 w 4095481"/>
                <a:gd name="connsiteY43" fmla="*/ 234396 h 1483646"/>
                <a:gd name="connsiteX44" fmla="*/ 857733 w 4095481"/>
                <a:gd name="connsiteY44" fmla="*/ 234396 h 1483646"/>
                <a:gd name="connsiteX45" fmla="*/ 857733 w 4095481"/>
                <a:gd name="connsiteY45" fmla="*/ 242123 h 1483646"/>
                <a:gd name="connsiteX46" fmla="*/ 916975 w 4095481"/>
                <a:gd name="connsiteY46" fmla="*/ 242123 h 1483646"/>
                <a:gd name="connsiteX47" fmla="*/ 916975 w 4095481"/>
                <a:gd name="connsiteY47" fmla="*/ 242123 h 1483646"/>
                <a:gd name="connsiteX48" fmla="*/ 1022582 w 4095481"/>
                <a:gd name="connsiteY48" fmla="*/ 242123 h 1483646"/>
                <a:gd name="connsiteX49" fmla="*/ 1022582 w 4095481"/>
                <a:gd name="connsiteY49" fmla="*/ 288487 h 1483646"/>
                <a:gd name="connsiteX50" fmla="*/ 1061219 w 4095481"/>
                <a:gd name="connsiteY50" fmla="*/ 288487 h 1483646"/>
                <a:gd name="connsiteX51" fmla="*/ 1061219 w 4095481"/>
                <a:gd name="connsiteY51" fmla="*/ 309093 h 1483646"/>
                <a:gd name="connsiteX52" fmla="*/ 1128189 w 4095481"/>
                <a:gd name="connsiteY52" fmla="*/ 309093 h 1483646"/>
                <a:gd name="connsiteX53" fmla="*/ 1128189 w 4095481"/>
                <a:gd name="connsiteY53" fmla="*/ 329699 h 1483646"/>
                <a:gd name="connsiteX54" fmla="*/ 1182280 w 4095481"/>
                <a:gd name="connsiteY54" fmla="*/ 329699 h 1483646"/>
                <a:gd name="connsiteX55" fmla="*/ 1182280 w 4095481"/>
                <a:gd name="connsiteY55" fmla="*/ 345154 h 1483646"/>
                <a:gd name="connsiteX56" fmla="*/ 1215765 w 4095481"/>
                <a:gd name="connsiteY56" fmla="*/ 345154 h 1483646"/>
                <a:gd name="connsiteX57" fmla="*/ 1215765 w 4095481"/>
                <a:gd name="connsiteY57" fmla="*/ 345154 h 1483646"/>
                <a:gd name="connsiteX58" fmla="*/ 1223493 w 4095481"/>
                <a:gd name="connsiteY58" fmla="*/ 352882 h 1483646"/>
                <a:gd name="connsiteX59" fmla="*/ 1244099 w 4095481"/>
                <a:gd name="connsiteY59" fmla="*/ 352882 h 1483646"/>
                <a:gd name="connsiteX60" fmla="*/ 1244099 w 4095481"/>
                <a:gd name="connsiteY60" fmla="*/ 378639 h 1483646"/>
                <a:gd name="connsiteX61" fmla="*/ 1280160 w 4095481"/>
                <a:gd name="connsiteY61" fmla="*/ 378639 h 1483646"/>
                <a:gd name="connsiteX62" fmla="*/ 1280160 w 4095481"/>
                <a:gd name="connsiteY62" fmla="*/ 378639 h 1483646"/>
                <a:gd name="connsiteX63" fmla="*/ 1290463 w 4095481"/>
                <a:gd name="connsiteY63" fmla="*/ 388942 h 1483646"/>
                <a:gd name="connsiteX64" fmla="*/ 1290463 w 4095481"/>
                <a:gd name="connsiteY64" fmla="*/ 414700 h 1483646"/>
                <a:gd name="connsiteX65" fmla="*/ 1326524 w 4095481"/>
                <a:gd name="connsiteY65" fmla="*/ 414700 h 1483646"/>
                <a:gd name="connsiteX66" fmla="*/ 1326524 w 4095481"/>
                <a:gd name="connsiteY66" fmla="*/ 437882 h 1483646"/>
                <a:gd name="connsiteX67" fmla="*/ 1406373 w 4095481"/>
                <a:gd name="connsiteY67" fmla="*/ 437882 h 1483646"/>
                <a:gd name="connsiteX68" fmla="*/ 1406373 w 4095481"/>
                <a:gd name="connsiteY68" fmla="*/ 443033 h 1483646"/>
                <a:gd name="connsiteX69" fmla="*/ 1421827 w 4095481"/>
                <a:gd name="connsiteY69" fmla="*/ 443033 h 1483646"/>
                <a:gd name="connsiteX70" fmla="*/ 1421827 w 4095481"/>
                <a:gd name="connsiteY70" fmla="*/ 453337 h 1483646"/>
                <a:gd name="connsiteX71" fmla="*/ 1450161 w 4095481"/>
                <a:gd name="connsiteY71" fmla="*/ 453337 h 1483646"/>
                <a:gd name="connsiteX72" fmla="*/ 1450161 w 4095481"/>
                <a:gd name="connsiteY72" fmla="*/ 476519 h 1483646"/>
                <a:gd name="connsiteX73" fmla="*/ 1465615 w 4095481"/>
                <a:gd name="connsiteY73" fmla="*/ 476519 h 1483646"/>
                <a:gd name="connsiteX74" fmla="*/ 1465615 w 4095481"/>
                <a:gd name="connsiteY74" fmla="*/ 489397 h 1483646"/>
                <a:gd name="connsiteX75" fmla="*/ 1475918 w 4095481"/>
                <a:gd name="connsiteY75" fmla="*/ 489397 h 1483646"/>
                <a:gd name="connsiteX76" fmla="*/ 1475918 w 4095481"/>
                <a:gd name="connsiteY76" fmla="*/ 502276 h 1483646"/>
                <a:gd name="connsiteX77" fmla="*/ 1475918 w 4095481"/>
                <a:gd name="connsiteY77" fmla="*/ 502276 h 1483646"/>
                <a:gd name="connsiteX78" fmla="*/ 1488797 w 4095481"/>
                <a:gd name="connsiteY78" fmla="*/ 515155 h 1483646"/>
                <a:gd name="connsiteX79" fmla="*/ 1527434 w 4095481"/>
                <a:gd name="connsiteY79" fmla="*/ 515155 h 1483646"/>
                <a:gd name="connsiteX80" fmla="*/ 1527434 w 4095481"/>
                <a:gd name="connsiteY80" fmla="*/ 525458 h 1483646"/>
                <a:gd name="connsiteX81" fmla="*/ 1540313 w 4095481"/>
                <a:gd name="connsiteY81" fmla="*/ 525458 h 1483646"/>
                <a:gd name="connsiteX82" fmla="*/ 1540313 w 4095481"/>
                <a:gd name="connsiteY82" fmla="*/ 538337 h 1483646"/>
                <a:gd name="connsiteX83" fmla="*/ 1656223 w 4095481"/>
                <a:gd name="connsiteY83" fmla="*/ 538337 h 1483646"/>
                <a:gd name="connsiteX84" fmla="*/ 1656223 w 4095481"/>
                <a:gd name="connsiteY84" fmla="*/ 538337 h 1483646"/>
                <a:gd name="connsiteX85" fmla="*/ 1656780 w 4095481"/>
                <a:gd name="connsiteY85" fmla="*/ 569281 h 1483646"/>
                <a:gd name="connsiteX86" fmla="*/ 1705162 w 4095481"/>
                <a:gd name="connsiteY86" fmla="*/ 566670 h 1483646"/>
                <a:gd name="connsiteX87" fmla="*/ 1705162 w 4095481"/>
                <a:gd name="connsiteY87" fmla="*/ 582125 h 1483646"/>
                <a:gd name="connsiteX88" fmla="*/ 1774708 w 4095481"/>
                <a:gd name="connsiteY88" fmla="*/ 582125 h 1483646"/>
                <a:gd name="connsiteX89" fmla="*/ 1774708 w 4095481"/>
                <a:gd name="connsiteY89" fmla="*/ 600156 h 1483646"/>
                <a:gd name="connsiteX90" fmla="*/ 1846830 w 4095481"/>
                <a:gd name="connsiteY90" fmla="*/ 600156 h 1483646"/>
                <a:gd name="connsiteX91" fmla="*/ 1846830 w 4095481"/>
                <a:gd name="connsiteY91" fmla="*/ 600156 h 1483646"/>
                <a:gd name="connsiteX92" fmla="*/ 1849601 w 4095481"/>
                <a:gd name="connsiteY92" fmla="*/ 607883 h 1483646"/>
                <a:gd name="connsiteX93" fmla="*/ 1893194 w 4095481"/>
                <a:gd name="connsiteY93" fmla="*/ 607884 h 1483646"/>
                <a:gd name="connsiteX94" fmla="*/ 1893194 w 4095481"/>
                <a:gd name="connsiteY94" fmla="*/ 631065 h 1483646"/>
                <a:gd name="connsiteX95" fmla="*/ 1993649 w 4095481"/>
                <a:gd name="connsiteY95" fmla="*/ 631065 h 1483646"/>
                <a:gd name="connsiteX96" fmla="*/ 1993649 w 4095481"/>
                <a:gd name="connsiteY96" fmla="*/ 646520 h 1483646"/>
                <a:gd name="connsiteX97" fmla="*/ 2027134 w 4095481"/>
                <a:gd name="connsiteY97" fmla="*/ 646520 h 1483646"/>
                <a:gd name="connsiteX98" fmla="*/ 2027134 w 4095481"/>
                <a:gd name="connsiteY98" fmla="*/ 661974 h 1483646"/>
                <a:gd name="connsiteX99" fmla="*/ 2060619 w 4095481"/>
                <a:gd name="connsiteY99" fmla="*/ 661974 h 1483646"/>
                <a:gd name="connsiteX100" fmla="*/ 2060619 w 4095481"/>
                <a:gd name="connsiteY100" fmla="*/ 661974 h 1483646"/>
                <a:gd name="connsiteX101" fmla="*/ 2060619 w 4095481"/>
                <a:gd name="connsiteY101" fmla="*/ 672278 h 1483646"/>
                <a:gd name="connsiteX102" fmla="*/ 2078650 w 4095481"/>
                <a:gd name="connsiteY102" fmla="*/ 672277 h 1483646"/>
                <a:gd name="connsiteX103" fmla="*/ 2083800 w 4095481"/>
                <a:gd name="connsiteY103" fmla="*/ 690308 h 1483646"/>
                <a:gd name="connsiteX104" fmla="*/ 2088954 w 4095481"/>
                <a:gd name="connsiteY104" fmla="*/ 703187 h 1483646"/>
                <a:gd name="connsiteX105" fmla="*/ 2117286 w 4095481"/>
                <a:gd name="connsiteY105" fmla="*/ 703187 h 1483646"/>
                <a:gd name="connsiteX106" fmla="*/ 2117286 w 4095481"/>
                <a:gd name="connsiteY106" fmla="*/ 723793 h 1483646"/>
                <a:gd name="connsiteX107" fmla="*/ 2135317 w 4095481"/>
                <a:gd name="connsiteY107" fmla="*/ 723793 h 1483646"/>
                <a:gd name="connsiteX108" fmla="*/ 2135317 w 4095481"/>
                <a:gd name="connsiteY108" fmla="*/ 736672 h 1483646"/>
                <a:gd name="connsiteX109" fmla="*/ 2143044 w 4095481"/>
                <a:gd name="connsiteY109" fmla="*/ 736672 h 1483646"/>
                <a:gd name="connsiteX110" fmla="*/ 2143044 w 4095481"/>
                <a:gd name="connsiteY110" fmla="*/ 757278 h 1483646"/>
                <a:gd name="connsiteX111" fmla="*/ 2168802 w 4095481"/>
                <a:gd name="connsiteY111" fmla="*/ 757278 h 1483646"/>
                <a:gd name="connsiteX112" fmla="*/ 2168802 w 4095481"/>
                <a:gd name="connsiteY112" fmla="*/ 767581 h 1483646"/>
                <a:gd name="connsiteX113" fmla="*/ 2240924 w 4095481"/>
                <a:gd name="connsiteY113" fmla="*/ 767581 h 1483646"/>
                <a:gd name="connsiteX114" fmla="*/ 2240924 w 4095481"/>
                <a:gd name="connsiteY114" fmla="*/ 785611 h 1483646"/>
                <a:gd name="connsiteX115" fmla="*/ 2279560 w 4095481"/>
                <a:gd name="connsiteY115" fmla="*/ 785611 h 1483646"/>
                <a:gd name="connsiteX116" fmla="*/ 2279560 w 4095481"/>
                <a:gd name="connsiteY116" fmla="*/ 795915 h 1483646"/>
                <a:gd name="connsiteX117" fmla="*/ 2313045 w 4095481"/>
                <a:gd name="connsiteY117" fmla="*/ 795915 h 1483646"/>
                <a:gd name="connsiteX118" fmla="*/ 2313045 w 4095481"/>
                <a:gd name="connsiteY118" fmla="*/ 824248 h 1483646"/>
                <a:gd name="connsiteX119" fmla="*/ 2328500 w 4095481"/>
                <a:gd name="connsiteY119" fmla="*/ 824248 h 1483646"/>
                <a:gd name="connsiteX120" fmla="*/ 2333651 w 4095481"/>
                <a:gd name="connsiteY120" fmla="*/ 829399 h 1483646"/>
                <a:gd name="connsiteX121" fmla="*/ 2338803 w 4095481"/>
                <a:gd name="connsiteY121" fmla="*/ 829399 h 1483646"/>
                <a:gd name="connsiteX122" fmla="*/ 2338803 w 4095481"/>
                <a:gd name="connsiteY122" fmla="*/ 837127 h 1483646"/>
                <a:gd name="connsiteX123" fmla="*/ 2359409 w 4095481"/>
                <a:gd name="connsiteY123" fmla="*/ 837127 h 1483646"/>
                <a:gd name="connsiteX124" fmla="*/ 2359409 w 4095481"/>
                <a:gd name="connsiteY124" fmla="*/ 850006 h 1483646"/>
                <a:gd name="connsiteX125" fmla="*/ 2374864 w 4095481"/>
                <a:gd name="connsiteY125" fmla="*/ 850006 h 1483646"/>
                <a:gd name="connsiteX126" fmla="*/ 2374864 w 4095481"/>
                <a:gd name="connsiteY126" fmla="*/ 855157 h 1483646"/>
                <a:gd name="connsiteX127" fmla="*/ 2374864 w 4095481"/>
                <a:gd name="connsiteY127" fmla="*/ 855157 h 1483646"/>
                <a:gd name="connsiteX128" fmla="*/ 2392894 w 4095481"/>
                <a:gd name="connsiteY128" fmla="*/ 873187 h 1483646"/>
                <a:gd name="connsiteX129" fmla="*/ 2416076 w 4095481"/>
                <a:gd name="connsiteY129" fmla="*/ 873187 h 1483646"/>
                <a:gd name="connsiteX130" fmla="*/ 2416076 w 4095481"/>
                <a:gd name="connsiteY130" fmla="*/ 896370 h 1483646"/>
                <a:gd name="connsiteX131" fmla="*/ 2439258 w 4095481"/>
                <a:gd name="connsiteY131" fmla="*/ 896370 h 1483646"/>
                <a:gd name="connsiteX132" fmla="*/ 2439258 w 4095481"/>
                <a:gd name="connsiteY132" fmla="*/ 911824 h 1483646"/>
                <a:gd name="connsiteX133" fmla="*/ 2455926 w 4095481"/>
                <a:gd name="connsiteY133" fmla="*/ 911824 h 1483646"/>
                <a:gd name="connsiteX134" fmla="*/ 2454519 w 4095481"/>
                <a:gd name="connsiteY134" fmla="*/ 924704 h 1483646"/>
                <a:gd name="connsiteX135" fmla="*/ 2519107 w 4095481"/>
                <a:gd name="connsiteY135" fmla="*/ 924703 h 1483646"/>
                <a:gd name="connsiteX136" fmla="*/ 2519107 w 4095481"/>
                <a:gd name="connsiteY136" fmla="*/ 937582 h 1483646"/>
                <a:gd name="connsiteX137" fmla="*/ 2547441 w 4095481"/>
                <a:gd name="connsiteY137" fmla="*/ 937582 h 1483646"/>
                <a:gd name="connsiteX138" fmla="*/ 2547441 w 4095481"/>
                <a:gd name="connsiteY138" fmla="*/ 947885 h 1483646"/>
                <a:gd name="connsiteX139" fmla="*/ 2593805 w 4095481"/>
                <a:gd name="connsiteY139" fmla="*/ 947885 h 1483646"/>
                <a:gd name="connsiteX140" fmla="*/ 2593805 w 4095481"/>
                <a:gd name="connsiteY140" fmla="*/ 958188 h 1483646"/>
                <a:gd name="connsiteX141" fmla="*/ 2598956 w 4095481"/>
                <a:gd name="connsiteY141" fmla="*/ 958188 h 1483646"/>
                <a:gd name="connsiteX142" fmla="*/ 2598956 w 4095481"/>
                <a:gd name="connsiteY142" fmla="*/ 973643 h 1483646"/>
                <a:gd name="connsiteX143" fmla="*/ 2622138 w 4095481"/>
                <a:gd name="connsiteY143" fmla="*/ 973643 h 1483646"/>
                <a:gd name="connsiteX144" fmla="*/ 2622138 w 4095481"/>
                <a:gd name="connsiteY144" fmla="*/ 978795 h 1483646"/>
                <a:gd name="connsiteX145" fmla="*/ 2622138 w 4095481"/>
                <a:gd name="connsiteY145" fmla="*/ 978795 h 1483646"/>
                <a:gd name="connsiteX146" fmla="*/ 2632441 w 4095481"/>
                <a:gd name="connsiteY146" fmla="*/ 989098 h 1483646"/>
                <a:gd name="connsiteX147" fmla="*/ 2686533 w 4095481"/>
                <a:gd name="connsiteY147" fmla="*/ 989098 h 1483646"/>
                <a:gd name="connsiteX148" fmla="*/ 2686533 w 4095481"/>
                <a:gd name="connsiteY148" fmla="*/ 1017431 h 1483646"/>
                <a:gd name="connsiteX149" fmla="*/ 2698440 w 4095481"/>
                <a:gd name="connsiteY149" fmla="*/ 1017432 h 1483646"/>
                <a:gd name="connsiteX150" fmla="*/ 2699799 w 4095481"/>
                <a:gd name="connsiteY150" fmla="*/ 1035461 h 1483646"/>
                <a:gd name="connsiteX151" fmla="*/ 2714866 w 4095481"/>
                <a:gd name="connsiteY151" fmla="*/ 1035461 h 1483646"/>
                <a:gd name="connsiteX152" fmla="*/ 2714866 w 4095481"/>
                <a:gd name="connsiteY152" fmla="*/ 1048340 h 1483646"/>
                <a:gd name="connsiteX153" fmla="*/ 2735472 w 4095481"/>
                <a:gd name="connsiteY153" fmla="*/ 1048340 h 1483646"/>
                <a:gd name="connsiteX154" fmla="*/ 2735472 w 4095481"/>
                <a:gd name="connsiteY154" fmla="*/ 1056068 h 1483646"/>
                <a:gd name="connsiteX155" fmla="*/ 2776685 w 4095481"/>
                <a:gd name="connsiteY155" fmla="*/ 1056068 h 1483646"/>
                <a:gd name="connsiteX156" fmla="*/ 2779260 w 4095481"/>
                <a:gd name="connsiteY156" fmla="*/ 1063795 h 1483646"/>
                <a:gd name="connsiteX157" fmla="*/ 2807594 w 4095481"/>
                <a:gd name="connsiteY157" fmla="*/ 1061220 h 1483646"/>
                <a:gd name="connsiteX158" fmla="*/ 2807594 w 4095481"/>
                <a:gd name="connsiteY158" fmla="*/ 1076674 h 1483646"/>
                <a:gd name="connsiteX159" fmla="*/ 2807594 w 4095481"/>
                <a:gd name="connsiteY159" fmla="*/ 1076674 h 1483646"/>
                <a:gd name="connsiteX160" fmla="*/ 2820473 w 4095481"/>
                <a:gd name="connsiteY160" fmla="*/ 1076674 h 1483646"/>
                <a:gd name="connsiteX161" fmla="*/ 2864261 w 4095481"/>
                <a:gd name="connsiteY161" fmla="*/ 1076674 h 1483646"/>
                <a:gd name="connsiteX162" fmla="*/ 2864261 w 4095481"/>
                <a:gd name="connsiteY162" fmla="*/ 1076674 h 1483646"/>
                <a:gd name="connsiteX163" fmla="*/ 2864261 w 4095481"/>
                <a:gd name="connsiteY163" fmla="*/ 1097280 h 1483646"/>
                <a:gd name="connsiteX164" fmla="*/ 2902898 w 4095481"/>
                <a:gd name="connsiteY164" fmla="*/ 1097280 h 1483646"/>
                <a:gd name="connsiteX165" fmla="*/ 2902898 w 4095481"/>
                <a:gd name="connsiteY165" fmla="*/ 1097280 h 1483646"/>
                <a:gd name="connsiteX166" fmla="*/ 2905474 w 4095481"/>
                <a:gd name="connsiteY166" fmla="*/ 1115311 h 1483646"/>
                <a:gd name="connsiteX167" fmla="*/ 2920928 w 4095481"/>
                <a:gd name="connsiteY167" fmla="*/ 1115309 h 1483646"/>
                <a:gd name="connsiteX168" fmla="*/ 2920929 w 4095481"/>
                <a:gd name="connsiteY168" fmla="*/ 1133340 h 1483646"/>
                <a:gd name="connsiteX169" fmla="*/ 2946686 w 4095481"/>
                <a:gd name="connsiteY169" fmla="*/ 1138493 h 1483646"/>
                <a:gd name="connsiteX170" fmla="*/ 2962140 w 4095481"/>
                <a:gd name="connsiteY170" fmla="*/ 1138493 h 1483646"/>
                <a:gd name="connsiteX171" fmla="*/ 2962140 w 4095481"/>
                <a:gd name="connsiteY171" fmla="*/ 1138493 h 1483646"/>
                <a:gd name="connsiteX172" fmla="*/ 3008504 w 4095481"/>
                <a:gd name="connsiteY172" fmla="*/ 1138493 h 1483646"/>
                <a:gd name="connsiteX173" fmla="*/ 3008504 w 4095481"/>
                <a:gd name="connsiteY173" fmla="*/ 1156523 h 1483646"/>
                <a:gd name="connsiteX174" fmla="*/ 3023960 w 4095481"/>
                <a:gd name="connsiteY174" fmla="*/ 1156524 h 1483646"/>
                <a:gd name="connsiteX175" fmla="*/ 3026535 w 4095481"/>
                <a:gd name="connsiteY175" fmla="*/ 1171978 h 1483646"/>
                <a:gd name="connsiteX176" fmla="*/ 3054868 w 4095481"/>
                <a:gd name="connsiteY176" fmla="*/ 1171978 h 1483646"/>
                <a:gd name="connsiteX177" fmla="*/ 3054868 w 4095481"/>
                <a:gd name="connsiteY177" fmla="*/ 1215766 h 1483646"/>
                <a:gd name="connsiteX178" fmla="*/ 3101232 w 4095481"/>
                <a:gd name="connsiteY178" fmla="*/ 1215766 h 1483646"/>
                <a:gd name="connsiteX179" fmla="*/ 3101232 w 4095481"/>
                <a:gd name="connsiteY179" fmla="*/ 1236372 h 1483646"/>
                <a:gd name="connsiteX180" fmla="*/ 3124414 w 4095481"/>
                <a:gd name="connsiteY180" fmla="*/ 1236372 h 1483646"/>
                <a:gd name="connsiteX181" fmla="*/ 3124414 w 4095481"/>
                <a:gd name="connsiteY181" fmla="*/ 1246675 h 1483646"/>
                <a:gd name="connsiteX182" fmla="*/ 3214566 w 4095481"/>
                <a:gd name="connsiteY182" fmla="*/ 1246675 h 1483646"/>
                <a:gd name="connsiteX183" fmla="*/ 3214566 w 4095481"/>
                <a:gd name="connsiteY183" fmla="*/ 1246675 h 1483646"/>
                <a:gd name="connsiteX184" fmla="*/ 3219717 w 4095481"/>
                <a:gd name="connsiteY184" fmla="*/ 1269857 h 1483646"/>
                <a:gd name="connsiteX185" fmla="*/ 3240323 w 4095481"/>
                <a:gd name="connsiteY185" fmla="*/ 1269856 h 1483646"/>
                <a:gd name="connsiteX186" fmla="*/ 3242900 w 4095481"/>
                <a:gd name="connsiteY186" fmla="*/ 1295615 h 1483646"/>
                <a:gd name="connsiteX187" fmla="*/ 3268658 w 4095481"/>
                <a:gd name="connsiteY187" fmla="*/ 1300767 h 1483646"/>
                <a:gd name="connsiteX188" fmla="*/ 3307294 w 4095481"/>
                <a:gd name="connsiteY188" fmla="*/ 1300767 h 1483646"/>
                <a:gd name="connsiteX189" fmla="*/ 3307294 w 4095481"/>
                <a:gd name="connsiteY189" fmla="*/ 1336827 h 1483646"/>
                <a:gd name="connsiteX190" fmla="*/ 3345931 w 4095481"/>
                <a:gd name="connsiteY190" fmla="*/ 1336827 h 1483646"/>
                <a:gd name="connsiteX191" fmla="*/ 3345931 w 4095481"/>
                <a:gd name="connsiteY191" fmla="*/ 1354858 h 1483646"/>
                <a:gd name="connsiteX192" fmla="*/ 3376840 w 4095481"/>
                <a:gd name="connsiteY192" fmla="*/ 1354858 h 1483646"/>
                <a:gd name="connsiteX193" fmla="*/ 3376840 w 4095481"/>
                <a:gd name="connsiteY193" fmla="*/ 1372888 h 1483646"/>
                <a:gd name="connsiteX194" fmla="*/ 3608660 w 4095481"/>
                <a:gd name="connsiteY194" fmla="*/ 1372888 h 1483646"/>
                <a:gd name="connsiteX195" fmla="*/ 3608660 w 4095481"/>
                <a:gd name="connsiteY195" fmla="*/ 1406373 h 1483646"/>
                <a:gd name="connsiteX196" fmla="*/ 3696236 w 4095481"/>
                <a:gd name="connsiteY196" fmla="*/ 1406373 h 1483646"/>
                <a:gd name="connsiteX197" fmla="*/ 3696236 w 4095481"/>
                <a:gd name="connsiteY197" fmla="*/ 1445010 h 1483646"/>
                <a:gd name="connsiteX198" fmla="*/ 3745176 w 4095481"/>
                <a:gd name="connsiteY198" fmla="*/ 1445010 h 1483646"/>
                <a:gd name="connsiteX199" fmla="*/ 3745176 w 4095481"/>
                <a:gd name="connsiteY199" fmla="*/ 1483646 h 1483646"/>
                <a:gd name="connsiteX200" fmla="*/ 4095481 w 4095481"/>
                <a:gd name="connsiteY200"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5978 w 4095481"/>
                <a:gd name="connsiteY40" fmla="*/ 218746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74864 w 4095481"/>
                <a:gd name="connsiteY126" fmla="*/ 855157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74864 w 4095481"/>
                <a:gd name="connsiteY126" fmla="*/ 855157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74864 w 4095481"/>
                <a:gd name="connsiteY126" fmla="*/ 855157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74864 w 4095481"/>
                <a:gd name="connsiteY126" fmla="*/ 855157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0395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92894 w 4095481"/>
                <a:gd name="connsiteY127" fmla="*/ 873187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83800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1893 w 4095481"/>
                <a:gd name="connsiteY102" fmla="*/ 690308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29031 w 4095481"/>
                <a:gd name="connsiteY102" fmla="*/ 773651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88954 w 4095481"/>
                <a:gd name="connsiteY103" fmla="*/ 703187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117286 w 4095481"/>
                <a:gd name="connsiteY104" fmla="*/ 703187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1092 w 4095481"/>
                <a:gd name="connsiteY104" fmla="*/ 696043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00805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1092 w 4095481"/>
                <a:gd name="connsiteY104" fmla="*/ 707949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7286 w 4095481"/>
                <a:gd name="connsiteY105" fmla="*/ 723793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35317 w 4095481"/>
                <a:gd name="connsiteY106" fmla="*/ 723793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09123 w 4095481"/>
                <a:gd name="connsiteY106" fmla="*/ 730936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16267 w 4095481"/>
                <a:gd name="connsiteY106" fmla="*/ 728555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09123 w 4095481"/>
                <a:gd name="connsiteY106" fmla="*/ 728555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09123 w 4095481"/>
                <a:gd name="connsiteY106" fmla="*/ 728555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13885 w 4095481"/>
                <a:gd name="connsiteY106" fmla="*/ 728555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11504 w 4095481"/>
                <a:gd name="connsiteY106" fmla="*/ 735699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 name="connsiteX0" fmla="*/ 0 w 4095481"/>
                <a:gd name="connsiteY0" fmla="*/ 0 h 1483646"/>
                <a:gd name="connsiteX1" fmla="*/ 121061 w 4095481"/>
                <a:gd name="connsiteY1" fmla="*/ 0 h 1483646"/>
                <a:gd name="connsiteX2" fmla="*/ 121061 w 4095481"/>
                <a:gd name="connsiteY2" fmla="*/ 12879 h 1483646"/>
                <a:gd name="connsiteX3" fmla="*/ 242122 w 4095481"/>
                <a:gd name="connsiteY3" fmla="*/ 12879 h 1483646"/>
                <a:gd name="connsiteX4" fmla="*/ 242122 w 4095481"/>
                <a:gd name="connsiteY4" fmla="*/ 20606 h 1483646"/>
                <a:gd name="connsiteX5" fmla="*/ 296214 w 4095481"/>
                <a:gd name="connsiteY5" fmla="*/ 20606 h 1483646"/>
                <a:gd name="connsiteX6" fmla="*/ 296213 w 4095481"/>
                <a:gd name="connsiteY6" fmla="*/ 28333 h 1483646"/>
                <a:gd name="connsiteX7" fmla="*/ 329699 w 4095481"/>
                <a:gd name="connsiteY7" fmla="*/ 28333 h 1483646"/>
                <a:gd name="connsiteX8" fmla="*/ 329699 w 4095481"/>
                <a:gd name="connsiteY8" fmla="*/ 38637 h 1483646"/>
                <a:gd name="connsiteX9" fmla="*/ 399245 w 4095481"/>
                <a:gd name="connsiteY9" fmla="*/ 38637 h 1483646"/>
                <a:gd name="connsiteX10" fmla="*/ 399245 w 4095481"/>
                <a:gd name="connsiteY10" fmla="*/ 46364 h 1483646"/>
                <a:gd name="connsiteX11" fmla="*/ 468791 w 4095481"/>
                <a:gd name="connsiteY11" fmla="*/ 46364 h 1483646"/>
                <a:gd name="connsiteX12" fmla="*/ 468791 w 4095481"/>
                <a:gd name="connsiteY12" fmla="*/ 46364 h 1483646"/>
                <a:gd name="connsiteX13" fmla="*/ 473943 w 4095481"/>
                <a:gd name="connsiteY13" fmla="*/ 51516 h 1483646"/>
                <a:gd name="connsiteX14" fmla="*/ 473943 w 4095481"/>
                <a:gd name="connsiteY14" fmla="*/ 69546 h 1483646"/>
                <a:gd name="connsiteX15" fmla="*/ 494548 w 4095481"/>
                <a:gd name="connsiteY15" fmla="*/ 69546 h 1483646"/>
                <a:gd name="connsiteX16" fmla="*/ 494548 w 4095481"/>
                <a:gd name="connsiteY16" fmla="*/ 82425 h 1483646"/>
                <a:gd name="connsiteX17" fmla="*/ 507427 w 4095481"/>
                <a:gd name="connsiteY17" fmla="*/ 82425 h 1483646"/>
                <a:gd name="connsiteX18" fmla="*/ 507427 w 4095481"/>
                <a:gd name="connsiteY18" fmla="*/ 82425 h 1483646"/>
                <a:gd name="connsiteX19" fmla="*/ 533185 w 4095481"/>
                <a:gd name="connsiteY19" fmla="*/ 82425 h 1483646"/>
                <a:gd name="connsiteX20" fmla="*/ 533185 w 4095481"/>
                <a:gd name="connsiteY20" fmla="*/ 108183 h 1483646"/>
                <a:gd name="connsiteX21" fmla="*/ 533185 w 4095481"/>
                <a:gd name="connsiteY21" fmla="*/ 108183 h 1483646"/>
                <a:gd name="connsiteX22" fmla="*/ 566670 w 4095481"/>
                <a:gd name="connsiteY22" fmla="*/ 108183 h 1483646"/>
                <a:gd name="connsiteX23" fmla="*/ 566670 w 4095481"/>
                <a:gd name="connsiteY23" fmla="*/ 121062 h 1483646"/>
                <a:gd name="connsiteX24" fmla="*/ 589852 w 4095481"/>
                <a:gd name="connsiteY24" fmla="*/ 121062 h 1483646"/>
                <a:gd name="connsiteX25" fmla="*/ 597579 w 4095481"/>
                <a:gd name="connsiteY25" fmla="*/ 128789 h 1483646"/>
                <a:gd name="connsiteX26" fmla="*/ 610458 w 4095481"/>
                <a:gd name="connsiteY26" fmla="*/ 128789 h 1483646"/>
                <a:gd name="connsiteX27" fmla="*/ 610458 w 4095481"/>
                <a:gd name="connsiteY27" fmla="*/ 149395 h 1483646"/>
                <a:gd name="connsiteX28" fmla="*/ 643943 w 4095481"/>
                <a:gd name="connsiteY28" fmla="*/ 149395 h 1483646"/>
                <a:gd name="connsiteX29" fmla="*/ 643943 w 4095481"/>
                <a:gd name="connsiteY29" fmla="*/ 164850 h 1483646"/>
                <a:gd name="connsiteX30" fmla="*/ 672277 w 4095481"/>
                <a:gd name="connsiteY30" fmla="*/ 164850 h 1483646"/>
                <a:gd name="connsiteX31" fmla="*/ 680004 w 4095481"/>
                <a:gd name="connsiteY31" fmla="*/ 172577 h 1483646"/>
                <a:gd name="connsiteX32" fmla="*/ 690307 w 4095481"/>
                <a:gd name="connsiteY32" fmla="*/ 172577 h 1483646"/>
                <a:gd name="connsiteX33" fmla="*/ 690307 w 4095481"/>
                <a:gd name="connsiteY33" fmla="*/ 180304 h 1483646"/>
                <a:gd name="connsiteX34" fmla="*/ 723792 w 4095481"/>
                <a:gd name="connsiteY34" fmla="*/ 180304 h 1483646"/>
                <a:gd name="connsiteX35" fmla="*/ 723792 w 4095481"/>
                <a:gd name="connsiteY35" fmla="*/ 188032 h 1483646"/>
                <a:gd name="connsiteX36" fmla="*/ 723792 w 4095481"/>
                <a:gd name="connsiteY36" fmla="*/ 188032 h 1483646"/>
                <a:gd name="connsiteX37" fmla="*/ 739246 w 4095481"/>
                <a:gd name="connsiteY37" fmla="*/ 203486 h 1483646"/>
                <a:gd name="connsiteX38" fmla="*/ 765005 w 4095481"/>
                <a:gd name="connsiteY38" fmla="*/ 203486 h 1483646"/>
                <a:gd name="connsiteX39" fmla="*/ 765005 w 4095481"/>
                <a:gd name="connsiteY39" fmla="*/ 203486 h 1483646"/>
                <a:gd name="connsiteX40" fmla="*/ 768359 w 4095481"/>
                <a:gd name="connsiteY40" fmla="*/ 225890 h 1483646"/>
                <a:gd name="connsiteX41" fmla="*/ 803641 w 4095481"/>
                <a:gd name="connsiteY41" fmla="*/ 226668 h 1483646"/>
                <a:gd name="connsiteX42" fmla="*/ 803641 w 4095481"/>
                <a:gd name="connsiteY42" fmla="*/ 234396 h 1483646"/>
                <a:gd name="connsiteX43" fmla="*/ 857733 w 4095481"/>
                <a:gd name="connsiteY43" fmla="*/ 234396 h 1483646"/>
                <a:gd name="connsiteX44" fmla="*/ 857733 w 4095481"/>
                <a:gd name="connsiteY44" fmla="*/ 242123 h 1483646"/>
                <a:gd name="connsiteX45" fmla="*/ 916975 w 4095481"/>
                <a:gd name="connsiteY45" fmla="*/ 242123 h 1483646"/>
                <a:gd name="connsiteX46" fmla="*/ 916975 w 4095481"/>
                <a:gd name="connsiteY46" fmla="*/ 242123 h 1483646"/>
                <a:gd name="connsiteX47" fmla="*/ 1022582 w 4095481"/>
                <a:gd name="connsiteY47" fmla="*/ 242123 h 1483646"/>
                <a:gd name="connsiteX48" fmla="*/ 1022582 w 4095481"/>
                <a:gd name="connsiteY48" fmla="*/ 288487 h 1483646"/>
                <a:gd name="connsiteX49" fmla="*/ 1061219 w 4095481"/>
                <a:gd name="connsiteY49" fmla="*/ 288487 h 1483646"/>
                <a:gd name="connsiteX50" fmla="*/ 1061219 w 4095481"/>
                <a:gd name="connsiteY50" fmla="*/ 309093 h 1483646"/>
                <a:gd name="connsiteX51" fmla="*/ 1128189 w 4095481"/>
                <a:gd name="connsiteY51" fmla="*/ 309093 h 1483646"/>
                <a:gd name="connsiteX52" fmla="*/ 1128189 w 4095481"/>
                <a:gd name="connsiteY52" fmla="*/ 329699 h 1483646"/>
                <a:gd name="connsiteX53" fmla="*/ 1182280 w 4095481"/>
                <a:gd name="connsiteY53" fmla="*/ 329699 h 1483646"/>
                <a:gd name="connsiteX54" fmla="*/ 1182280 w 4095481"/>
                <a:gd name="connsiteY54" fmla="*/ 345154 h 1483646"/>
                <a:gd name="connsiteX55" fmla="*/ 1215765 w 4095481"/>
                <a:gd name="connsiteY55" fmla="*/ 345154 h 1483646"/>
                <a:gd name="connsiteX56" fmla="*/ 1215765 w 4095481"/>
                <a:gd name="connsiteY56" fmla="*/ 345154 h 1483646"/>
                <a:gd name="connsiteX57" fmla="*/ 1223493 w 4095481"/>
                <a:gd name="connsiteY57" fmla="*/ 352882 h 1483646"/>
                <a:gd name="connsiteX58" fmla="*/ 1244099 w 4095481"/>
                <a:gd name="connsiteY58" fmla="*/ 352882 h 1483646"/>
                <a:gd name="connsiteX59" fmla="*/ 1244099 w 4095481"/>
                <a:gd name="connsiteY59" fmla="*/ 378639 h 1483646"/>
                <a:gd name="connsiteX60" fmla="*/ 1280160 w 4095481"/>
                <a:gd name="connsiteY60" fmla="*/ 378639 h 1483646"/>
                <a:gd name="connsiteX61" fmla="*/ 1280160 w 4095481"/>
                <a:gd name="connsiteY61" fmla="*/ 378639 h 1483646"/>
                <a:gd name="connsiteX62" fmla="*/ 1290463 w 4095481"/>
                <a:gd name="connsiteY62" fmla="*/ 388942 h 1483646"/>
                <a:gd name="connsiteX63" fmla="*/ 1290463 w 4095481"/>
                <a:gd name="connsiteY63" fmla="*/ 414700 h 1483646"/>
                <a:gd name="connsiteX64" fmla="*/ 1326524 w 4095481"/>
                <a:gd name="connsiteY64" fmla="*/ 414700 h 1483646"/>
                <a:gd name="connsiteX65" fmla="*/ 1326524 w 4095481"/>
                <a:gd name="connsiteY65" fmla="*/ 437882 h 1483646"/>
                <a:gd name="connsiteX66" fmla="*/ 1406373 w 4095481"/>
                <a:gd name="connsiteY66" fmla="*/ 437882 h 1483646"/>
                <a:gd name="connsiteX67" fmla="*/ 1406373 w 4095481"/>
                <a:gd name="connsiteY67" fmla="*/ 443033 h 1483646"/>
                <a:gd name="connsiteX68" fmla="*/ 1421827 w 4095481"/>
                <a:gd name="connsiteY68" fmla="*/ 443033 h 1483646"/>
                <a:gd name="connsiteX69" fmla="*/ 1421827 w 4095481"/>
                <a:gd name="connsiteY69" fmla="*/ 453337 h 1483646"/>
                <a:gd name="connsiteX70" fmla="*/ 1450161 w 4095481"/>
                <a:gd name="connsiteY70" fmla="*/ 453337 h 1483646"/>
                <a:gd name="connsiteX71" fmla="*/ 1450161 w 4095481"/>
                <a:gd name="connsiteY71" fmla="*/ 476519 h 1483646"/>
                <a:gd name="connsiteX72" fmla="*/ 1465615 w 4095481"/>
                <a:gd name="connsiteY72" fmla="*/ 476519 h 1483646"/>
                <a:gd name="connsiteX73" fmla="*/ 1465615 w 4095481"/>
                <a:gd name="connsiteY73" fmla="*/ 489397 h 1483646"/>
                <a:gd name="connsiteX74" fmla="*/ 1475918 w 4095481"/>
                <a:gd name="connsiteY74" fmla="*/ 489397 h 1483646"/>
                <a:gd name="connsiteX75" fmla="*/ 1475918 w 4095481"/>
                <a:gd name="connsiteY75" fmla="*/ 502276 h 1483646"/>
                <a:gd name="connsiteX76" fmla="*/ 1475918 w 4095481"/>
                <a:gd name="connsiteY76" fmla="*/ 502276 h 1483646"/>
                <a:gd name="connsiteX77" fmla="*/ 1488797 w 4095481"/>
                <a:gd name="connsiteY77" fmla="*/ 515155 h 1483646"/>
                <a:gd name="connsiteX78" fmla="*/ 1527434 w 4095481"/>
                <a:gd name="connsiteY78" fmla="*/ 515155 h 1483646"/>
                <a:gd name="connsiteX79" fmla="*/ 1527434 w 4095481"/>
                <a:gd name="connsiteY79" fmla="*/ 525458 h 1483646"/>
                <a:gd name="connsiteX80" fmla="*/ 1540313 w 4095481"/>
                <a:gd name="connsiteY80" fmla="*/ 525458 h 1483646"/>
                <a:gd name="connsiteX81" fmla="*/ 1540313 w 4095481"/>
                <a:gd name="connsiteY81" fmla="*/ 538337 h 1483646"/>
                <a:gd name="connsiteX82" fmla="*/ 1656223 w 4095481"/>
                <a:gd name="connsiteY82" fmla="*/ 538337 h 1483646"/>
                <a:gd name="connsiteX83" fmla="*/ 1656223 w 4095481"/>
                <a:gd name="connsiteY83" fmla="*/ 538337 h 1483646"/>
                <a:gd name="connsiteX84" fmla="*/ 1656780 w 4095481"/>
                <a:gd name="connsiteY84" fmla="*/ 569281 h 1483646"/>
                <a:gd name="connsiteX85" fmla="*/ 1705162 w 4095481"/>
                <a:gd name="connsiteY85" fmla="*/ 566670 h 1483646"/>
                <a:gd name="connsiteX86" fmla="*/ 1705162 w 4095481"/>
                <a:gd name="connsiteY86" fmla="*/ 582125 h 1483646"/>
                <a:gd name="connsiteX87" fmla="*/ 1774708 w 4095481"/>
                <a:gd name="connsiteY87" fmla="*/ 582125 h 1483646"/>
                <a:gd name="connsiteX88" fmla="*/ 1774708 w 4095481"/>
                <a:gd name="connsiteY88" fmla="*/ 600156 h 1483646"/>
                <a:gd name="connsiteX89" fmla="*/ 1846830 w 4095481"/>
                <a:gd name="connsiteY89" fmla="*/ 600156 h 1483646"/>
                <a:gd name="connsiteX90" fmla="*/ 1846830 w 4095481"/>
                <a:gd name="connsiteY90" fmla="*/ 600156 h 1483646"/>
                <a:gd name="connsiteX91" fmla="*/ 1849601 w 4095481"/>
                <a:gd name="connsiteY91" fmla="*/ 607883 h 1483646"/>
                <a:gd name="connsiteX92" fmla="*/ 1893194 w 4095481"/>
                <a:gd name="connsiteY92" fmla="*/ 607884 h 1483646"/>
                <a:gd name="connsiteX93" fmla="*/ 1893194 w 4095481"/>
                <a:gd name="connsiteY93" fmla="*/ 631065 h 1483646"/>
                <a:gd name="connsiteX94" fmla="*/ 1993649 w 4095481"/>
                <a:gd name="connsiteY94" fmla="*/ 631065 h 1483646"/>
                <a:gd name="connsiteX95" fmla="*/ 1993649 w 4095481"/>
                <a:gd name="connsiteY95" fmla="*/ 646520 h 1483646"/>
                <a:gd name="connsiteX96" fmla="*/ 2027134 w 4095481"/>
                <a:gd name="connsiteY96" fmla="*/ 646520 h 1483646"/>
                <a:gd name="connsiteX97" fmla="*/ 2027134 w 4095481"/>
                <a:gd name="connsiteY97" fmla="*/ 661974 h 1483646"/>
                <a:gd name="connsiteX98" fmla="*/ 2060619 w 4095481"/>
                <a:gd name="connsiteY98" fmla="*/ 661974 h 1483646"/>
                <a:gd name="connsiteX99" fmla="*/ 2060619 w 4095481"/>
                <a:gd name="connsiteY99" fmla="*/ 661974 h 1483646"/>
                <a:gd name="connsiteX100" fmla="*/ 2060619 w 4095481"/>
                <a:gd name="connsiteY100" fmla="*/ 672278 h 1483646"/>
                <a:gd name="connsiteX101" fmla="*/ 2078650 w 4095481"/>
                <a:gd name="connsiteY101" fmla="*/ 672277 h 1483646"/>
                <a:gd name="connsiteX102" fmla="*/ 2079037 w 4095481"/>
                <a:gd name="connsiteY102" fmla="*/ 678401 h 1483646"/>
                <a:gd name="connsiteX103" fmla="*/ 2093716 w 4095481"/>
                <a:gd name="connsiteY103" fmla="*/ 676993 h 1483646"/>
                <a:gd name="connsiteX104" fmla="*/ 2098236 w 4095481"/>
                <a:gd name="connsiteY104" fmla="*/ 710330 h 1483646"/>
                <a:gd name="connsiteX105" fmla="*/ 2112524 w 4095481"/>
                <a:gd name="connsiteY105" fmla="*/ 711887 h 1483646"/>
                <a:gd name="connsiteX106" fmla="*/ 2111504 w 4095481"/>
                <a:gd name="connsiteY106" fmla="*/ 733318 h 1483646"/>
                <a:gd name="connsiteX107" fmla="*/ 2135317 w 4095481"/>
                <a:gd name="connsiteY107" fmla="*/ 736672 h 1483646"/>
                <a:gd name="connsiteX108" fmla="*/ 2143044 w 4095481"/>
                <a:gd name="connsiteY108" fmla="*/ 736672 h 1483646"/>
                <a:gd name="connsiteX109" fmla="*/ 2143044 w 4095481"/>
                <a:gd name="connsiteY109" fmla="*/ 757278 h 1483646"/>
                <a:gd name="connsiteX110" fmla="*/ 2168802 w 4095481"/>
                <a:gd name="connsiteY110" fmla="*/ 757278 h 1483646"/>
                <a:gd name="connsiteX111" fmla="*/ 2168802 w 4095481"/>
                <a:gd name="connsiteY111" fmla="*/ 767581 h 1483646"/>
                <a:gd name="connsiteX112" fmla="*/ 2240924 w 4095481"/>
                <a:gd name="connsiteY112" fmla="*/ 767581 h 1483646"/>
                <a:gd name="connsiteX113" fmla="*/ 2240924 w 4095481"/>
                <a:gd name="connsiteY113" fmla="*/ 785611 h 1483646"/>
                <a:gd name="connsiteX114" fmla="*/ 2279560 w 4095481"/>
                <a:gd name="connsiteY114" fmla="*/ 785611 h 1483646"/>
                <a:gd name="connsiteX115" fmla="*/ 2279560 w 4095481"/>
                <a:gd name="connsiteY115" fmla="*/ 795915 h 1483646"/>
                <a:gd name="connsiteX116" fmla="*/ 2313045 w 4095481"/>
                <a:gd name="connsiteY116" fmla="*/ 795915 h 1483646"/>
                <a:gd name="connsiteX117" fmla="*/ 2313045 w 4095481"/>
                <a:gd name="connsiteY117" fmla="*/ 824248 h 1483646"/>
                <a:gd name="connsiteX118" fmla="*/ 2328500 w 4095481"/>
                <a:gd name="connsiteY118" fmla="*/ 824248 h 1483646"/>
                <a:gd name="connsiteX119" fmla="*/ 2333651 w 4095481"/>
                <a:gd name="connsiteY119" fmla="*/ 829399 h 1483646"/>
                <a:gd name="connsiteX120" fmla="*/ 2338803 w 4095481"/>
                <a:gd name="connsiteY120" fmla="*/ 829399 h 1483646"/>
                <a:gd name="connsiteX121" fmla="*/ 2338803 w 4095481"/>
                <a:gd name="connsiteY121" fmla="*/ 837127 h 1483646"/>
                <a:gd name="connsiteX122" fmla="*/ 2359409 w 4095481"/>
                <a:gd name="connsiteY122" fmla="*/ 837127 h 1483646"/>
                <a:gd name="connsiteX123" fmla="*/ 2359409 w 4095481"/>
                <a:gd name="connsiteY123" fmla="*/ 850006 h 1483646"/>
                <a:gd name="connsiteX124" fmla="*/ 2374864 w 4095481"/>
                <a:gd name="connsiteY124" fmla="*/ 850006 h 1483646"/>
                <a:gd name="connsiteX125" fmla="*/ 2374864 w 4095481"/>
                <a:gd name="connsiteY125" fmla="*/ 855157 h 1483646"/>
                <a:gd name="connsiteX126" fmla="*/ 2391533 w 4095481"/>
                <a:gd name="connsiteY126" fmla="*/ 859920 h 1483646"/>
                <a:gd name="connsiteX127" fmla="*/ 2388131 w 4095481"/>
                <a:gd name="connsiteY127" fmla="*/ 868424 h 1483646"/>
                <a:gd name="connsiteX128" fmla="*/ 2416076 w 4095481"/>
                <a:gd name="connsiteY128" fmla="*/ 873187 h 1483646"/>
                <a:gd name="connsiteX129" fmla="*/ 2416076 w 4095481"/>
                <a:gd name="connsiteY129" fmla="*/ 896370 h 1483646"/>
                <a:gd name="connsiteX130" fmla="*/ 2439258 w 4095481"/>
                <a:gd name="connsiteY130" fmla="*/ 896370 h 1483646"/>
                <a:gd name="connsiteX131" fmla="*/ 2439258 w 4095481"/>
                <a:gd name="connsiteY131" fmla="*/ 911824 h 1483646"/>
                <a:gd name="connsiteX132" fmla="*/ 2455926 w 4095481"/>
                <a:gd name="connsiteY132" fmla="*/ 911824 h 1483646"/>
                <a:gd name="connsiteX133" fmla="*/ 2454519 w 4095481"/>
                <a:gd name="connsiteY133" fmla="*/ 924704 h 1483646"/>
                <a:gd name="connsiteX134" fmla="*/ 2519107 w 4095481"/>
                <a:gd name="connsiteY134" fmla="*/ 924703 h 1483646"/>
                <a:gd name="connsiteX135" fmla="*/ 2519107 w 4095481"/>
                <a:gd name="connsiteY135" fmla="*/ 937582 h 1483646"/>
                <a:gd name="connsiteX136" fmla="*/ 2547441 w 4095481"/>
                <a:gd name="connsiteY136" fmla="*/ 937582 h 1483646"/>
                <a:gd name="connsiteX137" fmla="*/ 2547441 w 4095481"/>
                <a:gd name="connsiteY137" fmla="*/ 947885 h 1483646"/>
                <a:gd name="connsiteX138" fmla="*/ 2593805 w 4095481"/>
                <a:gd name="connsiteY138" fmla="*/ 947885 h 1483646"/>
                <a:gd name="connsiteX139" fmla="*/ 2593805 w 4095481"/>
                <a:gd name="connsiteY139" fmla="*/ 958188 h 1483646"/>
                <a:gd name="connsiteX140" fmla="*/ 2598956 w 4095481"/>
                <a:gd name="connsiteY140" fmla="*/ 958188 h 1483646"/>
                <a:gd name="connsiteX141" fmla="*/ 2598956 w 4095481"/>
                <a:gd name="connsiteY141" fmla="*/ 973643 h 1483646"/>
                <a:gd name="connsiteX142" fmla="*/ 2622138 w 4095481"/>
                <a:gd name="connsiteY142" fmla="*/ 973643 h 1483646"/>
                <a:gd name="connsiteX143" fmla="*/ 2622138 w 4095481"/>
                <a:gd name="connsiteY143" fmla="*/ 978795 h 1483646"/>
                <a:gd name="connsiteX144" fmla="*/ 2622138 w 4095481"/>
                <a:gd name="connsiteY144" fmla="*/ 978795 h 1483646"/>
                <a:gd name="connsiteX145" fmla="*/ 2632441 w 4095481"/>
                <a:gd name="connsiteY145" fmla="*/ 989098 h 1483646"/>
                <a:gd name="connsiteX146" fmla="*/ 2686533 w 4095481"/>
                <a:gd name="connsiteY146" fmla="*/ 989098 h 1483646"/>
                <a:gd name="connsiteX147" fmla="*/ 2686533 w 4095481"/>
                <a:gd name="connsiteY147" fmla="*/ 1017431 h 1483646"/>
                <a:gd name="connsiteX148" fmla="*/ 2698440 w 4095481"/>
                <a:gd name="connsiteY148" fmla="*/ 1017432 h 1483646"/>
                <a:gd name="connsiteX149" fmla="*/ 2699799 w 4095481"/>
                <a:gd name="connsiteY149" fmla="*/ 1035461 h 1483646"/>
                <a:gd name="connsiteX150" fmla="*/ 2714866 w 4095481"/>
                <a:gd name="connsiteY150" fmla="*/ 1035461 h 1483646"/>
                <a:gd name="connsiteX151" fmla="*/ 2714866 w 4095481"/>
                <a:gd name="connsiteY151" fmla="*/ 1048340 h 1483646"/>
                <a:gd name="connsiteX152" fmla="*/ 2735472 w 4095481"/>
                <a:gd name="connsiteY152" fmla="*/ 1048340 h 1483646"/>
                <a:gd name="connsiteX153" fmla="*/ 2735472 w 4095481"/>
                <a:gd name="connsiteY153" fmla="*/ 1056068 h 1483646"/>
                <a:gd name="connsiteX154" fmla="*/ 2776685 w 4095481"/>
                <a:gd name="connsiteY154" fmla="*/ 1056068 h 1483646"/>
                <a:gd name="connsiteX155" fmla="*/ 2779260 w 4095481"/>
                <a:gd name="connsiteY155" fmla="*/ 1063795 h 1483646"/>
                <a:gd name="connsiteX156" fmla="*/ 2807594 w 4095481"/>
                <a:gd name="connsiteY156" fmla="*/ 1061220 h 1483646"/>
                <a:gd name="connsiteX157" fmla="*/ 2807594 w 4095481"/>
                <a:gd name="connsiteY157" fmla="*/ 1076674 h 1483646"/>
                <a:gd name="connsiteX158" fmla="*/ 2807594 w 4095481"/>
                <a:gd name="connsiteY158" fmla="*/ 1076674 h 1483646"/>
                <a:gd name="connsiteX159" fmla="*/ 2820473 w 4095481"/>
                <a:gd name="connsiteY159" fmla="*/ 1076674 h 1483646"/>
                <a:gd name="connsiteX160" fmla="*/ 2864261 w 4095481"/>
                <a:gd name="connsiteY160" fmla="*/ 1076674 h 1483646"/>
                <a:gd name="connsiteX161" fmla="*/ 2864261 w 4095481"/>
                <a:gd name="connsiteY161" fmla="*/ 1076674 h 1483646"/>
                <a:gd name="connsiteX162" fmla="*/ 2864261 w 4095481"/>
                <a:gd name="connsiteY162" fmla="*/ 1097280 h 1483646"/>
                <a:gd name="connsiteX163" fmla="*/ 2902898 w 4095481"/>
                <a:gd name="connsiteY163" fmla="*/ 1097280 h 1483646"/>
                <a:gd name="connsiteX164" fmla="*/ 2902898 w 4095481"/>
                <a:gd name="connsiteY164" fmla="*/ 1097280 h 1483646"/>
                <a:gd name="connsiteX165" fmla="*/ 2905474 w 4095481"/>
                <a:gd name="connsiteY165" fmla="*/ 1115311 h 1483646"/>
                <a:gd name="connsiteX166" fmla="*/ 2920928 w 4095481"/>
                <a:gd name="connsiteY166" fmla="*/ 1115309 h 1483646"/>
                <a:gd name="connsiteX167" fmla="*/ 2920929 w 4095481"/>
                <a:gd name="connsiteY167" fmla="*/ 1133340 h 1483646"/>
                <a:gd name="connsiteX168" fmla="*/ 2946686 w 4095481"/>
                <a:gd name="connsiteY168" fmla="*/ 1138493 h 1483646"/>
                <a:gd name="connsiteX169" fmla="*/ 2962140 w 4095481"/>
                <a:gd name="connsiteY169" fmla="*/ 1138493 h 1483646"/>
                <a:gd name="connsiteX170" fmla="*/ 2962140 w 4095481"/>
                <a:gd name="connsiteY170" fmla="*/ 1138493 h 1483646"/>
                <a:gd name="connsiteX171" fmla="*/ 3008504 w 4095481"/>
                <a:gd name="connsiteY171" fmla="*/ 1138493 h 1483646"/>
                <a:gd name="connsiteX172" fmla="*/ 3008504 w 4095481"/>
                <a:gd name="connsiteY172" fmla="*/ 1156523 h 1483646"/>
                <a:gd name="connsiteX173" fmla="*/ 3023960 w 4095481"/>
                <a:gd name="connsiteY173" fmla="*/ 1156524 h 1483646"/>
                <a:gd name="connsiteX174" fmla="*/ 3026535 w 4095481"/>
                <a:gd name="connsiteY174" fmla="*/ 1171978 h 1483646"/>
                <a:gd name="connsiteX175" fmla="*/ 3054868 w 4095481"/>
                <a:gd name="connsiteY175" fmla="*/ 1171978 h 1483646"/>
                <a:gd name="connsiteX176" fmla="*/ 3054868 w 4095481"/>
                <a:gd name="connsiteY176" fmla="*/ 1215766 h 1483646"/>
                <a:gd name="connsiteX177" fmla="*/ 3101232 w 4095481"/>
                <a:gd name="connsiteY177" fmla="*/ 1215766 h 1483646"/>
                <a:gd name="connsiteX178" fmla="*/ 3101232 w 4095481"/>
                <a:gd name="connsiteY178" fmla="*/ 1236372 h 1483646"/>
                <a:gd name="connsiteX179" fmla="*/ 3124414 w 4095481"/>
                <a:gd name="connsiteY179" fmla="*/ 1236372 h 1483646"/>
                <a:gd name="connsiteX180" fmla="*/ 3124414 w 4095481"/>
                <a:gd name="connsiteY180" fmla="*/ 1246675 h 1483646"/>
                <a:gd name="connsiteX181" fmla="*/ 3214566 w 4095481"/>
                <a:gd name="connsiteY181" fmla="*/ 1246675 h 1483646"/>
                <a:gd name="connsiteX182" fmla="*/ 3214566 w 4095481"/>
                <a:gd name="connsiteY182" fmla="*/ 1246675 h 1483646"/>
                <a:gd name="connsiteX183" fmla="*/ 3219717 w 4095481"/>
                <a:gd name="connsiteY183" fmla="*/ 1269857 h 1483646"/>
                <a:gd name="connsiteX184" fmla="*/ 3240323 w 4095481"/>
                <a:gd name="connsiteY184" fmla="*/ 1269856 h 1483646"/>
                <a:gd name="connsiteX185" fmla="*/ 3242900 w 4095481"/>
                <a:gd name="connsiteY185" fmla="*/ 1295615 h 1483646"/>
                <a:gd name="connsiteX186" fmla="*/ 3268658 w 4095481"/>
                <a:gd name="connsiteY186" fmla="*/ 1300767 h 1483646"/>
                <a:gd name="connsiteX187" fmla="*/ 3307294 w 4095481"/>
                <a:gd name="connsiteY187" fmla="*/ 1300767 h 1483646"/>
                <a:gd name="connsiteX188" fmla="*/ 3307294 w 4095481"/>
                <a:gd name="connsiteY188" fmla="*/ 1336827 h 1483646"/>
                <a:gd name="connsiteX189" fmla="*/ 3345931 w 4095481"/>
                <a:gd name="connsiteY189" fmla="*/ 1336827 h 1483646"/>
                <a:gd name="connsiteX190" fmla="*/ 3345931 w 4095481"/>
                <a:gd name="connsiteY190" fmla="*/ 1354858 h 1483646"/>
                <a:gd name="connsiteX191" fmla="*/ 3376840 w 4095481"/>
                <a:gd name="connsiteY191" fmla="*/ 1354858 h 1483646"/>
                <a:gd name="connsiteX192" fmla="*/ 3376840 w 4095481"/>
                <a:gd name="connsiteY192" fmla="*/ 1372888 h 1483646"/>
                <a:gd name="connsiteX193" fmla="*/ 3608660 w 4095481"/>
                <a:gd name="connsiteY193" fmla="*/ 1372888 h 1483646"/>
                <a:gd name="connsiteX194" fmla="*/ 3608660 w 4095481"/>
                <a:gd name="connsiteY194" fmla="*/ 1406373 h 1483646"/>
                <a:gd name="connsiteX195" fmla="*/ 3696236 w 4095481"/>
                <a:gd name="connsiteY195" fmla="*/ 1406373 h 1483646"/>
                <a:gd name="connsiteX196" fmla="*/ 3696236 w 4095481"/>
                <a:gd name="connsiteY196" fmla="*/ 1445010 h 1483646"/>
                <a:gd name="connsiteX197" fmla="*/ 3745176 w 4095481"/>
                <a:gd name="connsiteY197" fmla="*/ 1445010 h 1483646"/>
                <a:gd name="connsiteX198" fmla="*/ 3745176 w 4095481"/>
                <a:gd name="connsiteY198" fmla="*/ 1483646 h 1483646"/>
                <a:gd name="connsiteX199" fmla="*/ 4095481 w 4095481"/>
                <a:gd name="connsiteY199" fmla="*/ 1483646 h 148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095481" h="1483646">
                  <a:moveTo>
                    <a:pt x="0" y="0"/>
                  </a:moveTo>
                  <a:lnTo>
                    <a:pt x="121061" y="0"/>
                  </a:lnTo>
                  <a:lnTo>
                    <a:pt x="121061" y="12879"/>
                  </a:lnTo>
                  <a:lnTo>
                    <a:pt x="242122" y="12879"/>
                  </a:lnTo>
                  <a:lnTo>
                    <a:pt x="242122" y="20606"/>
                  </a:lnTo>
                  <a:lnTo>
                    <a:pt x="296214" y="20606"/>
                  </a:lnTo>
                  <a:cubicBezTo>
                    <a:pt x="296214" y="23182"/>
                    <a:pt x="296213" y="25757"/>
                    <a:pt x="296213" y="28333"/>
                  </a:cubicBezTo>
                  <a:lnTo>
                    <a:pt x="329699" y="28333"/>
                  </a:lnTo>
                  <a:lnTo>
                    <a:pt x="329699" y="38637"/>
                  </a:lnTo>
                  <a:lnTo>
                    <a:pt x="399245" y="38637"/>
                  </a:lnTo>
                  <a:lnTo>
                    <a:pt x="399245" y="46364"/>
                  </a:lnTo>
                  <a:lnTo>
                    <a:pt x="468791" y="46364"/>
                  </a:lnTo>
                  <a:lnTo>
                    <a:pt x="468791" y="46364"/>
                  </a:lnTo>
                  <a:lnTo>
                    <a:pt x="473943" y="51516"/>
                  </a:lnTo>
                  <a:lnTo>
                    <a:pt x="473943" y="69546"/>
                  </a:lnTo>
                  <a:lnTo>
                    <a:pt x="494548" y="69546"/>
                  </a:lnTo>
                  <a:lnTo>
                    <a:pt x="494548" y="82425"/>
                  </a:lnTo>
                  <a:lnTo>
                    <a:pt x="507427" y="82425"/>
                  </a:lnTo>
                  <a:lnTo>
                    <a:pt x="507427" y="82425"/>
                  </a:lnTo>
                  <a:lnTo>
                    <a:pt x="533185" y="82425"/>
                  </a:lnTo>
                  <a:lnTo>
                    <a:pt x="533185" y="108183"/>
                  </a:lnTo>
                  <a:lnTo>
                    <a:pt x="533185" y="108183"/>
                  </a:lnTo>
                  <a:lnTo>
                    <a:pt x="566670" y="108183"/>
                  </a:lnTo>
                  <a:lnTo>
                    <a:pt x="566670" y="121062"/>
                  </a:lnTo>
                  <a:lnTo>
                    <a:pt x="589852" y="121062"/>
                  </a:lnTo>
                  <a:lnTo>
                    <a:pt x="597579" y="128789"/>
                  </a:lnTo>
                  <a:lnTo>
                    <a:pt x="610458" y="128789"/>
                  </a:lnTo>
                  <a:lnTo>
                    <a:pt x="610458" y="149395"/>
                  </a:lnTo>
                  <a:lnTo>
                    <a:pt x="643943" y="149395"/>
                  </a:lnTo>
                  <a:lnTo>
                    <a:pt x="643943" y="164850"/>
                  </a:lnTo>
                  <a:lnTo>
                    <a:pt x="672277" y="164850"/>
                  </a:lnTo>
                  <a:lnTo>
                    <a:pt x="680004" y="172577"/>
                  </a:lnTo>
                  <a:lnTo>
                    <a:pt x="690307" y="172577"/>
                  </a:lnTo>
                  <a:lnTo>
                    <a:pt x="690307" y="180304"/>
                  </a:lnTo>
                  <a:lnTo>
                    <a:pt x="723792" y="180304"/>
                  </a:lnTo>
                  <a:lnTo>
                    <a:pt x="723792" y="188032"/>
                  </a:lnTo>
                  <a:lnTo>
                    <a:pt x="723792" y="188032"/>
                  </a:lnTo>
                  <a:lnTo>
                    <a:pt x="739246" y="203486"/>
                  </a:lnTo>
                  <a:lnTo>
                    <a:pt x="765005" y="203486"/>
                  </a:lnTo>
                  <a:lnTo>
                    <a:pt x="765005" y="203486"/>
                  </a:lnTo>
                  <a:cubicBezTo>
                    <a:pt x="765329" y="208573"/>
                    <a:pt x="768035" y="220803"/>
                    <a:pt x="768359" y="225890"/>
                  </a:cubicBezTo>
                  <a:lnTo>
                    <a:pt x="803641" y="226668"/>
                  </a:lnTo>
                  <a:lnTo>
                    <a:pt x="803641" y="234396"/>
                  </a:lnTo>
                  <a:lnTo>
                    <a:pt x="857733" y="234396"/>
                  </a:lnTo>
                  <a:lnTo>
                    <a:pt x="857733" y="242123"/>
                  </a:lnTo>
                  <a:lnTo>
                    <a:pt x="916975" y="242123"/>
                  </a:lnTo>
                  <a:lnTo>
                    <a:pt x="916975" y="242123"/>
                  </a:lnTo>
                  <a:lnTo>
                    <a:pt x="1022582" y="242123"/>
                  </a:lnTo>
                  <a:lnTo>
                    <a:pt x="1022582" y="288487"/>
                  </a:lnTo>
                  <a:lnTo>
                    <a:pt x="1061219" y="288487"/>
                  </a:lnTo>
                  <a:lnTo>
                    <a:pt x="1061219" y="309093"/>
                  </a:lnTo>
                  <a:lnTo>
                    <a:pt x="1128189" y="309093"/>
                  </a:lnTo>
                  <a:lnTo>
                    <a:pt x="1128189" y="329699"/>
                  </a:lnTo>
                  <a:lnTo>
                    <a:pt x="1182280" y="329699"/>
                  </a:lnTo>
                  <a:lnTo>
                    <a:pt x="1182280" y="345154"/>
                  </a:lnTo>
                  <a:lnTo>
                    <a:pt x="1215765" y="345154"/>
                  </a:lnTo>
                  <a:lnTo>
                    <a:pt x="1215765" y="345154"/>
                  </a:lnTo>
                  <a:lnTo>
                    <a:pt x="1223493" y="352882"/>
                  </a:lnTo>
                  <a:lnTo>
                    <a:pt x="1244099" y="352882"/>
                  </a:lnTo>
                  <a:lnTo>
                    <a:pt x="1244099" y="378639"/>
                  </a:lnTo>
                  <a:lnTo>
                    <a:pt x="1280160" y="378639"/>
                  </a:lnTo>
                  <a:lnTo>
                    <a:pt x="1280160" y="378639"/>
                  </a:lnTo>
                  <a:lnTo>
                    <a:pt x="1290463" y="388942"/>
                  </a:lnTo>
                  <a:lnTo>
                    <a:pt x="1290463" y="414700"/>
                  </a:lnTo>
                  <a:lnTo>
                    <a:pt x="1326524" y="414700"/>
                  </a:lnTo>
                  <a:lnTo>
                    <a:pt x="1326524" y="437882"/>
                  </a:lnTo>
                  <a:lnTo>
                    <a:pt x="1406373" y="437882"/>
                  </a:lnTo>
                  <a:lnTo>
                    <a:pt x="1406373" y="443033"/>
                  </a:lnTo>
                  <a:lnTo>
                    <a:pt x="1421827" y="443033"/>
                  </a:lnTo>
                  <a:lnTo>
                    <a:pt x="1421827" y="453337"/>
                  </a:lnTo>
                  <a:lnTo>
                    <a:pt x="1450161" y="453337"/>
                  </a:lnTo>
                  <a:lnTo>
                    <a:pt x="1450161" y="476519"/>
                  </a:lnTo>
                  <a:lnTo>
                    <a:pt x="1465615" y="476519"/>
                  </a:lnTo>
                  <a:lnTo>
                    <a:pt x="1465615" y="489397"/>
                  </a:lnTo>
                  <a:lnTo>
                    <a:pt x="1475918" y="489397"/>
                  </a:lnTo>
                  <a:lnTo>
                    <a:pt x="1475918" y="502276"/>
                  </a:lnTo>
                  <a:lnTo>
                    <a:pt x="1475918" y="502276"/>
                  </a:lnTo>
                  <a:lnTo>
                    <a:pt x="1488797" y="515155"/>
                  </a:lnTo>
                  <a:lnTo>
                    <a:pt x="1527434" y="515155"/>
                  </a:lnTo>
                  <a:lnTo>
                    <a:pt x="1527434" y="525458"/>
                  </a:lnTo>
                  <a:lnTo>
                    <a:pt x="1540313" y="525458"/>
                  </a:lnTo>
                  <a:lnTo>
                    <a:pt x="1540313" y="538337"/>
                  </a:lnTo>
                  <a:lnTo>
                    <a:pt x="1656223" y="538337"/>
                  </a:lnTo>
                  <a:lnTo>
                    <a:pt x="1656223" y="538337"/>
                  </a:lnTo>
                  <a:cubicBezTo>
                    <a:pt x="1656409" y="550239"/>
                    <a:pt x="1656594" y="557379"/>
                    <a:pt x="1656780" y="569281"/>
                  </a:cubicBezTo>
                  <a:lnTo>
                    <a:pt x="1705162" y="566670"/>
                  </a:lnTo>
                  <a:lnTo>
                    <a:pt x="1705162" y="582125"/>
                  </a:lnTo>
                  <a:lnTo>
                    <a:pt x="1774708" y="582125"/>
                  </a:lnTo>
                  <a:lnTo>
                    <a:pt x="1774708" y="600156"/>
                  </a:lnTo>
                  <a:lnTo>
                    <a:pt x="1846830" y="600156"/>
                  </a:lnTo>
                  <a:lnTo>
                    <a:pt x="1846830" y="600156"/>
                  </a:lnTo>
                  <a:lnTo>
                    <a:pt x="1849601" y="607883"/>
                  </a:lnTo>
                  <a:lnTo>
                    <a:pt x="1893194" y="607884"/>
                  </a:lnTo>
                  <a:lnTo>
                    <a:pt x="1893194" y="631065"/>
                  </a:lnTo>
                  <a:lnTo>
                    <a:pt x="1993649" y="631065"/>
                  </a:lnTo>
                  <a:lnTo>
                    <a:pt x="1993649" y="646520"/>
                  </a:lnTo>
                  <a:lnTo>
                    <a:pt x="2027134" y="646520"/>
                  </a:lnTo>
                  <a:lnTo>
                    <a:pt x="2027134" y="661974"/>
                  </a:lnTo>
                  <a:lnTo>
                    <a:pt x="2060619" y="661974"/>
                  </a:lnTo>
                  <a:lnTo>
                    <a:pt x="2060619" y="661974"/>
                  </a:lnTo>
                  <a:lnTo>
                    <a:pt x="2060619" y="672278"/>
                  </a:lnTo>
                  <a:lnTo>
                    <a:pt x="2078650" y="672277"/>
                  </a:lnTo>
                  <a:lnTo>
                    <a:pt x="2079037" y="678401"/>
                  </a:lnTo>
                  <a:lnTo>
                    <a:pt x="2093716" y="676993"/>
                  </a:lnTo>
                  <a:lnTo>
                    <a:pt x="2098236" y="710330"/>
                  </a:lnTo>
                  <a:lnTo>
                    <a:pt x="2112524" y="711887"/>
                  </a:lnTo>
                  <a:lnTo>
                    <a:pt x="2111504" y="733318"/>
                  </a:lnTo>
                  <a:lnTo>
                    <a:pt x="2135317" y="736672"/>
                  </a:lnTo>
                  <a:lnTo>
                    <a:pt x="2143044" y="736672"/>
                  </a:lnTo>
                  <a:lnTo>
                    <a:pt x="2143044" y="757278"/>
                  </a:lnTo>
                  <a:lnTo>
                    <a:pt x="2168802" y="757278"/>
                  </a:lnTo>
                  <a:lnTo>
                    <a:pt x="2168802" y="767581"/>
                  </a:lnTo>
                  <a:lnTo>
                    <a:pt x="2240924" y="767581"/>
                  </a:lnTo>
                  <a:lnTo>
                    <a:pt x="2240924" y="785611"/>
                  </a:lnTo>
                  <a:lnTo>
                    <a:pt x="2279560" y="785611"/>
                  </a:lnTo>
                  <a:lnTo>
                    <a:pt x="2279560" y="795915"/>
                  </a:lnTo>
                  <a:lnTo>
                    <a:pt x="2313045" y="795915"/>
                  </a:lnTo>
                  <a:lnTo>
                    <a:pt x="2313045" y="824248"/>
                  </a:lnTo>
                  <a:lnTo>
                    <a:pt x="2328500" y="824248"/>
                  </a:lnTo>
                  <a:lnTo>
                    <a:pt x="2333651" y="829399"/>
                  </a:lnTo>
                  <a:lnTo>
                    <a:pt x="2338803" y="829399"/>
                  </a:lnTo>
                  <a:lnTo>
                    <a:pt x="2338803" y="837127"/>
                  </a:lnTo>
                  <a:lnTo>
                    <a:pt x="2359409" y="837127"/>
                  </a:lnTo>
                  <a:lnTo>
                    <a:pt x="2359409" y="850006"/>
                  </a:lnTo>
                  <a:lnTo>
                    <a:pt x="2374864" y="850006"/>
                  </a:lnTo>
                  <a:lnTo>
                    <a:pt x="2374864" y="855157"/>
                  </a:lnTo>
                  <a:lnTo>
                    <a:pt x="2391533" y="859920"/>
                  </a:lnTo>
                  <a:cubicBezTo>
                    <a:pt x="2391987" y="867517"/>
                    <a:pt x="2387677" y="860827"/>
                    <a:pt x="2388131" y="868424"/>
                  </a:cubicBezTo>
                  <a:lnTo>
                    <a:pt x="2416076" y="873187"/>
                  </a:lnTo>
                  <a:lnTo>
                    <a:pt x="2416076" y="896370"/>
                  </a:lnTo>
                  <a:lnTo>
                    <a:pt x="2439258" y="896370"/>
                  </a:lnTo>
                  <a:lnTo>
                    <a:pt x="2439258" y="911824"/>
                  </a:lnTo>
                  <a:lnTo>
                    <a:pt x="2455926" y="911824"/>
                  </a:lnTo>
                  <a:lnTo>
                    <a:pt x="2454519" y="924704"/>
                  </a:lnTo>
                  <a:lnTo>
                    <a:pt x="2519107" y="924703"/>
                  </a:lnTo>
                  <a:lnTo>
                    <a:pt x="2519107" y="937582"/>
                  </a:lnTo>
                  <a:lnTo>
                    <a:pt x="2547441" y="937582"/>
                  </a:lnTo>
                  <a:lnTo>
                    <a:pt x="2547441" y="947885"/>
                  </a:lnTo>
                  <a:lnTo>
                    <a:pt x="2593805" y="947885"/>
                  </a:lnTo>
                  <a:lnTo>
                    <a:pt x="2593805" y="958188"/>
                  </a:lnTo>
                  <a:lnTo>
                    <a:pt x="2598956" y="958188"/>
                  </a:lnTo>
                  <a:lnTo>
                    <a:pt x="2598956" y="973643"/>
                  </a:lnTo>
                  <a:lnTo>
                    <a:pt x="2622138" y="973643"/>
                  </a:lnTo>
                  <a:lnTo>
                    <a:pt x="2622138" y="978795"/>
                  </a:lnTo>
                  <a:lnTo>
                    <a:pt x="2622138" y="978795"/>
                  </a:lnTo>
                  <a:lnTo>
                    <a:pt x="2632441" y="989098"/>
                  </a:lnTo>
                  <a:lnTo>
                    <a:pt x="2686533" y="989098"/>
                  </a:lnTo>
                  <a:lnTo>
                    <a:pt x="2686533" y="1017431"/>
                  </a:lnTo>
                  <a:lnTo>
                    <a:pt x="2698440" y="1017432"/>
                  </a:lnTo>
                  <a:lnTo>
                    <a:pt x="2699799" y="1035461"/>
                  </a:lnTo>
                  <a:lnTo>
                    <a:pt x="2714866" y="1035461"/>
                  </a:lnTo>
                  <a:lnTo>
                    <a:pt x="2714866" y="1048340"/>
                  </a:lnTo>
                  <a:lnTo>
                    <a:pt x="2735472" y="1048340"/>
                  </a:lnTo>
                  <a:lnTo>
                    <a:pt x="2735472" y="1056068"/>
                  </a:lnTo>
                  <a:lnTo>
                    <a:pt x="2776685" y="1056068"/>
                  </a:lnTo>
                  <a:lnTo>
                    <a:pt x="2779260" y="1063795"/>
                  </a:lnTo>
                  <a:lnTo>
                    <a:pt x="2807594" y="1061220"/>
                  </a:lnTo>
                  <a:lnTo>
                    <a:pt x="2807594" y="1076674"/>
                  </a:lnTo>
                  <a:lnTo>
                    <a:pt x="2807594" y="1076674"/>
                  </a:lnTo>
                  <a:lnTo>
                    <a:pt x="2820473" y="1076674"/>
                  </a:lnTo>
                  <a:lnTo>
                    <a:pt x="2864261" y="1076674"/>
                  </a:lnTo>
                  <a:lnTo>
                    <a:pt x="2864261" y="1076674"/>
                  </a:lnTo>
                  <a:lnTo>
                    <a:pt x="2864261" y="1097280"/>
                  </a:lnTo>
                  <a:lnTo>
                    <a:pt x="2902898" y="1097280"/>
                  </a:lnTo>
                  <a:lnTo>
                    <a:pt x="2902898" y="1097280"/>
                  </a:lnTo>
                  <a:lnTo>
                    <a:pt x="2905474" y="1115311"/>
                  </a:lnTo>
                  <a:lnTo>
                    <a:pt x="2920928" y="1115309"/>
                  </a:lnTo>
                  <a:cubicBezTo>
                    <a:pt x="2920928" y="1121319"/>
                    <a:pt x="2920929" y="1127330"/>
                    <a:pt x="2920929" y="1133340"/>
                  </a:cubicBezTo>
                  <a:lnTo>
                    <a:pt x="2946686" y="1138493"/>
                  </a:lnTo>
                  <a:lnTo>
                    <a:pt x="2962140" y="1138493"/>
                  </a:lnTo>
                  <a:lnTo>
                    <a:pt x="2962140" y="1138493"/>
                  </a:lnTo>
                  <a:lnTo>
                    <a:pt x="3008504" y="1138493"/>
                  </a:lnTo>
                  <a:lnTo>
                    <a:pt x="3008504" y="1156523"/>
                  </a:lnTo>
                  <a:lnTo>
                    <a:pt x="3023960" y="1156524"/>
                  </a:lnTo>
                  <a:lnTo>
                    <a:pt x="3026535" y="1171978"/>
                  </a:lnTo>
                  <a:lnTo>
                    <a:pt x="3054868" y="1171978"/>
                  </a:lnTo>
                  <a:lnTo>
                    <a:pt x="3054868" y="1215766"/>
                  </a:lnTo>
                  <a:lnTo>
                    <a:pt x="3101232" y="1215766"/>
                  </a:lnTo>
                  <a:lnTo>
                    <a:pt x="3101232" y="1236372"/>
                  </a:lnTo>
                  <a:lnTo>
                    <a:pt x="3124414" y="1236372"/>
                  </a:lnTo>
                  <a:lnTo>
                    <a:pt x="3124414" y="1246675"/>
                  </a:lnTo>
                  <a:lnTo>
                    <a:pt x="3214566" y="1246675"/>
                  </a:lnTo>
                  <a:lnTo>
                    <a:pt x="3214566" y="1246675"/>
                  </a:lnTo>
                  <a:lnTo>
                    <a:pt x="3219717" y="1269857"/>
                  </a:lnTo>
                  <a:lnTo>
                    <a:pt x="3240323" y="1269856"/>
                  </a:lnTo>
                  <a:lnTo>
                    <a:pt x="3242900" y="1295615"/>
                  </a:lnTo>
                  <a:lnTo>
                    <a:pt x="3268658" y="1300767"/>
                  </a:lnTo>
                  <a:lnTo>
                    <a:pt x="3307294" y="1300767"/>
                  </a:lnTo>
                  <a:lnTo>
                    <a:pt x="3307294" y="1336827"/>
                  </a:lnTo>
                  <a:lnTo>
                    <a:pt x="3345931" y="1336827"/>
                  </a:lnTo>
                  <a:lnTo>
                    <a:pt x="3345931" y="1354858"/>
                  </a:lnTo>
                  <a:lnTo>
                    <a:pt x="3376840" y="1354858"/>
                  </a:lnTo>
                  <a:lnTo>
                    <a:pt x="3376840" y="1372888"/>
                  </a:lnTo>
                  <a:lnTo>
                    <a:pt x="3608660" y="1372888"/>
                  </a:lnTo>
                  <a:lnTo>
                    <a:pt x="3608660" y="1406373"/>
                  </a:lnTo>
                  <a:lnTo>
                    <a:pt x="3696236" y="1406373"/>
                  </a:lnTo>
                  <a:lnTo>
                    <a:pt x="3696236" y="1445010"/>
                  </a:lnTo>
                  <a:lnTo>
                    <a:pt x="3745176" y="1445010"/>
                  </a:lnTo>
                  <a:lnTo>
                    <a:pt x="3745176" y="1483646"/>
                  </a:lnTo>
                  <a:lnTo>
                    <a:pt x="4095481" y="1483646"/>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nvGrpSpPr>
            <p:cNvPr id="15" name="Group 14">
              <a:extLst>
                <a:ext uri="{FF2B5EF4-FFF2-40B4-BE49-F238E27FC236}">
                  <a16:creationId xmlns:a16="http://schemas.microsoft.com/office/drawing/2014/main" xmlns="" id="{380745C5-120F-491B-885F-644A54274D42}"/>
                </a:ext>
              </a:extLst>
            </p:cNvPr>
            <p:cNvGrpSpPr/>
            <p:nvPr/>
          </p:nvGrpSpPr>
          <p:grpSpPr>
            <a:xfrm>
              <a:off x="7159295" y="2352256"/>
              <a:ext cx="95540" cy="95540"/>
              <a:chOff x="9455079" y="3830324"/>
              <a:chExt cx="95540" cy="95540"/>
            </a:xfrm>
          </p:grpSpPr>
          <p:cxnSp>
            <p:nvCxnSpPr>
              <p:cNvPr id="14" name="Straight Connector 13">
                <a:extLst>
                  <a:ext uri="{FF2B5EF4-FFF2-40B4-BE49-F238E27FC236}">
                    <a16:creationId xmlns:a16="http://schemas.microsoft.com/office/drawing/2014/main" xmlns="" id="{710C3328-E7EB-4E87-BFB7-15229575D2EF}"/>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xmlns="" id="{3634AA4A-1C71-486B-A869-3ED7562717B7}"/>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0" name="Group 289">
              <a:extLst>
                <a:ext uri="{FF2B5EF4-FFF2-40B4-BE49-F238E27FC236}">
                  <a16:creationId xmlns:a16="http://schemas.microsoft.com/office/drawing/2014/main" xmlns="" id="{EC53DCC4-C41B-4083-B5F4-4A86A2CC0FF2}"/>
                </a:ext>
              </a:extLst>
            </p:cNvPr>
            <p:cNvGrpSpPr/>
            <p:nvPr/>
          </p:nvGrpSpPr>
          <p:grpSpPr>
            <a:xfrm>
              <a:off x="7211030" y="2353201"/>
              <a:ext cx="95540" cy="95540"/>
              <a:chOff x="9455079" y="3830324"/>
              <a:chExt cx="95540" cy="95540"/>
            </a:xfrm>
          </p:grpSpPr>
          <p:cxnSp>
            <p:nvCxnSpPr>
              <p:cNvPr id="291" name="Straight Connector 290">
                <a:extLst>
                  <a:ext uri="{FF2B5EF4-FFF2-40B4-BE49-F238E27FC236}">
                    <a16:creationId xmlns:a16="http://schemas.microsoft.com/office/drawing/2014/main" xmlns="" id="{901D7B4E-2757-417B-9748-6BFD9E26FA83}"/>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xmlns="" id="{B7482AB7-50FD-40DB-922B-E755EBAC757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3" name="Group 292">
              <a:extLst>
                <a:ext uri="{FF2B5EF4-FFF2-40B4-BE49-F238E27FC236}">
                  <a16:creationId xmlns:a16="http://schemas.microsoft.com/office/drawing/2014/main" xmlns="" id="{FA69BBED-0464-49E9-BE6C-5EC00C838049}"/>
                </a:ext>
              </a:extLst>
            </p:cNvPr>
            <p:cNvGrpSpPr/>
            <p:nvPr/>
          </p:nvGrpSpPr>
          <p:grpSpPr>
            <a:xfrm>
              <a:off x="7405030" y="2372280"/>
              <a:ext cx="95540" cy="95540"/>
              <a:chOff x="9455079" y="3830324"/>
              <a:chExt cx="95540" cy="95540"/>
            </a:xfrm>
          </p:grpSpPr>
          <p:cxnSp>
            <p:nvCxnSpPr>
              <p:cNvPr id="294" name="Straight Connector 293">
                <a:extLst>
                  <a:ext uri="{FF2B5EF4-FFF2-40B4-BE49-F238E27FC236}">
                    <a16:creationId xmlns:a16="http://schemas.microsoft.com/office/drawing/2014/main" xmlns="" id="{74FD2C87-39C9-4645-8691-41445A84DD64}"/>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xmlns="" id="{1A9474C8-FFB5-429E-8020-EBFE1421B02C}"/>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6" name="Group 295">
              <a:extLst>
                <a:ext uri="{FF2B5EF4-FFF2-40B4-BE49-F238E27FC236}">
                  <a16:creationId xmlns:a16="http://schemas.microsoft.com/office/drawing/2014/main" xmlns="" id="{D83496E2-19F7-4844-89E2-B1AD356D08FD}"/>
                </a:ext>
              </a:extLst>
            </p:cNvPr>
            <p:cNvGrpSpPr/>
            <p:nvPr/>
          </p:nvGrpSpPr>
          <p:grpSpPr>
            <a:xfrm>
              <a:off x="7586259" y="2400026"/>
              <a:ext cx="95540" cy="95540"/>
              <a:chOff x="9455079" y="3830324"/>
              <a:chExt cx="95540" cy="95540"/>
            </a:xfrm>
          </p:grpSpPr>
          <p:cxnSp>
            <p:nvCxnSpPr>
              <p:cNvPr id="297" name="Straight Connector 296">
                <a:extLst>
                  <a:ext uri="{FF2B5EF4-FFF2-40B4-BE49-F238E27FC236}">
                    <a16:creationId xmlns:a16="http://schemas.microsoft.com/office/drawing/2014/main" xmlns="" id="{BAC09197-B4C6-4D58-9E1B-4C003C78F658}"/>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xmlns="" id="{6A8579E8-5E53-42A9-9172-F0E181D99A2B}"/>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9" name="Group 298">
              <a:extLst>
                <a:ext uri="{FF2B5EF4-FFF2-40B4-BE49-F238E27FC236}">
                  <a16:creationId xmlns:a16="http://schemas.microsoft.com/office/drawing/2014/main" xmlns="" id="{8C24A0EC-97BF-43DE-9E8D-9292E6BCAEAF}"/>
                </a:ext>
              </a:extLst>
            </p:cNvPr>
            <p:cNvGrpSpPr/>
            <p:nvPr/>
          </p:nvGrpSpPr>
          <p:grpSpPr>
            <a:xfrm>
              <a:off x="8352277" y="2701357"/>
              <a:ext cx="95540" cy="95540"/>
              <a:chOff x="9455079" y="3830324"/>
              <a:chExt cx="95540" cy="95540"/>
            </a:xfrm>
          </p:grpSpPr>
          <p:cxnSp>
            <p:nvCxnSpPr>
              <p:cNvPr id="300" name="Straight Connector 299">
                <a:extLst>
                  <a:ext uri="{FF2B5EF4-FFF2-40B4-BE49-F238E27FC236}">
                    <a16:creationId xmlns:a16="http://schemas.microsoft.com/office/drawing/2014/main" xmlns="" id="{FF63E9D8-A81D-4478-8C66-74E5EEFE85D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xmlns="" id="{BF64E963-686B-4765-90DE-DAA9446CFCBC}"/>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02" name="Group 301">
              <a:extLst>
                <a:ext uri="{FF2B5EF4-FFF2-40B4-BE49-F238E27FC236}">
                  <a16:creationId xmlns:a16="http://schemas.microsoft.com/office/drawing/2014/main" xmlns="" id="{97479A87-374C-4A0F-97CA-0F9B9551C0D7}"/>
                </a:ext>
              </a:extLst>
            </p:cNvPr>
            <p:cNvGrpSpPr/>
            <p:nvPr/>
          </p:nvGrpSpPr>
          <p:grpSpPr>
            <a:xfrm>
              <a:off x="8416074" y="2734767"/>
              <a:ext cx="95540" cy="95540"/>
              <a:chOff x="9455079" y="3830324"/>
              <a:chExt cx="95540" cy="95540"/>
            </a:xfrm>
          </p:grpSpPr>
          <p:cxnSp>
            <p:nvCxnSpPr>
              <p:cNvPr id="303" name="Straight Connector 302">
                <a:extLst>
                  <a:ext uri="{FF2B5EF4-FFF2-40B4-BE49-F238E27FC236}">
                    <a16:creationId xmlns:a16="http://schemas.microsoft.com/office/drawing/2014/main" xmlns="" id="{12E152A9-A5DF-4060-847A-63BD086D4DFC}"/>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xmlns="" id="{33A3E71D-BF15-42F6-AD6D-E3716C6F526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05" name="Group 304">
              <a:extLst>
                <a:ext uri="{FF2B5EF4-FFF2-40B4-BE49-F238E27FC236}">
                  <a16:creationId xmlns:a16="http://schemas.microsoft.com/office/drawing/2014/main" xmlns="" id="{C1B2FF9D-704C-4D57-A0D1-7136E3625076}"/>
                </a:ext>
              </a:extLst>
            </p:cNvPr>
            <p:cNvGrpSpPr/>
            <p:nvPr/>
          </p:nvGrpSpPr>
          <p:grpSpPr>
            <a:xfrm>
              <a:off x="8437801" y="2757032"/>
              <a:ext cx="95540" cy="95540"/>
              <a:chOff x="9455079" y="3830324"/>
              <a:chExt cx="95540" cy="95540"/>
            </a:xfrm>
          </p:grpSpPr>
          <p:cxnSp>
            <p:nvCxnSpPr>
              <p:cNvPr id="306" name="Straight Connector 305">
                <a:extLst>
                  <a:ext uri="{FF2B5EF4-FFF2-40B4-BE49-F238E27FC236}">
                    <a16:creationId xmlns:a16="http://schemas.microsoft.com/office/drawing/2014/main" xmlns="" id="{0D10E231-B3BA-4846-AC6A-F7C9F9A8F9A6}"/>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xmlns="" id="{68E1E5D1-3F62-42E5-9FF9-C99DB349ABB0}"/>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08" name="Group 307">
              <a:extLst>
                <a:ext uri="{FF2B5EF4-FFF2-40B4-BE49-F238E27FC236}">
                  <a16:creationId xmlns:a16="http://schemas.microsoft.com/office/drawing/2014/main" xmlns="" id="{529FD923-A97D-4C13-BA22-14014DB022FA}"/>
                </a:ext>
              </a:extLst>
            </p:cNvPr>
            <p:cNvGrpSpPr/>
            <p:nvPr/>
          </p:nvGrpSpPr>
          <p:grpSpPr>
            <a:xfrm>
              <a:off x="8471650" y="2777933"/>
              <a:ext cx="95540" cy="95540"/>
              <a:chOff x="9455079" y="3830324"/>
              <a:chExt cx="95540" cy="95540"/>
            </a:xfrm>
          </p:grpSpPr>
          <p:cxnSp>
            <p:nvCxnSpPr>
              <p:cNvPr id="309" name="Straight Connector 308">
                <a:extLst>
                  <a:ext uri="{FF2B5EF4-FFF2-40B4-BE49-F238E27FC236}">
                    <a16:creationId xmlns:a16="http://schemas.microsoft.com/office/drawing/2014/main" xmlns="" id="{7E24C038-FC18-4DDA-A342-2DE04AD7212E}"/>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xmlns="" id="{16E82809-A629-42EF-99D1-F075E3F472F8}"/>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11" name="Group 310">
              <a:extLst>
                <a:ext uri="{FF2B5EF4-FFF2-40B4-BE49-F238E27FC236}">
                  <a16:creationId xmlns:a16="http://schemas.microsoft.com/office/drawing/2014/main" xmlns="" id="{E12CB890-AE7C-4B70-8AAA-903BA9C6B1C6}"/>
                </a:ext>
              </a:extLst>
            </p:cNvPr>
            <p:cNvGrpSpPr/>
            <p:nvPr/>
          </p:nvGrpSpPr>
          <p:grpSpPr>
            <a:xfrm>
              <a:off x="8503005" y="2782497"/>
              <a:ext cx="95540" cy="95540"/>
              <a:chOff x="9455079" y="3830324"/>
              <a:chExt cx="95540" cy="95540"/>
            </a:xfrm>
          </p:grpSpPr>
          <p:cxnSp>
            <p:nvCxnSpPr>
              <p:cNvPr id="312" name="Straight Connector 311">
                <a:extLst>
                  <a:ext uri="{FF2B5EF4-FFF2-40B4-BE49-F238E27FC236}">
                    <a16:creationId xmlns:a16="http://schemas.microsoft.com/office/drawing/2014/main" xmlns="" id="{A44266D0-DEF7-48A4-B4CA-71114DEF7784}"/>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xmlns="" id="{9167A5F6-5EF7-49FF-817B-E0DC35213D6F}"/>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14" name="Group 313">
              <a:extLst>
                <a:ext uri="{FF2B5EF4-FFF2-40B4-BE49-F238E27FC236}">
                  <a16:creationId xmlns:a16="http://schemas.microsoft.com/office/drawing/2014/main" xmlns="" id="{61336802-F868-4339-AE8B-F89E63340BB8}"/>
                </a:ext>
              </a:extLst>
            </p:cNvPr>
            <p:cNvGrpSpPr/>
            <p:nvPr/>
          </p:nvGrpSpPr>
          <p:grpSpPr>
            <a:xfrm>
              <a:off x="8798717" y="2903902"/>
              <a:ext cx="95540" cy="95540"/>
              <a:chOff x="9455079" y="3830324"/>
              <a:chExt cx="95540" cy="95540"/>
            </a:xfrm>
          </p:grpSpPr>
          <p:cxnSp>
            <p:nvCxnSpPr>
              <p:cNvPr id="315" name="Straight Connector 314">
                <a:extLst>
                  <a:ext uri="{FF2B5EF4-FFF2-40B4-BE49-F238E27FC236}">
                    <a16:creationId xmlns:a16="http://schemas.microsoft.com/office/drawing/2014/main" xmlns="" id="{64E694E2-98CD-4BF6-87C4-79DC30FBCDD4}"/>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xmlns="" id="{50EE9C24-27A1-449B-8BC6-F6989BFA2DE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17" name="Group 316">
              <a:extLst>
                <a:ext uri="{FF2B5EF4-FFF2-40B4-BE49-F238E27FC236}">
                  <a16:creationId xmlns:a16="http://schemas.microsoft.com/office/drawing/2014/main" xmlns="" id="{07BF3603-5193-4346-8906-110A04EFF04B}"/>
                </a:ext>
              </a:extLst>
            </p:cNvPr>
            <p:cNvGrpSpPr/>
            <p:nvPr/>
          </p:nvGrpSpPr>
          <p:grpSpPr>
            <a:xfrm>
              <a:off x="8873629" y="2936342"/>
              <a:ext cx="95540" cy="95540"/>
              <a:chOff x="9455079" y="3830324"/>
              <a:chExt cx="95540" cy="95540"/>
            </a:xfrm>
          </p:grpSpPr>
          <p:cxnSp>
            <p:nvCxnSpPr>
              <p:cNvPr id="318" name="Straight Connector 317">
                <a:extLst>
                  <a:ext uri="{FF2B5EF4-FFF2-40B4-BE49-F238E27FC236}">
                    <a16:creationId xmlns:a16="http://schemas.microsoft.com/office/drawing/2014/main" xmlns="" id="{2ECDC639-B0C4-4D59-B38F-130D9AC58936}"/>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xmlns="" id="{6A595790-1682-459D-A8CF-E22F6F74A3F0}"/>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0" name="Group 319">
              <a:extLst>
                <a:ext uri="{FF2B5EF4-FFF2-40B4-BE49-F238E27FC236}">
                  <a16:creationId xmlns:a16="http://schemas.microsoft.com/office/drawing/2014/main" xmlns="" id="{5BC24120-ADC8-42EB-B415-6DEAE2B49038}"/>
                </a:ext>
              </a:extLst>
            </p:cNvPr>
            <p:cNvGrpSpPr/>
            <p:nvPr/>
          </p:nvGrpSpPr>
          <p:grpSpPr>
            <a:xfrm>
              <a:off x="8904106" y="2936641"/>
              <a:ext cx="95540" cy="95540"/>
              <a:chOff x="9455079" y="3830324"/>
              <a:chExt cx="95540" cy="95540"/>
            </a:xfrm>
          </p:grpSpPr>
          <p:cxnSp>
            <p:nvCxnSpPr>
              <p:cNvPr id="321" name="Straight Connector 320">
                <a:extLst>
                  <a:ext uri="{FF2B5EF4-FFF2-40B4-BE49-F238E27FC236}">
                    <a16:creationId xmlns:a16="http://schemas.microsoft.com/office/drawing/2014/main" xmlns="" id="{C2969F11-AD62-4CED-A4EB-98BC2A6618A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xmlns="" id="{1953A25F-31CD-43D3-B935-62D6C93E078C}"/>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3" name="Group 322">
              <a:extLst>
                <a:ext uri="{FF2B5EF4-FFF2-40B4-BE49-F238E27FC236}">
                  <a16:creationId xmlns:a16="http://schemas.microsoft.com/office/drawing/2014/main" xmlns="" id="{C8BDF79A-52D4-44D6-BFE4-3AE904576EB2}"/>
                </a:ext>
              </a:extLst>
            </p:cNvPr>
            <p:cNvGrpSpPr/>
            <p:nvPr/>
          </p:nvGrpSpPr>
          <p:grpSpPr>
            <a:xfrm>
              <a:off x="9138153" y="2987774"/>
              <a:ext cx="95540" cy="95540"/>
              <a:chOff x="9455079" y="3830324"/>
              <a:chExt cx="95540" cy="95540"/>
            </a:xfrm>
          </p:grpSpPr>
          <p:cxnSp>
            <p:nvCxnSpPr>
              <p:cNvPr id="324" name="Straight Connector 323">
                <a:extLst>
                  <a:ext uri="{FF2B5EF4-FFF2-40B4-BE49-F238E27FC236}">
                    <a16:creationId xmlns:a16="http://schemas.microsoft.com/office/drawing/2014/main" xmlns="" id="{89A4A96E-2111-4865-ADD3-EF4568C273F8}"/>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xmlns="" id="{AAC90683-17D0-421B-A1B0-7FD47B2A5F4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xmlns="" id="{75BCB21A-8AAB-451A-BD26-A91A4E314064}"/>
                </a:ext>
              </a:extLst>
            </p:cNvPr>
            <p:cNvGrpSpPr/>
            <p:nvPr/>
          </p:nvGrpSpPr>
          <p:grpSpPr>
            <a:xfrm>
              <a:off x="9635135" y="3286086"/>
              <a:ext cx="95540" cy="95540"/>
              <a:chOff x="9455079" y="3830324"/>
              <a:chExt cx="95540" cy="95540"/>
            </a:xfrm>
          </p:grpSpPr>
          <p:cxnSp>
            <p:nvCxnSpPr>
              <p:cNvPr id="330" name="Straight Connector 329">
                <a:extLst>
                  <a:ext uri="{FF2B5EF4-FFF2-40B4-BE49-F238E27FC236}">
                    <a16:creationId xmlns:a16="http://schemas.microsoft.com/office/drawing/2014/main" xmlns="" id="{1520D67E-0D92-4C94-9CA8-91B319D8FDB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xmlns="" id="{2F74A53F-5B70-46B0-9A9F-5CA34C4D94C7}"/>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32" name="Group 331">
              <a:extLst>
                <a:ext uri="{FF2B5EF4-FFF2-40B4-BE49-F238E27FC236}">
                  <a16:creationId xmlns:a16="http://schemas.microsoft.com/office/drawing/2014/main" xmlns="" id="{919FD8B5-366E-4211-A765-6F8F741FB9BB}"/>
                </a:ext>
              </a:extLst>
            </p:cNvPr>
            <p:cNvGrpSpPr/>
            <p:nvPr/>
          </p:nvGrpSpPr>
          <p:grpSpPr>
            <a:xfrm>
              <a:off x="10050692" y="3456748"/>
              <a:ext cx="95540" cy="95540"/>
              <a:chOff x="9455079" y="3830324"/>
              <a:chExt cx="95540" cy="95540"/>
            </a:xfrm>
          </p:grpSpPr>
          <p:cxnSp>
            <p:nvCxnSpPr>
              <p:cNvPr id="333" name="Straight Connector 332">
                <a:extLst>
                  <a:ext uri="{FF2B5EF4-FFF2-40B4-BE49-F238E27FC236}">
                    <a16:creationId xmlns:a16="http://schemas.microsoft.com/office/drawing/2014/main" xmlns="" id="{4D284D55-41F4-4220-9187-E0E02F9958D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xmlns="" id="{BE1A288D-271A-4975-A8E6-7F0994D9FBDE}"/>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35" name="Group 334">
              <a:extLst>
                <a:ext uri="{FF2B5EF4-FFF2-40B4-BE49-F238E27FC236}">
                  <a16:creationId xmlns:a16="http://schemas.microsoft.com/office/drawing/2014/main" xmlns="" id="{3F9FCAF3-5656-483B-AD5E-6D9C3190E33D}"/>
                </a:ext>
              </a:extLst>
            </p:cNvPr>
            <p:cNvGrpSpPr/>
            <p:nvPr/>
          </p:nvGrpSpPr>
          <p:grpSpPr>
            <a:xfrm>
              <a:off x="10236346" y="3566383"/>
              <a:ext cx="95540" cy="95540"/>
              <a:chOff x="9455079" y="3830324"/>
              <a:chExt cx="95540" cy="95540"/>
            </a:xfrm>
          </p:grpSpPr>
          <p:cxnSp>
            <p:nvCxnSpPr>
              <p:cNvPr id="336" name="Straight Connector 335">
                <a:extLst>
                  <a:ext uri="{FF2B5EF4-FFF2-40B4-BE49-F238E27FC236}">
                    <a16:creationId xmlns:a16="http://schemas.microsoft.com/office/drawing/2014/main" xmlns="" id="{EB8938CF-88BD-4EE1-80CC-BE83242A34A6}"/>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xmlns="" id="{AE2E1433-DE58-4DFF-82DA-65D421224DC8}"/>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38" name="Group 337">
              <a:extLst>
                <a:ext uri="{FF2B5EF4-FFF2-40B4-BE49-F238E27FC236}">
                  <a16:creationId xmlns:a16="http://schemas.microsoft.com/office/drawing/2014/main" xmlns="" id="{938312E9-D40F-4F27-888B-1CB092E6649F}"/>
                </a:ext>
              </a:extLst>
            </p:cNvPr>
            <p:cNvGrpSpPr/>
            <p:nvPr/>
          </p:nvGrpSpPr>
          <p:grpSpPr>
            <a:xfrm>
              <a:off x="10272864" y="3580362"/>
              <a:ext cx="95540" cy="95540"/>
              <a:chOff x="9455079" y="3830324"/>
              <a:chExt cx="95540" cy="95540"/>
            </a:xfrm>
          </p:grpSpPr>
          <p:cxnSp>
            <p:nvCxnSpPr>
              <p:cNvPr id="339" name="Straight Connector 338">
                <a:extLst>
                  <a:ext uri="{FF2B5EF4-FFF2-40B4-BE49-F238E27FC236}">
                    <a16:creationId xmlns:a16="http://schemas.microsoft.com/office/drawing/2014/main" xmlns="" id="{D0FFFB4B-71AE-43DB-8A33-3BC2D37D4DD2}"/>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xmlns="" id="{05328814-77BC-4D87-9726-AFA4381303E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41" name="Group 340">
              <a:extLst>
                <a:ext uri="{FF2B5EF4-FFF2-40B4-BE49-F238E27FC236}">
                  <a16:creationId xmlns:a16="http://schemas.microsoft.com/office/drawing/2014/main" xmlns="" id="{1EE52E80-99C4-4E9A-8D71-577597025672}"/>
                </a:ext>
              </a:extLst>
            </p:cNvPr>
            <p:cNvGrpSpPr/>
            <p:nvPr/>
          </p:nvGrpSpPr>
          <p:grpSpPr>
            <a:xfrm>
              <a:off x="10280733" y="3589313"/>
              <a:ext cx="95540" cy="95540"/>
              <a:chOff x="9455079" y="3830324"/>
              <a:chExt cx="95540" cy="95540"/>
            </a:xfrm>
          </p:grpSpPr>
          <p:cxnSp>
            <p:nvCxnSpPr>
              <p:cNvPr id="342" name="Straight Connector 341">
                <a:extLst>
                  <a:ext uri="{FF2B5EF4-FFF2-40B4-BE49-F238E27FC236}">
                    <a16:creationId xmlns:a16="http://schemas.microsoft.com/office/drawing/2014/main" xmlns="" id="{ABD79D3B-F263-47C7-9609-9A7265858399}"/>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xmlns="" id="{476317D7-82F7-4F5E-AD9A-066CED85926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44" name="Group 343">
              <a:extLst>
                <a:ext uri="{FF2B5EF4-FFF2-40B4-BE49-F238E27FC236}">
                  <a16:creationId xmlns:a16="http://schemas.microsoft.com/office/drawing/2014/main" xmlns="" id="{8E434DD6-92AD-4A7E-BA4C-FC9A2E978B82}"/>
                </a:ext>
              </a:extLst>
            </p:cNvPr>
            <p:cNvGrpSpPr/>
            <p:nvPr/>
          </p:nvGrpSpPr>
          <p:grpSpPr>
            <a:xfrm>
              <a:off x="10302883" y="3587714"/>
              <a:ext cx="95540" cy="95540"/>
              <a:chOff x="9455079" y="3830324"/>
              <a:chExt cx="95540" cy="95540"/>
            </a:xfrm>
          </p:grpSpPr>
          <p:cxnSp>
            <p:nvCxnSpPr>
              <p:cNvPr id="345" name="Straight Connector 344">
                <a:extLst>
                  <a:ext uri="{FF2B5EF4-FFF2-40B4-BE49-F238E27FC236}">
                    <a16:creationId xmlns:a16="http://schemas.microsoft.com/office/drawing/2014/main" xmlns="" id="{4C7132D7-A319-404D-B7D3-042049F4B3B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BF23B945-2B6B-4CED-8151-226A68D0BE77}"/>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47" name="Group 346">
              <a:extLst>
                <a:ext uri="{FF2B5EF4-FFF2-40B4-BE49-F238E27FC236}">
                  <a16:creationId xmlns:a16="http://schemas.microsoft.com/office/drawing/2014/main" xmlns="" id="{66DA9FE9-4308-4C7A-A15A-BE1D5B837CC9}"/>
                </a:ext>
              </a:extLst>
            </p:cNvPr>
            <p:cNvGrpSpPr/>
            <p:nvPr/>
          </p:nvGrpSpPr>
          <p:grpSpPr>
            <a:xfrm>
              <a:off x="10330483" y="3587324"/>
              <a:ext cx="95540" cy="95540"/>
              <a:chOff x="9455079" y="3830324"/>
              <a:chExt cx="95540" cy="95540"/>
            </a:xfrm>
          </p:grpSpPr>
          <p:cxnSp>
            <p:nvCxnSpPr>
              <p:cNvPr id="348" name="Straight Connector 347">
                <a:extLst>
                  <a:ext uri="{FF2B5EF4-FFF2-40B4-BE49-F238E27FC236}">
                    <a16:creationId xmlns:a16="http://schemas.microsoft.com/office/drawing/2014/main" xmlns="" id="{3A3B9602-ECC3-4BAB-8B3E-4AF31F2CED9C}"/>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xmlns="" id="{653B364B-E66A-4BBF-9700-E1A94519C00C}"/>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50" name="Group 349">
              <a:extLst>
                <a:ext uri="{FF2B5EF4-FFF2-40B4-BE49-F238E27FC236}">
                  <a16:creationId xmlns:a16="http://schemas.microsoft.com/office/drawing/2014/main" xmlns="" id="{5E573844-775E-4389-B8B1-D3F8846FA8AA}"/>
                </a:ext>
              </a:extLst>
            </p:cNvPr>
            <p:cNvGrpSpPr/>
            <p:nvPr/>
          </p:nvGrpSpPr>
          <p:grpSpPr>
            <a:xfrm>
              <a:off x="10357728" y="3597043"/>
              <a:ext cx="95540" cy="95540"/>
              <a:chOff x="9455079" y="3830324"/>
              <a:chExt cx="95540" cy="95540"/>
            </a:xfrm>
          </p:grpSpPr>
          <p:cxnSp>
            <p:nvCxnSpPr>
              <p:cNvPr id="351" name="Straight Connector 350">
                <a:extLst>
                  <a:ext uri="{FF2B5EF4-FFF2-40B4-BE49-F238E27FC236}">
                    <a16:creationId xmlns:a16="http://schemas.microsoft.com/office/drawing/2014/main" xmlns="" id="{92CF9914-BB88-4ECA-86E2-B06625382881}"/>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xmlns="" id="{C295F660-D10A-4093-A21D-2D9161FAC152}"/>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53" name="Group 352">
              <a:extLst>
                <a:ext uri="{FF2B5EF4-FFF2-40B4-BE49-F238E27FC236}">
                  <a16:creationId xmlns:a16="http://schemas.microsoft.com/office/drawing/2014/main" xmlns="" id="{DDD3B02B-EBF2-4F80-9A1E-FA852B8C23A5}"/>
                </a:ext>
              </a:extLst>
            </p:cNvPr>
            <p:cNvGrpSpPr/>
            <p:nvPr/>
          </p:nvGrpSpPr>
          <p:grpSpPr>
            <a:xfrm>
              <a:off x="10384870" y="3606154"/>
              <a:ext cx="95540" cy="95540"/>
              <a:chOff x="9455079" y="3830324"/>
              <a:chExt cx="95540" cy="95540"/>
            </a:xfrm>
          </p:grpSpPr>
          <p:cxnSp>
            <p:nvCxnSpPr>
              <p:cNvPr id="354" name="Straight Connector 353">
                <a:extLst>
                  <a:ext uri="{FF2B5EF4-FFF2-40B4-BE49-F238E27FC236}">
                    <a16:creationId xmlns:a16="http://schemas.microsoft.com/office/drawing/2014/main" xmlns="" id="{69DDC392-DA78-43F5-8EAD-57127F4992C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xmlns="" id="{129527D5-2094-4B54-A910-4FEB48529020}"/>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56" name="Group 355">
              <a:extLst>
                <a:ext uri="{FF2B5EF4-FFF2-40B4-BE49-F238E27FC236}">
                  <a16:creationId xmlns:a16="http://schemas.microsoft.com/office/drawing/2014/main" xmlns="" id="{B3C8358E-48A0-4B6C-B5DF-92BD0F015DEC}"/>
                </a:ext>
              </a:extLst>
            </p:cNvPr>
            <p:cNvGrpSpPr/>
            <p:nvPr/>
          </p:nvGrpSpPr>
          <p:grpSpPr>
            <a:xfrm>
              <a:off x="10398422" y="3628525"/>
              <a:ext cx="95540" cy="95540"/>
              <a:chOff x="9455079" y="3830324"/>
              <a:chExt cx="95540" cy="95540"/>
            </a:xfrm>
          </p:grpSpPr>
          <p:cxnSp>
            <p:nvCxnSpPr>
              <p:cNvPr id="357" name="Straight Connector 356">
                <a:extLst>
                  <a:ext uri="{FF2B5EF4-FFF2-40B4-BE49-F238E27FC236}">
                    <a16:creationId xmlns:a16="http://schemas.microsoft.com/office/drawing/2014/main" xmlns="" id="{ECA08B65-0CAC-4277-9DDB-80E7F0F1F27C}"/>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xmlns="" id="{B6BC5C4C-7B23-4573-963D-F11C0DE4592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59" name="Group 358">
              <a:extLst>
                <a:ext uri="{FF2B5EF4-FFF2-40B4-BE49-F238E27FC236}">
                  <a16:creationId xmlns:a16="http://schemas.microsoft.com/office/drawing/2014/main" xmlns="" id="{BD7813CD-32D0-478D-B344-C73F89E39650}"/>
                </a:ext>
              </a:extLst>
            </p:cNvPr>
            <p:cNvGrpSpPr/>
            <p:nvPr/>
          </p:nvGrpSpPr>
          <p:grpSpPr>
            <a:xfrm>
              <a:off x="10424195" y="3642504"/>
              <a:ext cx="95540" cy="95540"/>
              <a:chOff x="9455079" y="3830324"/>
              <a:chExt cx="95540" cy="95540"/>
            </a:xfrm>
          </p:grpSpPr>
          <p:cxnSp>
            <p:nvCxnSpPr>
              <p:cNvPr id="360" name="Straight Connector 359">
                <a:extLst>
                  <a:ext uri="{FF2B5EF4-FFF2-40B4-BE49-F238E27FC236}">
                    <a16:creationId xmlns:a16="http://schemas.microsoft.com/office/drawing/2014/main" xmlns="" id="{40F0E2D0-AFED-4096-A7E4-BBA6287215C2}"/>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xmlns="" id="{B6DD5651-B928-4C82-B516-FE9835C9555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62" name="Group 361">
              <a:extLst>
                <a:ext uri="{FF2B5EF4-FFF2-40B4-BE49-F238E27FC236}">
                  <a16:creationId xmlns:a16="http://schemas.microsoft.com/office/drawing/2014/main" xmlns="" id="{65BB74E7-C8AE-4D7F-9E9B-3A17FDEBA6D1}"/>
                </a:ext>
              </a:extLst>
            </p:cNvPr>
            <p:cNvGrpSpPr/>
            <p:nvPr/>
          </p:nvGrpSpPr>
          <p:grpSpPr>
            <a:xfrm>
              <a:off x="10451336" y="3656952"/>
              <a:ext cx="95540" cy="95540"/>
              <a:chOff x="9455079" y="3830324"/>
              <a:chExt cx="95540" cy="95540"/>
            </a:xfrm>
          </p:grpSpPr>
          <p:cxnSp>
            <p:nvCxnSpPr>
              <p:cNvPr id="363" name="Straight Connector 362">
                <a:extLst>
                  <a:ext uri="{FF2B5EF4-FFF2-40B4-BE49-F238E27FC236}">
                    <a16:creationId xmlns:a16="http://schemas.microsoft.com/office/drawing/2014/main" xmlns="" id="{081783E3-1381-4020-BA63-00144F7A278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xmlns="" id="{70DE77B4-0B57-4DDA-8A18-42CA1C2E4B26}"/>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65" name="Group 364">
              <a:extLst>
                <a:ext uri="{FF2B5EF4-FFF2-40B4-BE49-F238E27FC236}">
                  <a16:creationId xmlns:a16="http://schemas.microsoft.com/office/drawing/2014/main" xmlns="" id="{44A7227A-7350-458D-AE6B-D7945198D338}"/>
                </a:ext>
              </a:extLst>
            </p:cNvPr>
            <p:cNvGrpSpPr/>
            <p:nvPr/>
          </p:nvGrpSpPr>
          <p:grpSpPr>
            <a:xfrm>
              <a:off x="10473335" y="3676972"/>
              <a:ext cx="95540" cy="95540"/>
              <a:chOff x="9455079" y="3830324"/>
              <a:chExt cx="95540" cy="95540"/>
            </a:xfrm>
          </p:grpSpPr>
          <p:cxnSp>
            <p:nvCxnSpPr>
              <p:cNvPr id="367" name="Straight Connector 366">
                <a:extLst>
                  <a:ext uri="{FF2B5EF4-FFF2-40B4-BE49-F238E27FC236}">
                    <a16:creationId xmlns:a16="http://schemas.microsoft.com/office/drawing/2014/main" xmlns="" id="{03A9C514-468F-4685-B583-ADDBDA9311B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xmlns="" id="{84F7A04C-12E8-4659-9A5C-0DA2B4C55EFF}"/>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69" name="Group 368">
              <a:extLst>
                <a:ext uri="{FF2B5EF4-FFF2-40B4-BE49-F238E27FC236}">
                  <a16:creationId xmlns:a16="http://schemas.microsoft.com/office/drawing/2014/main" xmlns="" id="{F05FF69C-4930-4E2E-8A47-598206D47881}"/>
                </a:ext>
              </a:extLst>
            </p:cNvPr>
            <p:cNvGrpSpPr/>
            <p:nvPr/>
          </p:nvGrpSpPr>
          <p:grpSpPr>
            <a:xfrm>
              <a:off x="10536269" y="3715001"/>
              <a:ext cx="95540" cy="95540"/>
              <a:chOff x="9455079" y="3830324"/>
              <a:chExt cx="95540" cy="95540"/>
            </a:xfrm>
          </p:grpSpPr>
          <p:cxnSp>
            <p:nvCxnSpPr>
              <p:cNvPr id="370" name="Straight Connector 369">
                <a:extLst>
                  <a:ext uri="{FF2B5EF4-FFF2-40B4-BE49-F238E27FC236}">
                    <a16:creationId xmlns:a16="http://schemas.microsoft.com/office/drawing/2014/main" xmlns="" id="{31CC6742-65E5-42C6-9FFA-E110200D0E5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xmlns="" id="{F6FA7847-B6FC-4613-8F31-E24D25476BE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72" name="Group 371">
              <a:extLst>
                <a:ext uri="{FF2B5EF4-FFF2-40B4-BE49-F238E27FC236}">
                  <a16:creationId xmlns:a16="http://schemas.microsoft.com/office/drawing/2014/main" xmlns="" id="{62C73AC7-360A-4935-B39E-5B1CE686AA52}"/>
                </a:ext>
              </a:extLst>
            </p:cNvPr>
            <p:cNvGrpSpPr/>
            <p:nvPr/>
          </p:nvGrpSpPr>
          <p:grpSpPr>
            <a:xfrm>
              <a:off x="10492230" y="3693310"/>
              <a:ext cx="95540" cy="95540"/>
              <a:chOff x="9455079" y="3830324"/>
              <a:chExt cx="95540" cy="95540"/>
            </a:xfrm>
          </p:grpSpPr>
          <p:cxnSp>
            <p:nvCxnSpPr>
              <p:cNvPr id="373" name="Straight Connector 372">
                <a:extLst>
                  <a:ext uri="{FF2B5EF4-FFF2-40B4-BE49-F238E27FC236}">
                    <a16:creationId xmlns:a16="http://schemas.microsoft.com/office/drawing/2014/main" xmlns="" id="{AFE13D41-2083-435C-AB91-01E8B814F95C}"/>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xmlns="" id="{76953EC6-55B6-4B85-AE53-1F6337BC620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75" name="Group 374">
              <a:extLst>
                <a:ext uri="{FF2B5EF4-FFF2-40B4-BE49-F238E27FC236}">
                  <a16:creationId xmlns:a16="http://schemas.microsoft.com/office/drawing/2014/main" xmlns="" id="{7726DCB5-3693-4E9B-87D2-02EE1532DC6C}"/>
                </a:ext>
              </a:extLst>
            </p:cNvPr>
            <p:cNvGrpSpPr/>
            <p:nvPr/>
          </p:nvGrpSpPr>
          <p:grpSpPr>
            <a:xfrm>
              <a:off x="10517039" y="3694380"/>
              <a:ext cx="95540" cy="95540"/>
              <a:chOff x="9455079" y="3830324"/>
              <a:chExt cx="95540" cy="95540"/>
            </a:xfrm>
          </p:grpSpPr>
          <p:cxnSp>
            <p:nvCxnSpPr>
              <p:cNvPr id="376" name="Straight Connector 375">
                <a:extLst>
                  <a:ext uri="{FF2B5EF4-FFF2-40B4-BE49-F238E27FC236}">
                    <a16:creationId xmlns:a16="http://schemas.microsoft.com/office/drawing/2014/main" xmlns="" id="{31D52619-B111-4978-9D2E-1F90C15C43A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xmlns="" id="{284D911E-E138-4FBA-8B5A-94D2D6FD808F}"/>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78" name="Group 377">
              <a:extLst>
                <a:ext uri="{FF2B5EF4-FFF2-40B4-BE49-F238E27FC236}">
                  <a16:creationId xmlns:a16="http://schemas.microsoft.com/office/drawing/2014/main" xmlns="" id="{99563409-11CC-4B26-8AFD-4F56B6D21C6A}"/>
                </a:ext>
              </a:extLst>
            </p:cNvPr>
            <p:cNvGrpSpPr/>
            <p:nvPr/>
          </p:nvGrpSpPr>
          <p:grpSpPr>
            <a:xfrm>
              <a:off x="10559716" y="3715001"/>
              <a:ext cx="95540" cy="95540"/>
              <a:chOff x="9455079" y="3830324"/>
              <a:chExt cx="95540" cy="95540"/>
            </a:xfrm>
          </p:grpSpPr>
          <p:cxnSp>
            <p:nvCxnSpPr>
              <p:cNvPr id="379" name="Straight Connector 378">
                <a:extLst>
                  <a:ext uri="{FF2B5EF4-FFF2-40B4-BE49-F238E27FC236}">
                    <a16:creationId xmlns:a16="http://schemas.microsoft.com/office/drawing/2014/main" xmlns="" id="{6D2E621F-D5EF-48C2-B49C-05E9F8EFAD7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xmlns="" id="{75F52122-6EE8-447A-BA0C-FE20008A32A3}"/>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1" name="Group 380">
              <a:extLst>
                <a:ext uri="{FF2B5EF4-FFF2-40B4-BE49-F238E27FC236}">
                  <a16:creationId xmlns:a16="http://schemas.microsoft.com/office/drawing/2014/main" xmlns="" id="{B8B04FB3-C8F0-4E8C-BD70-1D2A22244659}"/>
                </a:ext>
              </a:extLst>
            </p:cNvPr>
            <p:cNvGrpSpPr/>
            <p:nvPr/>
          </p:nvGrpSpPr>
          <p:grpSpPr>
            <a:xfrm>
              <a:off x="10583120" y="3715001"/>
              <a:ext cx="95540" cy="95540"/>
              <a:chOff x="9455079" y="3830324"/>
              <a:chExt cx="95540" cy="95540"/>
            </a:xfrm>
          </p:grpSpPr>
          <p:cxnSp>
            <p:nvCxnSpPr>
              <p:cNvPr id="382" name="Straight Connector 381">
                <a:extLst>
                  <a:ext uri="{FF2B5EF4-FFF2-40B4-BE49-F238E27FC236}">
                    <a16:creationId xmlns:a16="http://schemas.microsoft.com/office/drawing/2014/main" xmlns="" id="{156D801E-E68E-4C89-806A-7BA0C40FF04E}"/>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xmlns="" id="{3F6BABEF-6EB4-4D06-A7EF-58B26B510998}"/>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4" name="Group 383">
              <a:extLst>
                <a:ext uri="{FF2B5EF4-FFF2-40B4-BE49-F238E27FC236}">
                  <a16:creationId xmlns:a16="http://schemas.microsoft.com/office/drawing/2014/main" xmlns="" id="{2FB72E86-F0CE-43CC-805E-4E61568E87A6}"/>
                </a:ext>
              </a:extLst>
            </p:cNvPr>
            <p:cNvGrpSpPr/>
            <p:nvPr/>
          </p:nvGrpSpPr>
          <p:grpSpPr>
            <a:xfrm>
              <a:off x="10614679" y="3711802"/>
              <a:ext cx="95540" cy="95540"/>
              <a:chOff x="9455079" y="3830324"/>
              <a:chExt cx="95540" cy="95540"/>
            </a:xfrm>
          </p:grpSpPr>
          <p:cxnSp>
            <p:nvCxnSpPr>
              <p:cNvPr id="385" name="Straight Connector 384">
                <a:extLst>
                  <a:ext uri="{FF2B5EF4-FFF2-40B4-BE49-F238E27FC236}">
                    <a16:creationId xmlns:a16="http://schemas.microsoft.com/office/drawing/2014/main" xmlns="" id="{607D67E8-C209-4F45-AE33-60645EBC9A1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xmlns="" id="{196B45E2-FCFF-456A-91EA-9E61DEC81B44}"/>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7" name="Group 386">
              <a:extLst>
                <a:ext uri="{FF2B5EF4-FFF2-40B4-BE49-F238E27FC236}">
                  <a16:creationId xmlns:a16="http://schemas.microsoft.com/office/drawing/2014/main" xmlns="" id="{2B3859D4-507C-4406-9425-D766CAF767D0}"/>
                </a:ext>
              </a:extLst>
            </p:cNvPr>
            <p:cNvGrpSpPr/>
            <p:nvPr/>
          </p:nvGrpSpPr>
          <p:grpSpPr>
            <a:xfrm>
              <a:off x="10639487" y="3711802"/>
              <a:ext cx="95540" cy="95540"/>
              <a:chOff x="9455079" y="3830324"/>
              <a:chExt cx="95540" cy="95540"/>
            </a:xfrm>
          </p:grpSpPr>
          <p:cxnSp>
            <p:nvCxnSpPr>
              <p:cNvPr id="388" name="Straight Connector 387">
                <a:extLst>
                  <a:ext uri="{FF2B5EF4-FFF2-40B4-BE49-F238E27FC236}">
                    <a16:creationId xmlns:a16="http://schemas.microsoft.com/office/drawing/2014/main" xmlns="" id="{65BA408C-2306-4642-808D-4FFEB398A54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xmlns="" id="{A8A067D2-9545-4332-A58C-B9D8845124AB}"/>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0" name="Group 389">
              <a:extLst>
                <a:ext uri="{FF2B5EF4-FFF2-40B4-BE49-F238E27FC236}">
                  <a16:creationId xmlns:a16="http://schemas.microsoft.com/office/drawing/2014/main" xmlns="" id="{ABF24273-C3B8-4F47-847E-9512604D2E58}"/>
                </a:ext>
              </a:extLst>
            </p:cNvPr>
            <p:cNvGrpSpPr/>
            <p:nvPr/>
          </p:nvGrpSpPr>
          <p:grpSpPr>
            <a:xfrm>
              <a:off x="10669183" y="3711802"/>
              <a:ext cx="95540" cy="95540"/>
              <a:chOff x="9455079" y="3830324"/>
              <a:chExt cx="95540" cy="95540"/>
            </a:xfrm>
          </p:grpSpPr>
          <p:cxnSp>
            <p:nvCxnSpPr>
              <p:cNvPr id="391" name="Straight Connector 390">
                <a:extLst>
                  <a:ext uri="{FF2B5EF4-FFF2-40B4-BE49-F238E27FC236}">
                    <a16:creationId xmlns:a16="http://schemas.microsoft.com/office/drawing/2014/main" xmlns="" id="{0E4AAA0C-0609-4610-9F55-9B20DA4BAF62}"/>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xmlns="" id="{BF11D5A5-ECBB-48AC-B7FD-E301236E6F16}"/>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3" name="Group 392">
              <a:extLst>
                <a:ext uri="{FF2B5EF4-FFF2-40B4-BE49-F238E27FC236}">
                  <a16:creationId xmlns:a16="http://schemas.microsoft.com/office/drawing/2014/main" xmlns="" id="{0D8B3EDE-1FE4-4DA8-8F74-14A20DD978C7}"/>
                </a:ext>
              </a:extLst>
            </p:cNvPr>
            <p:cNvGrpSpPr/>
            <p:nvPr/>
          </p:nvGrpSpPr>
          <p:grpSpPr>
            <a:xfrm>
              <a:off x="10700748" y="3711802"/>
              <a:ext cx="95540" cy="95540"/>
              <a:chOff x="9455079" y="3830324"/>
              <a:chExt cx="95540" cy="95540"/>
            </a:xfrm>
          </p:grpSpPr>
          <p:cxnSp>
            <p:nvCxnSpPr>
              <p:cNvPr id="394" name="Straight Connector 393">
                <a:extLst>
                  <a:ext uri="{FF2B5EF4-FFF2-40B4-BE49-F238E27FC236}">
                    <a16:creationId xmlns:a16="http://schemas.microsoft.com/office/drawing/2014/main" xmlns="" id="{D7AB67BC-E5B5-4387-9B56-14C36A2FCC95}"/>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xmlns="" id="{0EB18C1C-7BA7-4ED8-98CF-7138A26AE790}"/>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6" name="Group 395">
              <a:extLst>
                <a:ext uri="{FF2B5EF4-FFF2-40B4-BE49-F238E27FC236}">
                  <a16:creationId xmlns:a16="http://schemas.microsoft.com/office/drawing/2014/main" xmlns="" id="{502B0503-4671-4BA5-990D-25CFE15E476F}"/>
                </a:ext>
              </a:extLst>
            </p:cNvPr>
            <p:cNvGrpSpPr/>
            <p:nvPr/>
          </p:nvGrpSpPr>
          <p:grpSpPr>
            <a:xfrm>
              <a:off x="10731570" y="3711802"/>
              <a:ext cx="95540" cy="95540"/>
              <a:chOff x="9455079" y="3830324"/>
              <a:chExt cx="95540" cy="95540"/>
            </a:xfrm>
          </p:grpSpPr>
          <p:cxnSp>
            <p:nvCxnSpPr>
              <p:cNvPr id="397" name="Straight Connector 396">
                <a:extLst>
                  <a:ext uri="{FF2B5EF4-FFF2-40B4-BE49-F238E27FC236}">
                    <a16:creationId xmlns:a16="http://schemas.microsoft.com/office/drawing/2014/main" xmlns="" id="{623DA66E-B7DB-42EB-9909-1988F5A978A2}"/>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xmlns="" id="{822C656F-C6C5-4997-A5CD-7DDE55A45D40}"/>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9" name="Group 398">
              <a:extLst>
                <a:ext uri="{FF2B5EF4-FFF2-40B4-BE49-F238E27FC236}">
                  <a16:creationId xmlns:a16="http://schemas.microsoft.com/office/drawing/2014/main" xmlns="" id="{EE7EE7C2-E820-4D41-B202-6293ECB088F9}"/>
                </a:ext>
              </a:extLst>
            </p:cNvPr>
            <p:cNvGrpSpPr/>
            <p:nvPr/>
          </p:nvGrpSpPr>
          <p:grpSpPr>
            <a:xfrm>
              <a:off x="10750460" y="3742150"/>
              <a:ext cx="95540" cy="95540"/>
              <a:chOff x="9455079" y="3830324"/>
              <a:chExt cx="95540" cy="95540"/>
            </a:xfrm>
          </p:grpSpPr>
          <p:cxnSp>
            <p:nvCxnSpPr>
              <p:cNvPr id="400" name="Straight Connector 399">
                <a:extLst>
                  <a:ext uri="{FF2B5EF4-FFF2-40B4-BE49-F238E27FC236}">
                    <a16:creationId xmlns:a16="http://schemas.microsoft.com/office/drawing/2014/main" xmlns="" id="{02E5B4A0-8ACD-4EBD-9460-2CDE833C514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xmlns="" id="{B4EC84C8-0DE5-4ADD-9D4D-AD75005A05CD}"/>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2" name="Group 401">
              <a:extLst>
                <a:ext uri="{FF2B5EF4-FFF2-40B4-BE49-F238E27FC236}">
                  <a16:creationId xmlns:a16="http://schemas.microsoft.com/office/drawing/2014/main" xmlns="" id="{EA9F94FD-4CB1-49A8-979F-C8CA6B87C473}"/>
                </a:ext>
              </a:extLst>
            </p:cNvPr>
            <p:cNvGrpSpPr/>
            <p:nvPr/>
          </p:nvGrpSpPr>
          <p:grpSpPr>
            <a:xfrm>
              <a:off x="10773639" y="3742150"/>
              <a:ext cx="95540" cy="95540"/>
              <a:chOff x="9455079" y="3830324"/>
              <a:chExt cx="95540" cy="95540"/>
            </a:xfrm>
          </p:grpSpPr>
          <p:cxnSp>
            <p:nvCxnSpPr>
              <p:cNvPr id="403" name="Straight Connector 402">
                <a:extLst>
                  <a:ext uri="{FF2B5EF4-FFF2-40B4-BE49-F238E27FC236}">
                    <a16:creationId xmlns:a16="http://schemas.microsoft.com/office/drawing/2014/main" xmlns="" id="{53A3185C-E3C3-4488-8F4E-3563D870A36D}"/>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xmlns="" id="{517FA817-1423-49B1-8AC6-2BCC390302BD}"/>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5" name="Group 404">
              <a:extLst>
                <a:ext uri="{FF2B5EF4-FFF2-40B4-BE49-F238E27FC236}">
                  <a16:creationId xmlns:a16="http://schemas.microsoft.com/office/drawing/2014/main" xmlns="" id="{F53279F7-C8B4-48BE-ABBB-6DEE6201A3EA}"/>
                </a:ext>
              </a:extLst>
            </p:cNvPr>
            <p:cNvGrpSpPr/>
            <p:nvPr/>
          </p:nvGrpSpPr>
          <p:grpSpPr>
            <a:xfrm>
              <a:off x="10794851" y="3742150"/>
              <a:ext cx="95540" cy="95540"/>
              <a:chOff x="9455079" y="3830324"/>
              <a:chExt cx="95540" cy="95540"/>
            </a:xfrm>
          </p:grpSpPr>
          <p:cxnSp>
            <p:nvCxnSpPr>
              <p:cNvPr id="406" name="Straight Connector 405">
                <a:extLst>
                  <a:ext uri="{FF2B5EF4-FFF2-40B4-BE49-F238E27FC236}">
                    <a16:creationId xmlns:a16="http://schemas.microsoft.com/office/drawing/2014/main" xmlns="" id="{B7B1A665-2BB9-46E0-8520-34F91E2280F4}"/>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xmlns="" id="{C949D1C1-AB36-47C9-857A-1CEF81BB42F4}"/>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8" name="Group 407">
              <a:extLst>
                <a:ext uri="{FF2B5EF4-FFF2-40B4-BE49-F238E27FC236}">
                  <a16:creationId xmlns:a16="http://schemas.microsoft.com/office/drawing/2014/main" xmlns="" id="{2D5501FE-B1F4-48FB-9FBF-6CC6DE3D0931}"/>
                </a:ext>
              </a:extLst>
            </p:cNvPr>
            <p:cNvGrpSpPr/>
            <p:nvPr/>
          </p:nvGrpSpPr>
          <p:grpSpPr>
            <a:xfrm>
              <a:off x="10824771" y="3742150"/>
              <a:ext cx="95540" cy="95540"/>
              <a:chOff x="9455079" y="3830324"/>
              <a:chExt cx="95540" cy="95540"/>
            </a:xfrm>
          </p:grpSpPr>
          <p:cxnSp>
            <p:nvCxnSpPr>
              <p:cNvPr id="409" name="Straight Connector 408">
                <a:extLst>
                  <a:ext uri="{FF2B5EF4-FFF2-40B4-BE49-F238E27FC236}">
                    <a16:creationId xmlns:a16="http://schemas.microsoft.com/office/drawing/2014/main" xmlns="" id="{00F7F569-DD43-4820-88D2-05267816044F}"/>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xmlns="" id="{BE7C3766-A728-4B9C-AC38-BB74ABE655AE}"/>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1" name="Group 410">
              <a:extLst>
                <a:ext uri="{FF2B5EF4-FFF2-40B4-BE49-F238E27FC236}">
                  <a16:creationId xmlns:a16="http://schemas.microsoft.com/office/drawing/2014/main" xmlns="" id="{BCCEBEB3-7F6D-4C4E-8F68-9585F641964C}"/>
                </a:ext>
              </a:extLst>
            </p:cNvPr>
            <p:cNvGrpSpPr/>
            <p:nvPr/>
          </p:nvGrpSpPr>
          <p:grpSpPr>
            <a:xfrm>
              <a:off x="10841014" y="3795514"/>
              <a:ext cx="95540" cy="95540"/>
              <a:chOff x="9455079" y="3830324"/>
              <a:chExt cx="95540" cy="95540"/>
            </a:xfrm>
          </p:grpSpPr>
          <p:cxnSp>
            <p:nvCxnSpPr>
              <p:cNvPr id="412" name="Straight Connector 411">
                <a:extLst>
                  <a:ext uri="{FF2B5EF4-FFF2-40B4-BE49-F238E27FC236}">
                    <a16:creationId xmlns:a16="http://schemas.microsoft.com/office/drawing/2014/main" xmlns="" id="{350DE23F-D8C7-4B2E-ADF2-D58FCB8A55E6}"/>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xmlns="" id="{7AB630A0-FEB6-450B-B1CA-C947A41A9CE8}"/>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4" name="Group 413">
              <a:extLst>
                <a:ext uri="{FF2B5EF4-FFF2-40B4-BE49-F238E27FC236}">
                  <a16:creationId xmlns:a16="http://schemas.microsoft.com/office/drawing/2014/main" xmlns="" id="{EE923A23-CF84-48EF-9C5E-0588FD3A44DA}"/>
                </a:ext>
              </a:extLst>
            </p:cNvPr>
            <p:cNvGrpSpPr/>
            <p:nvPr/>
          </p:nvGrpSpPr>
          <p:grpSpPr>
            <a:xfrm>
              <a:off x="10872888" y="3795513"/>
              <a:ext cx="95540" cy="95540"/>
              <a:chOff x="9455079" y="3830324"/>
              <a:chExt cx="95540" cy="95540"/>
            </a:xfrm>
          </p:grpSpPr>
          <p:cxnSp>
            <p:nvCxnSpPr>
              <p:cNvPr id="415" name="Straight Connector 414">
                <a:extLst>
                  <a:ext uri="{FF2B5EF4-FFF2-40B4-BE49-F238E27FC236}">
                    <a16:creationId xmlns:a16="http://schemas.microsoft.com/office/drawing/2014/main" xmlns="" id="{ABD019EE-97F4-4AF0-A3F8-5FCC1B31AA9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xmlns="" id="{6CFB574E-3E99-4832-AC5D-77CFE9982B92}"/>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7" name="Group 416">
              <a:extLst>
                <a:ext uri="{FF2B5EF4-FFF2-40B4-BE49-F238E27FC236}">
                  <a16:creationId xmlns:a16="http://schemas.microsoft.com/office/drawing/2014/main" xmlns="" id="{8801E7C4-A7D8-40A4-B52C-383B3F8EEBC3}"/>
                </a:ext>
              </a:extLst>
            </p:cNvPr>
            <p:cNvGrpSpPr/>
            <p:nvPr/>
          </p:nvGrpSpPr>
          <p:grpSpPr>
            <a:xfrm>
              <a:off x="10899128" y="3794949"/>
              <a:ext cx="95540" cy="95540"/>
              <a:chOff x="9455079" y="3830324"/>
              <a:chExt cx="95540" cy="95540"/>
            </a:xfrm>
          </p:grpSpPr>
          <p:cxnSp>
            <p:nvCxnSpPr>
              <p:cNvPr id="418" name="Straight Connector 417">
                <a:extLst>
                  <a:ext uri="{FF2B5EF4-FFF2-40B4-BE49-F238E27FC236}">
                    <a16:creationId xmlns:a16="http://schemas.microsoft.com/office/drawing/2014/main" xmlns="" id="{71D77FF1-0192-422B-82D7-0230D328690E}"/>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xmlns="" id="{D62F2A36-9915-447A-A694-C9F007626216}"/>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0" name="Group 419">
              <a:extLst>
                <a:ext uri="{FF2B5EF4-FFF2-40B4-BE49-F238E27FC236}">
                  <a16:creationId xmlns:a16="http://schemas.microsoft.com/office/drawing/2014/main" xmlns="" id="{140BB2E8-1159-40FB-A04C-D8DDE0D899C0}"/>
                </a:ext>
              </a:extLst>
            </p:cNvPr>
            <p:cNvGrpSpPr/>
            <p:nvPr/>
          </p:nvGrpSpPr>
          <p:grpSpPr>
            <a:xfrm>
              <a:off x="10906159" y="3836455"/>
              <a:ext cx="95540" cy="95540"/>
              <a:chOff x="9455079" y="3830324"/>
              <a:chExt cx="95540" cy="95540"/>
            </a:xfrm>
          </p:grpSpPr>
          <p:cxnSp>
            <p:nvCxnSpPr>
              <p:cNvPr id="421" name="Straight Connector 420">
                <a:extLst>
                  <a:ext uri="{FF2B5EF4-FFF2-40B4-BE49-F238E27FC236}">
                    <a16:creationId xmlns:a16="http://schemas.microsoft.com/office/drawing/2014/main" xmlns="" id="{A83BA6FA-665E-414C-B173-DBEBA5A953C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xmlns="" id="{0695EE56-8C71-4140-AAEE-B106D8461E8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3" name="Group 422">
              <a:extLst>
                <a:ext uri="{FF2B5EF4-FFF2-40B4-BE49-F238E27FC236}">
                  <a16:creationId xmlns:a16="http://schemas.microsoft.com/office/drawing/2014/main" xmlns="" id="{24593127-0CBC-462B-A15C-EEBD1BF91DF9}"/>
                </a:ext>
              </a:extLst>
            </p:cNvPr>
            <p:cNvGrpSpPr/>
            <p:nvPr/>
          </p:nvGrpSpPr>
          <p:grpSpPr>
            <a:xfrm>
              <a:off x="10936407" y="3836455"/>
              <a:ext cx="95540" cy="95540"/>
              <a:chOff x="9455079" y="3830324"/>
              <a:chExt cx="95540" cy="95540"/>
            </a:xfrm>
          </p:grpSpPr>
          <p:cxnSp>
            <p:nvCxnSpPr>
              <p:cNvPr id="424" name="Straight Connector 423">
                <a:extLst>
                  <a:ext uri="{FF2B5EF4-FFF2-40B4-BE49-F238E27FC236}">
                    <a16:creationId xmlns:a16="http://schemas.microsoft.com/office/drawing/2014/main" xmlns="" id="{314BD16E-D3D1-4DEA-9AF9-ED537AA9C167}"/>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xmlns="" id="{3A0C47C8-E12F-4068-B050-17430CB33ED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6" name="Group 425">
              <a:extLst>
                <a:ext uri="{FF2B5EF4-FFF2-40B4-BE49-F238E27FC236}">
                  <a16:creationId xmlns:a16="http://schemas.microsoft.com/office/drawing/2014/main" xmlns="" id="{91BDB53A-F315-4818-BF9C-00ED9D5F7778}"/>
                </a:ext>
              </a:extLst>
            </p:cNvPr>
            <p:cNvGrpSpPr/>
            <p:nvPr/>
          </p:nvGrpSpPr>
          <p:grpSpPr>
            <a:xfrm>
              <a:off x="10920311" y="3834896"/>
              <a:ext cx="95540" cy="95540"/>
              <a:chOff x="9455079" y="3830324"/>
              <a:chExt cx="95540" cy="95540"/>
            </a:xfrm>
          </p:grpSpPr>
          <p:cxnSp>
            <p:nvCxnSpPr>
              <p:cNvPr id="427" name="Straight Connector 426">
                <a:extLst>
                  <a:ext uri="{FF2B5EF4-FFF2-40B4-BE49-F238E27FC236}">
                    <a16:creationId xmlns:a16="http://schemas.microsoft.com/office/drawing/2014/main" xmlns="" id="{A22568FD-78CC-46F2-8DB6-7F8B236E9758}"/>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xmlns="" id="{7A0C26AB-5BC4-4DCD-8DC8-7E33811748A7}"/>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9" name="Group 428">
              <a:extLst>
                <a:ext uri="{FF2B5EF4-FFF2-40B4-BE49-F238E27FC236}">
                  <a16:creationId xmlns:a16="http://schemas.microsoft.com/office/drawing/2014/main" xmlns="" id="{48204ACC-7058-414D-AC08-172F26A76218}"/>
                </a:ext>
              </a:extLst>
            </p:cNvPr>
            <p:cNvGrpSpPr/>
            <p:nvPr/>
          </p:nvGrpSpPr>
          <p:grpSpPr>
            <a:xfrm>
              <a:off x="10985455" y="3837814"/>
              <a:ext cx="95540" cy="95540"/>
              <a:chOff x="9455079" y="3830324"/>
              <a:chExt cx="95540" cy="95540"/>
            </a:xfrm>
          </p:grpSpPr>
          <p:cxnSp>
            <p:nvCxnSpPr>
              <p:cNvPr id="430" name="Straight Connector 429">
                <a:extLst>
                  <a:ext uri="{FF2B5EF4-FFF2-40B4-BE49-F238E27FC236}">
                    <a16:creationId xmlns:a16="http://schemas.microsoft.com/office/drawing/2014/main" xmlns="" id="{C11E33BD-4E04-490A-B974-25662AD1863E}"/>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xmlns="" id="{CF5E9374-0575-4E29-AE44-154C0ED4418E}"/>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2" name="Group 431">
              <a:extLst>
                <a:ext uri="{FF2B5EF4-FFF2-40B4-BE49-F238E27FC236}">
                  <a16:creationId xmlns:a16="http://schemas.microsoft.com/office/drawing/2014/main" xmlns="" id="{169A16EC-3BED-4352-8EA1-3F70E7E5D662}"/>
                </a:ext>
              </a:extLst>
            </p:cNvPr>
            <p:cNvGrpSpPr/>
            <p:nvPr/>
          </p:nvGrpSpPr>
          <p:grpSpPr>
            <a:xfrm>
              <a:off x="11007045" y="3837421"/>
              <a:ext cx="95540" cy="95540"/>
              <a:chOff x="9455079" y="3830324"/>
              <a:chExt cx="95540" cy="95540"/>
            </a:xfrm>
          </p:grpSpPr>
          <p:cxnSp>
            <p:nvCxnSpPr>
              <p:cNvPr id="433" name="Straight Connector 432">
                <a:extLst>
                  <a:ext uri="{FF2B5EF4-FFF2-40B4-BE49-F238E27FC236}">
                    <a16:creationId xmlns:a16="http://schemas.microsoft.com/office/drawing/2014/main" xmlns="" id="{4188CF49-3D15-46DA-BF4B-F9592DD467A9}"/>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xmlns="" id="{64C725EE-59C5-4EC6-B4DD-D3695C6DD195}"/>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5" name="Group 434">
              <a:extLst>
                <a:ext uri="{FF2B5EF4-FFF2-40B4-BE49-F238E27FC236}">
                  <a16:creationId xmlns:a16="http://schemas.microsoft.com/office/drawing/2014/main" xmlns="" id="{A2B1219A-838F-49E6-AC24-44E0154573BA}"/>
                </a:ext>
              </a:extLst>
            </p:cNvPr>
            <p:cNvGrpSpPr/>
            <p:nvPr/>
          </p:nvGrpSpPr>
          <p:grpSpPr>
            <a:xfrm>
              <a:off x="10978672" y="3838187"/>
              <a:ext cx="95540" cy="95540"/>
              <a:chOff x="9455079" y="3830324"/>
              <a:chExt cx="95540" cy="95540"/>
            </a:xfrm>
          </p:grpSpPr>
          <p:cxnSp>
            <p:nvCxnSpPr>
              <p:cNvPr id="436" name="Straight Connector 435">
                <a:extLst>
                  <a:ext uri="{FF2B5EF4-FFF2-40B4-BE49-F238E27FC236}">
                    <a16:creationId xmlns:a16="http://schemas.microsoft.com/office/drawing/2014/main" xmlns="" id="{D17820AE-0721-416A-8FB2-2E415DF7551A}"/>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xmlns="" id="{9374DF07-36A7-4737-A72A-6474D40E9FA3}"/>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8" name="Group 437">
              <a:extLst>
                <a:ext uri="{FF2B5EF4-FFF2-40B4-BE49-F238E27FC236}">
                  <a16:creationId xmlns:a16="http://schemas.microsoft.com/office/drawing/2014/main" xmlns="" id="{122B22EF-CCE6-4D5A-8B56-586902039B2A}"/>
                </a:ext>
              </a:extLst>
            </p:cNvPr>
            <p:cNvGrpSpPr/>
            <p:nvPr/>
          </p:nvGrpSpPr>
          <p:grpSpPr>
            <a:xfrm>
              <a:off x="11044201" y="3836455"/>
              <a:ext cx="95540" cy="95540"/>
              <a:chOff x="9455079" y="3830324"/>
              <a:chExt cx="95540" cy="95540"/>
            </a:xfrm>
          </p:grpSpPr>
          <p:cxnSp>
            <p:nvCxnSpPr>
              <p:cNvPr id="439" name="Straight Connector 438">
                <a:extLst>
                  <a:ext uri="{FF2B5EF4-FFF2-40B4-BE49-F238E27FC236}">
                    <a16:creationId xmlns:a16="http://schemas.microsoft.com/office/drawing/2014/main" xmlns="" id="{6E34357B-60E9-45C8-9A47-4FC3D79E5241}"/>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xmlns="" id="{DAADCD2D-0849-4D7C-AF71-7B510C48E7A9}"/>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41" name="Group 440">
              <a:extLst>
                <a:ext uri="{FF2B5EF4-FFF2-40B4-BE49-F238E27FC236}">
                  <a16:creationId xmlns:a16="http://schemas.microsoft.com/office/drawing/2014/main" xmlns="" id="{2ED61772-0D75-4122-B9F7-8303B3FA6AF8}"/>
                </a:ext>
              </a:extLst>
            </p:cNvPr>
            <p:cNvGrpSpPr/>
            <p:nvPr/>
          </p:nvGrpSpPr>
          <p:grpSpPr>
            <a:xfrm>
              <a:off x="11070298" y="3834896"/>
              <a:ext cx="95540" cy="95540"/>
              <a:chOff x="9455079" y="3830324"/>
              <a:chExt cx="95540" cy="95540"/>
            </a:xfrm>
          </p:grpSpPr>
          <p:cxnSp>
            <p:nvCxnSpPr>
              <p:cNvPr id="442" name="Straight Connector 441">
                <a:extLst>
                  <a:ext uri="{FF2B5EF4-FFF2-40B4-BE49-F238E27FC236}">
                    <a16:creationId xmlns:a16="http://schemas.microsoft.com/office/drawing/2014/main" xmlns="" id="{4CE213BC-44BA-42D4-A5AF-8A379FA0F7D8}"/>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xmlns="" id="{80A57445-C208-458C-8F28-4DCE154CD81B}"/>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44" name="Group 443">
              <a:extLst>
                <a:ext uri="{FF2B5EF4-FFF2-40B4-BE49-F238E27FC236}">
                  <a16:creationId xmlns:a16="http://schemas.microsoft.com/office/drawing/2014/main" xmlns="" id="{47F5A5EC-AB3F-4346-9007-226752642F8B}"/>
                </a:ext>
              </a:extLst>
            </p:cNvPr>
            <p:cNvGrpSpPr/>
            <p:nvPr/>
          </p:nvGrpSpPr>
          <p:grpSpPr>
            <a:xfrm>
              <a:off x="11084543" y="3836413"/>
              <a:ext cx="95540" cy="95540"/>
              <a:chOff x="9455079" y="3830324"/>
              <a:chExt cx="95540" cy="95540"/>
            </a:xfrm>
          </p:grpSpPr>
          <p:cxnSp>
            <p:nvCxnSpPr>
              <p:cNvPr id="445" name="Straight Connector 444">
                <a:extLst>
                  <a:ext uri="{FF2B5EF4-FFF2-40B4-BE49-F238E27FC236}">
                    <a16:creationId xmlns:a16="http://schemas.microsoft.com/office/drawing/2014/main" xmlns="" id="{49F67FD4-C012-4AF8-81CD-CF9A6B617799}"/>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xmlns="" id="{6C46C0AA-40E8-41C9-87D9-D3A83453F551}"/>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47" name="Group 446">
              <a:extLst>
                <a:ext uri="{FF2B5EF4-FFF2-40B4-BE49-F238E27FC236}">
                  <a16:creationId xmlns:a16="http://schemas.microsoft.com/office/drawing/2014/main" xmlns="" id="{DD1F44C0-3CA6-4358-97BE-1DB5DCBE8277}"/>
                </a:ext>
              </a:extLst>
            </p:cNvPr>
            <p:cNvGrpSpPr/>
            <p:nvPr/>
          </p:nvGrpSpPr>
          <p:grpSpPr>
            <a:xfrm>
              <a:off x="11129145" y="3834896"/>
              <a:ext cx="95540" cy="95540"/>
              <a:chOff x="9455079" y="3830324"/>
              <a:chExt cx="95540" cy="95540"/>
            </a:xfrm>
          </p:grpSpPr>
          <p:cxnSp>
            <p:nvCxnSpPr>
              <p:cNvPr id="448" name="Straight Connector 447">
                <a:extLst>
                  <a:ext uri="{FF2B5EF4-FFF2-40B4-BE49-F238E27FC236}">
                    <a16:creationId xmlns:a16="http://schemas.microsoft.com/office/drawing/2014/main" xmlns="" id="{13F9198C-E4CE-4CCA-89AB-D4D4DFB0DED6}"/>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xmlns="" id="{16D3A85E-D502-49BC-9D00-1904CBE34044}"/>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50" name="Group 449">
              <a:extLst>
                <a:ext uri="{FF2B5EF4-FFF2-40B4-BE49-F238E27FC236}">
                  <a16:creationId xmlns:a16="http://schemas.microsoft.com/office/drawing/2014/main" xmlns="" id="{32E161E1-4C97-4364-851E-1638E0A61979}"/>
                </a:ext>
              </a:extLst>
            </p:cNvPr>
            <p:cNvGrpSpPr/>
            <p:nvPr/>
          </p:nvGrpSpPr>
          <p:grpSpPr>
            <a:xfrm>
              <a:off x="11171180" y="3830324"/>
              <a:ext cx="95540" cy="95540"/>
              <a:chOff x="9455079" y="3830324"/>
              <a:chExt cx="95540" cy="95540"/>
            </a:xfrm>
          </p:grpSpPr>
          <p:cxnSp>
            <p:nvCxnSpPr>
              <p:cNvPr id="451" name="Straight Connector 450">
                <a:extLst>
                  <a:ext uri="{FF2B5EF4-FFF2-40B4-BE49-F238E27FC236}">
                    <a16:creationId xmlns:a16="http://schemas.microsoft.com/office/drawing/2014/main" xmlns="" id="{44070D99-14AB-49AA-AB06-A6EDADF3C708}"/>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xmlns="" id="{03BDC46F-D002-4A50-8CB2-B753818DEF86}"/>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453" name="Group 452">
              <a:extLst>
                <a:ext uri="{FF2B5EF4-FFF2-40B4-BE49-F238E27FC236}">
                  <a16:creationId xmlns:a16="http://schemas.microsoft.com/office/drawing/2014/main" xmlns="" id="{E0D2816A-4FD2-4987-BC79-D5E81FB73798}"/>
                </a:ext>
              </a:extLst>
            </p:cNvPr>
            <p:cNvGrpSpPr/>
            <p:nvPr/>
          </p:nvGrpSpPr>
          <p:grpSpPr>
            <a:xfrm>
              <a:off x="11219215" y="3834711"/>
              <a:ext cx="95540" cy="95540"/>
              <a:chOff x="9455079" y="3830324"/>
              <a:chExt cx="95540" cy="95540"/>
            </a:xfrm>
          </p:grpSpPr>
          <p:cxnSp>
            <p:nvCxnSpPr>
              <p:cNvPr id="454" name="Straight Connector 453">
                <a:extLst>
                  <a:ext uri="{FF2B5EF4-FFF2-40B4-BE49-F238E27FC236}">
                    <a16:creationId xmlns:a16="http://schemas.microsoft.com/office/drawing/2014/main" xmlns="" id="{D80371EB-6C87-47F8-8F93-CA699E4969A0}"/>
                  </a:ext>
                </a:extLst>
              </p:cNvPr>
              <p:cNvCxnSpPr>
                <a:cxnSpLocks/>
              </p:cNvCxnSpPr>
              <p:nvPr/>
            </p:nvCxnSpPr>
            <p:spPr bwMode="auto">
              <a:xfrm>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xmlns="" id="{C2161DD8-65E3-4B61-9F1C-765F3E116032}"/>
                  </a:ext>
                </a:extLst>
              </p:cNvPr>
              <p:cNvCxnSpPr>
                <a:cxnSpLocks/>
              </p:cNvCxnSpPr>
              <p:nvPr/>
            </p:nvCxnSpPr>
            <p:spPr bwMode="auto">
              <a:xfrm rot="5400000">
                <a:off x="9502849" y="3830324"/>
                <a:ext cx="0" cy="95540"/>
              </a:xfrm>
              <a:prstGeom prst="line">
                <a:avLst/>
              </a:prstGeom>
              <a:noFill/>
              <a:ln w="28575" cap="flat" cmpd="sng" algn="ctr">
                <a:solidFill>
                  <a:schemeClr val="accent1"/>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xmlns="" id="{C1DF79F9-1EE0-4B76-99E7-39161388E402}"/>
                </a:ext>
              </a:extLst>
            </p:cNvPr>
            <p:cNvGrpSpPr/>
            <p:nvPr/>
          </p:nvGrpSpPr>
          <p:grpSpPr>
            <a:xfrm>
              <a:off x="7198519" y="2402681"/>
              <a:ext cx="4079081" cy="1547813"/>
              <a:chOff x="7198519" y="2402681"/>
              <a:chExt cx="4079081" cy="1547813"/>
            </a:xfrm>
          </p:grpSpPr>
          <p:sp>
            <p:nvSpPr>
              <p:cNvPr id="7" name="Freeform: Shape 6">
                <a:extLst>
                  <a:ext uri="{FF2B5EF4-FFF2-40B4-BE49-F238E27FC236}">
                    <a16:creationId xmlns:a16="http://schemas.microsoft.com/office/drawing/2014/main" xmlns="" id="{23BC5BD9-2D2C-43E5-86BB-6E956DED5735}"/>
                  </a:ext>
                </a:extLst>
              </p:cNvPr>
              <p:cNvSpPr/>
              <p:nvPr/>
            </p:nvSpPr>
            <p:spPr bwMode="auto">
              <a:xfrm>
                <a:off x="7198519" y="2402681"/>
                <a:ext cx="1400175" cy="673894"/>
              </a:xfrm>
              <a:custGeom>
                <a:avLst/>
                <a:gdLst>
                  <a:gd name="connsiteX0" fmla="*/ 0 w 1400175"/>
                  <a:gd name="connsiteY0" fmla="*/ 0 h 673894"/>
                  <a:gd name="connsiteX1" fmla="*/ 57150 w 1400175"/>
                  <a:gd name="connsiteY1" fmla="*/ 0 h 673894"/>
                  <a:gd name="connsiteX2" fmla="*/ 57150 w 1400175"/>
                  <a:gd name="connsiteY2" fmla="*/ 21432 h 673894"/>
                  <a:gd name="connsiteX3" fmla="*/ 71437 w 1400175"/>
                  <a:gd name="connsiteY3" fmla="*/ 21432 h 673894"/>
                  <a:gd name="connsiteX4" fmla="*/ 71437 w 1400175"/>
                  <a:gd name="connsiteY4" fmla="*/ 21432 h 673894"/>
                  <a:gd name="connsiteX5" fmla="*/ 128587 w 1400175"/>
                  <a:gd name="connsiteY5" fmla="*/ 21432 h 673894"/>
                  <a:gd name="connsiteX6" fmla="*/ 128587 w 1400175"/>
                  <a:gd name="connsiteY6" fmla="*/ 38100 h 673894"/>
                  <a:gd name="connsiteX7" fmla="*/ 138112 w 1400175"/>
                  <a:gd name="connsiteY7" fmla="*/ 38100 h 673894"/>
                  <a:gd name="connsiteX8" fmla="*/ 138112 w 1400175"/>
                  <a:gd name="connsiteY8" fmla="*/ 52388 h 673894"/>
                  <a:gd name="connsiteX9" fmla="*/ 202406 w 1400175"/>
                  <a:gd name="connsiteY9" fmla="*/ 52388 h 673894"/>
                  <a:gd name="connsiteX10" fmla="*/ 202406 w 1400175"/>
                  <a:gd name="connsiteY10" fmla="*/ 69057 h 673894"/>
                  <a:gd name="connsiteX11" fmla="*/ 230981 w 1400175"/>
                  <a:gd name="connsiteY11" fmla="*/ 69057 h 673894"/>
                  <a:gd name="connsiteX12" fmla="*/ 230981 w 1400175"/>
                  <a:gd name="connsiteY12" fmla="*/ 69057 h 673894"/>
                  <a:gd name="connsiteX13" fmla="*/ 230981 w 1400175"/>
                  <a:gd name="connsiteY13" fmla="*/ 69057 h 673894"/>
                  <a:gd name="connsiteX14" fmla="*/ 230981 w 1400175"/>
                  <a:gd name="connsiteY14" fmla="*/ 78582 h 673894"/>
                  <a:gd name="connsiteX15" fmla="*/ 297656 w 1400175"/>
                  <a:gd name="connsiteY15" fmla="*/ 78582 h 673894"/>
                  <a:gd name="connsiteX16" fmla="*/ 297656 w 1400175"/>
                  <a:gd name="connsiteY16" fmla="*/ 78582 h 673894"/>
                  <a:gd name="connsiteX17" fmla="*/ 297656 w 1400175"/>
                  <a:gd name="connsiteY17" fmla="*/ 92869 h 673894"/>
                  <a:gd name="connsiteX18" fmla="*/ 319087 w 1400175"/>
                  <a:gd name="connsiteY18" fmla="*/ 92869 h 673894"/>
                  <a:gd name="connsiteX19" fmla="*/ 319087 w 1400175"/>
                  <a:gd name="connsiteY19" fmla="*/ 102394 h 673894"/>
                  <a:gd name="connsiteX20" fmla="*/ 338137 w 1400175"/>
                  <a:gd name="connsiteY20" fmla="*/ 102394 h 673894"/>
                  <a:gd name="connsiteX21" fmla="*/ 338137 w 1400175"/>
                  <a:gd name="connsiteY21" fmla="*/ 109538 h 673894"/>
                  <a:gd name="connsiteX22" fmla="*/ 364331 w 1400175"/>
                  <a:gd name="connsiteY22" fmla="*/ 109538 h 673894"/>
                  <a:gd name="connsiteX23" fmla="*/ 364331 w 1400175"/>
                  <a:gd name="connsiteY23" fmla="*/ 109538 h 673894"/>
                  <a:gd name="connsiteX24" fmla="*/ 376237 w 1400175"/>
                  <a:gd name="connsiteY24" fmla="*/ 121444 h 673894"/>
                  <a:gd name="connsiteX25" fmla="*/ 376237 w 1400175"/>
                  <a:gd name="connsiteY25" fmla="*/ 133350 h 673894"/>
                  <a:gd name="connsiteX26" fmla="*/ 385762 w 1400175"/>
                  <a:gd name="connsiteY26" fmla="*/ 133350 h 673894"/>
                  <a:gd name="connsiteX27" fmla="*/ 385762 w 1400175"/>
                  <a:gd name="connsiteY27" fmla="*/ 152400 h 673894"/>
                  <a:gd name="connsiteX28" fmla="*/ 492919 w 1400175"/>
                  <a:gd name="connsiteY28" fmla="*/ 152400 h 673894"/>
                  <a:gd name="connsiteX29" fmla="*/ 500062 w 1400175"/>
                  <a:gd name="connsiteY29" fmla="*/ 159543 h 673894"/>
                  <a:gd name="connsiteX30" fmla="*/ 554831 w 1400175"/>
                  <a:gd name="connsiteY30" fmla="*/ 159543 h 673894"/>
                  <a:gd name="connsiteX31" fmla="*/ 554831 w 1400175"/>
                  <a:gd name="connsiteY31" fmla="*/ 159543 h 673894"/>
                  <a:gd name="connsiteX32" fmla="*/ 554831 w 1400175"/>
                  <a:gd name="connsiteY32" fmla="*/ 159543 h 673894"/>
                  <a:gd name="connsiteX33" fmla="*/ 554831 w 1400175"/>
                  <a:gd name="connsiteY33" fmla="*/ 178594 h 673894"/>
                  <a:gd name="connsiteX34" fmla="*/ 588169 w 1400175"/>
                  <a:gd name="connsiteY34" fmla="*/ 178594 h 673894"/>
                  <a:gd name="connsiteX35" fmla="*/ 588169 w 1400175"/>
                  <a:gd name="connsiteY35" fmla="*/ 178594 h 673894"/>
                  <a:gd name="connsiteX36" fmla="*/ 600075 w 1400175"/>
                  <a:gd name="connsiteY36" fmla="*/ 190500 h 673894"/>
                  <a:gd name="connsiteX37" fmla="*/ 600075 w 1400175"/>
                  <a:gd name="connsiteY37" fmla="*/ 202407 h 673894"/>
                  <a:gd name="connsiteX38" fmla="*/ 642937 w 1400175"/>
                  <a:gd name="connsiteY38" fmla="*/ 202407 h 673894"/>
                  <a:gd name="connsiteX39" fmla="*/ 642937 w 1400175"/>
                  <a:gd name="connsiteY39" fmla="*/ 214313 h 673894"/>
                  <a:gd name="connsiteX40" fmla="*/ 661987 w 1400175"/>
                  <a:gd name="connsiteY40" fmla="*/ 214313 h 673894"/>
                  <a:gd name="connsiteX41" fmla="*/ 664368 w 1400175"/>
                  <a:gd name="connsiteY41" fmla="*/ 216694 h 673894"/>
                  <a:gd name="connsiteX42" fmla="*/ 664368 w 1400175"/>
                  <a:gd name="connsiteY42" fmla="*/ 230982 h 673894"/>
                  <a:gd name="connsiteX43" fmla="*/ 676275 w 1400175"/>
                  <a:gd name="connsiteY43" fmla="*/ 230982 h 673894"/>
                  <a:gd name="connsiteX44" fmla="*/ 676275 w 1400175"/>
                  <a:gd name="connsiteY44" fmla="*/ 238125 h 673894"/>
                  <a:gd name="connsiteX45" fmla="*/ 692944 w 1400175"/>
                  <a:gd name="connsiteY45" fmla="*/ 238125 h 673894"/>
                  <a:gd name="connsiteX46" fmla="*/ 692944 w 1400175"/>
                  <a:gd name="connsiteY46" fmla="*/ 259557 h 673894"/>
                  <a:gd name="connsiteX47" fmla="*/ 723900 w 1400175"/>
                  <a:gd name="connsiteY47" fmla="*/ 259557 h 673894"/>
                  <a:gd name="connsiteX48" fmla="*/ 723900 w 1400175"/>
                  <a:gd name="connsiteY48" fmla="*/ 269082 h 673894"/>
                  <a:gd name="connsiteX49" fmla="*/ 750094 w 1400175"/>
                  <a:gd name="connsiteY49" fmla="*/ 269082 h 673894"/>
                  <a:gd name="connsiteX50" fmla="*/ 750094 w 1400175"/>
                  <a:gd name="connsiteY50" fmla="*/ 280988 h 673894"/>
                  <a:gd name="connsiteX51" fmla="*/ 762000 w 1400175"/>
                  <a:gd name="connsiteY51" fmla="*/ 280988 h 673894"/>
                  <a:gd name="connsiteX52" fmla="*/ 762000 w 1400175"/>
                  <a:gd name="connsiteY52" fmla="*/ 309563 h 673894"/>
                  <a:gd name="connsiteX53" fmla="*/ 781050 w 1400175"/>
                  <a:gd name="connsiteY53" fmla="*/ 309563 h 673894"/>
                  <a:gd name="connsiteX54" fmla="*/ 781050 w 1400175"/>
                  <a:gd name="connsiteY54" fmla="*/ 319088 h 673894"/>
                  <a:gd name="connsiteX55" fmla="*/ 812006 w 1400175"/>
                  <a:gd name="connsiteY55" fmla="*/ 319088 h 673894"/>
                  <a:gd name="connsiteX56" fmla="*/ 812006 w 1400175"/>
                  <a:gd name="connsiteY56" fmla="*/ 326232 h 673894"/>
                  <a:gd name="connsiteX57" fmla="*/ 847725 w 1400175"/>
                  <a:gd name="connsiteY57" fmla="*/ 326232 h 673894"/>
                  <a:gd name="connsiteX58" fmla="*/ 847725 w 1400175"/>
                  <a:gd name="connsiteY58" fmla="*/ 338138 h 673894"/>
                  <a:gd name="connsiteX59" fmla="*/ 862012 w 1400175"/>
                  <a:gd name="connsiteY59" fmla="*/ 338138 h 673894"/>
                  <a:gd name="connsiteX60" fmla="*/ 862012 w 1400175"/>
                  <a:gd name="connsiteY60" fmla="*/ 350044 h 673894"/>
                  <a:gd name="connsiteX61" fmla="*/ 871537 w 1400175"/>
                  <a:gd name="connsiteY61" fmla="*/ 350044 h 673894"/>
                  <a:gd name="connsiteX62" fmla="*/ 871537 w 1400175"/>
                  <a:gd name="connsiteY62" fmla="*/ 361950 h 673894"/>
                  <a:gd name="connsiteX63" fmla="*/ 904875 w 1400175"/>
                  <a:gd name="connsiteY63" fmla="*/ 361950 h 673894"/>
                  <a:gd name="connsiteX64" fmla="*/ 904875 w 1400175"/>
                  <a:gd name="connsiteY64" fmla="*/ 385763 h 673894"/>
                  <a:gd name="connsiteX65" fmla="*/ 919162 w 1400175"/>
                  <a:gd name="connsiteY65" fmla="*/ 385763 h 673894"/>
                  <a:gd name="connsiteX66" fmla="*/ 919162 w 1400175"/>
                  <a:gd name="connsiteY66" fmla="*/ 404813 h 673894"/>
                  <a:gd name="connsiteX67" fmla="*/ 931069 w 1400175"/>
                  <a:gd name="connsiteY67" fmla="*/ 404813 h 673894"/>
                  <a:gd name="connsiteX68" fmla="*/ 931069 w 1400175"/>
                  <a:gd name="connsiteY68" fmla="*/ 419100 h 673894"/>
                  <a:gd name="connsiteX69" fmla="*/ 962025 w 1400175"/>
                  <a:gd name="connsiteY69" fmla="*/ 419100 h 673894"/>
                  <a:gd name="connsiteX70" fmla="*/ 962025 w 1400175"/>
                  <a:gd name="connsiteY70" fmla="*/ 426244 h 673894"/>
                  <a:gd name="connsiteX71" fmla="*/ 985837 w 1400175"/>
                  <a:gd name="connsiteY71" fmla="*/ 426244 h 673894"/>
                  <a:gd name="connsiteX72" fmla="*/ 985837 w 1400175"/>
                  <a:gd name="connsiteY72" fmla="*/ 433388 h 673894"/>
                  <a:gd name="connsiteX73" fmla="*/ 1002506 w 1400175"/>
                  <a:gd name="connsiteY73" fmla="*/ 433388 h 673894"/>
                  <a:gd name="connsiteX74" fmla="*/ 1002506 w 1400175"/>
                  <a:gd name="connsiteY74" fmla="*/ 454819 h 673894"/>
                  <a:gd name="connsiteX75" fmla="*/ 1019175 w 1400175"/>
                  <a:gd name="connsiteY75" fmla="*/ 454819 h 673894"/>
                  <a:gd name="connsiteX76" fmla="*/ 1019175 w 1400175"/>
                  <a:gd name="connsiteY76" fmla="*/ 469107 h 673894"/>
                  <a:gd name="connsiteX77" fmla="*/ 1038225 w 1400175"/>
                  <a:gd name="connsiteY77" fmla="*/ 469107 h 673894"/>
                  <a:gd name="connsiteX78" fmla="*/ 1038225 w 1400175"/>
                  <a:gd name="connsiteY78" fmla="*/ 469107 h 673894"/>
                  <a:gd name="connsiteX79" fmla="*/ 1095375 w 1400175"/>
                  <a:gd name="connsiteY79" fmla="*/ 469107 h 673894"/>
                  <a:gd name="connsiteX80" fmla="*/ 1095375 w 1400175"/>
                  <a:gd name="connsiteY80" fmla="*/ 492919 h 673894"/>
                  <a:gd name="connsiteX81" fmla="*/ 1107281 w 1400175"/>
                  <a:gd name="connsiteY81" fmla="*/ 492919 h 673894"/>
                  <a:gd name="connsiteX82" fmla="*/ 1107281 w 1400175"/>
                  <a:gd name="connsiteY82" fmla="*/ 502444 h 673894"/>
                  <a:gd name="connsiteX83" fmla="*/ 1157287 w 1400175"/>
                  <a:gd name="connsiteY83" fmla="*/ 502444 h 673894"/>
                  <a:gd name="connsiteX84" fmla="*/ 1157287 w 1400175"/>
                  <a:gd name="connsiteY84" fmla="*/ 523875 h 673894"/>
                  <a:gd name="connsiteX85" fmla="*/ 1185862 w 1400175"/>
                  <a:gd name="connsiteY85" fmla="*/ 523875 h 673894"/>
                  <a:gd name="connsiteX86" fmla="*/ 1185862 w 1400175"/>
                  <a:gd name="connsiteY86" fmla="*/ 545307 h 673894"/>
                  <a:gd name="connsiteX87" fmla="*/ 1221581 w 1400175"/>
                  <a:gd name="connsiteY87" fmla="*/ 545307 h 673894"/>
                  <a:gd name="connsiteX88" fmla="*/ 1221581 w 1400175"/>
                  <a:gd name="connsiteY88" fmla="*/ 571500 h 673894"/>
                  <a:gd name="connsiteX89" fmla="*/ 1221581 w 1400175"/>
                  <a:gd name="connsiteY89" fmla="*/ 571500 h 673894"/>
                  <a:gd name="connsiteX90" fmla="*/ 1243012 w 1400175"/>
                  <a:gd name="connsiteY90" fmla="*/ 571500 h 673894"/>
                  <a:gd name="connsiteX91" fmla="*/ 1243012 w 1400175"/>
                  <a:gd name="connsiteY91" fmla="*/ 585788 h 673894"/>
                  <a:gd name="connsiteX92" fmla="*/ 1262062 w 1400175"/>
                  <a:gd name="connsiteY92" fmla="*/ 585788 h 673894"/>
                  <a:gd name="connsiteX93" fmla="*/ 1290637 w 1400175"/>
                  <a:gd name="connsiteY93" fmla="*/ 585788 h 673894"/>
                  <a:gd name="connsiteX94" fmla="*/ 1290637 w 1400175"/>
                  <a:gd name="connsiteY94" fmla="*/ 614363 h 673894"/>
                  <a:gd name="connsiteX95" fmla="*/ 1302544 w 1400175"/>
                  <a:gd name="connsiteY95" fmla="*/ 614363 h 673894"/>
                  <a:gd name="connsiteX96" fmla="*/ 1302544 w 1400175"/>
                  <a:gd name="connsiteY96" fmla="*/ 642938 h 673894"/>
                  <a:gd name="connsiteX97" fmla="*/ 1321594 w 1400175"/>
                  <a:gd name="connsiteY97" fmla="*/ 642938 h 673894"/>
                  <a:gd name="connsiteX98" fmla="*/ 1321594 w 1400175"/>
                  <a:gd name="connsiteY98" fmla="*/ 657225 h 673894"/>
                  <a:gd name="connsiteX99" fmla="*/ 1354931 w 1400175"/>
                  <a:gd name="connsiteY99" fmla="*/ 657225 h 673894"/>
                  <a:gd name="connsiteX100" fmla="*/ 1359694 w 1400175"/>
                  <a:gd name="connsiteY100" fmla="*/ 661988 h 673894"/>
                  <a:gd name="connsiteX101" fmla="*/ 1390650 w 1400175"/>
                  <a:gd name="connsiteY101" fmla="*/ 661988 h 673894"/>
                  <a:gd name="connsiteX102" fmla="*/ 1390650 w 1400175"/>
                  <a:gd name="connsiteY102" fmla="*/ 673894 h 673894"/>
                  <a:gd name="connsiteX103" fmla="*/ 1400175 w 1400175"/>
                  <a:gd name="connsiteY103" fmla="*/ 673894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400175" h="673894">
                    <a:moveTo>
                      <a:pt x="0" y="0"/>
                    </a:moveTo>
                    <a:lnTo>
                      <a:pt x="57150" y="0"/>
                    </a:lnTo>
                    <a:lnTo>
                      <a:pt x="57150" y="21432"/>
                    </a:lnTo>
                    <a:lnTo>
                      <a:pt x="71437" y="21432"/>
                    </a:lnTo>
                    <a:lnTo>
                      <a:pt x="71437" y="21432"/>
                    </a:lnTo>
                    <a:lnTo>
                      <a:pt x="128587" y="21432"/>
                    </a:lnTo>
                    <a:lnTo>
                      <a:pt x="128587" y="38100"/>
                    </a:lnTo>
                    <a:lnTo>
                      <a:pt x="138112" y="38100"/>
                    </a:lnTo>
                    <a:lnTo>
                      <a:pt x="138112" y="52388"/>
                    </a:lnTo>
                    <a:lnTo>
                      <a:pt x="202406" y="52388"/>
                    </a:lnTo>
                    <a:lnTo>
                      <a:pt x="202406" y="69057"/>
                    </a:lnTo>
                    <a:lnTo>
                      <a:pt x="230981" y="69057"/>
                    </a:lnTo>
                    <a:lnTo>
                      <a:pt x="230981" y="69057"/>
                    </a:lnTo>
                    <a:lnTo>
                      <a:pt x="230981" y="69057"/>
                    </a:lnTo>
                    <a:lnTo>
                      <a:pt x="230981" y="78582"/>
                    </a:lnTo>
                    <a:lnTo>
                      <a:pt x="297656" y="78582"/>
                    </a:lnTo>
                    <a:lnTo>
                      <a:pt x="297656" y="78582"/>
                    </a:lnTo>
                    <a:lnTo>
                      <a:pt x="297656" y="92869"/>
                    </a:lnTo>
                    <a:lnTo>
                      <a:pt x="319087" y="92869"/>
                    </a:lnTo>
                    <a:lnTo>
                      <a:pt x="319087" y="102394"/>
                    </a:lnTo>
                    <a:lnTo>
                      <a:pt x="338137" y="102394"/>
                    </a:lnTo>
                    <a:lnTo>
                      <a:pt x="338137" y="109538"/>
                    </a:lnTo>
                    <a:lnTo>
                      <a:pt x="364331" y="109538"/>
                    </a:lnTo>
                    <a:lnTo>
                      <a:pt x="364331" y="109538"/>
                    </a:lnTo>
                    <a:lnTo>
                      <a:pt x="376237" y="121444"/>
                    </a:lnTo>
                    <a:lnTo>
                      <a:pt x="376237" y="133350"/>
                    </a:lnTo>
                    <a:lnTo>
                      <a:pt x="385762" y="133350"/>
                    </a:lnTo>
                    <a:lnTo>
                      <a:pt x="385762" y="152400"/>
                    </a:lnTo>
                    <a:lnTo>
                      <a:pt x="492919" y="152400"/>
                    </a:lnTo>
                    <a:lnTo>
                      <a:pt x="500062" y="159543"/>
                    </a:lnTo>
                    <a:lnTo>
                      <a:pt x="554831" y="159543"/>
                    </a:lnTo>
                    <a:lnTo>
                      <a:pt x="554831" y="159543"/>
                    </a:lnTo>
                    <a:lnTo>
                      <a:pt x="554831" y="159543"/>
                    </a:lnTo>
                    <a:lnTo>
                      <a:pt x="554831" y="178594"/>
                    </a:lnTo>
                    <a:lnTo>
                      <a:pt x="588169" y="178594"/>
                    </a:lnTo>
                    <a:lnTo>
                      <a:pt x="588169" y="178594"/>
                    </a:lnTo>
                    <a:lnTo>
                      <a:pt x="600075" y="190500"/>
                    </a:lnTo>
                    <a:lnTo>
                      <a:pt x="600075" y="202407"/>
                    </a:lnTo>
                    <a:lnTo>
                      <a:pt x="642937" y="202407"/>
                    </a:lnTo>
                    <a:lnTo>
                      <a:pt x="642937" y="214313"/>
                    </a:lnTo>
                    <a:lnTo>
                      <a:pt x="661987" y="214313"/>
                    </a:lnTo>
                    <a:lnTo>
                      <a:pt x="664368" y="216694"/>
                    </a:lnTo>
                    <a:lnTo>
                      <a:pt x="664368" y="230982"/>
                    </a:lnTo>
                    <a:lnTo>
                      <a:pt x="676275" y="230982"/>
                    </a:lnTo>
                    <a:lnTo>
                      <a:pt x="676275" y="238125"/>
                    </a:lnTo>
                    <a:lnTo>
                      <a:pt x="692944" y="238125"/>
                    </a:lnTo>
                    <a:lnTo>
                      <a:pt x="692944" y="259557"/>
                    </a:lnTo>
                    <a:lnTo>
                      <a:pt x="723900" y="259557"/>
                    </a:lnTo>
                    <a:lnTo>
                      <a:pt x="723900" y="269082"/>
                    </a:lnTo>
                    <a:lnTo>
                      <a:pt x="750094" y="269082"/>
                    </a:lnTo>
                    <a:lnTo>
                      <a:pt x="750094" y="280988"/>
                    </a:lnTo>
                    <a:lnTo>
                      <a:pt x="762000" y="280988"/>
                    </a:lnTo>
                    <a:lnTo>
                      <a:pt x="762000" y="309563"/>
                    </a:lnTo>
                    <a:lnTo>
                      <a:pt x="781050" y="309563"/>
                    </a:lnTo>
                    <a:lnTo>
                      <a:pt x="781050" y="319088"/>
                    </a:lnTo>
                    <a:lnTo>
                      <a:pt x="812006" y="319088"/>
                    </a:lnTo>
                    <a:lnTo>
                      <a:pt x="812006" y="326232"/>
                    </a:lnTo>
                    <a:lnTo>
                      <a:pt x="847725" y="326232"/>
                    </a:lnTo>
                    <a:lnTo>
                      <a:pt x="847725" y="338138"/>
                    </a:lnTo>
                    <a:lnTo>
                      <a:pt x="862012" y="338138"/>
                    </a:lnTo>
                    <a:lnTo>
                      <a:pt x="862012" y="350044"/>
                    </a:lnTo>
                    <a:lnTo>
                      <a:pt x="871537" y="350044"/>
                    </a:lnTo>
                    <a:lnTo>
                      <a:pt x="871537" y="361950"/>
                    </a:lnTo>
                    <a:lnTo>
                      <a:pt x="904875" y="361950"/>
                    </a:lnTo>
                    <a:lnTo>
                      <a:pt x="904875" y="385763"/>
                    </a:lnTo>
                    <a:lnTo>
                      <a:pt x="919162" y="385763"/>
                    </a:lnTo>
                    <a:lnTo>
                      <a:pt x="919162" y="404813"/>
                    </a:lnTo>
                    <a:lnTo>
                      <a:pt x="931069" y="404813"/>
                    </a:lnTo>
                    <a:lnTo>
                      <a:pt x="931069" y="419100"/>
                    </a:lnTo>
                    <a:lnTo>
                      <a:pt x="962025" y="419100"/>
                    </a:lnTo>
                    <a:lnTo>
                      <a:pt x="962025" y="426244"/>
                    </a:lnTo>
                    <a:lnTo>
                      <a:pt x="985837" y="426244"/>
                    </a:lnTo>
                    <a:lnTo>
                      <a:pt x="985837" y="433388"/>
                    </a:lnTo>
                    <a:lnTo>
                      <a:pt x="1002506" y="433388"/>
                    </a:lnTo>
                    <a:lnTo>
                      <a:pt x="1002506" y="454819"/>
                    </a:lnTo>
                    <a:lnTo>
                      <a:pt x="1019175" y="454819"/>
                    </a:lnTo>
                    <a:lnTo>
                      <a:pt x="1019175" y="469107"/>
                    </a:lnTo>
                    <a:lnTo>
                      <a:pt x="1038225" y="469107"/>
                    </a:lnTo>
                    <a:lnTo>
                      <a:pt x="1038225" y="469107"/>
                    </a:lnTo>
                    <a:lnTo>
                      <a:pt x="1095375" y="469107"/>
                    </a:lnTo>
                    <a:lnTo>
                      <a:pt x="1095375" y="492919"/>
                    </a:lnTo>
                    <a:lnTo>
                      <a:pt x="1107281" y="492919"/>
                    </a:lnTo>
                    <a:lnTo>
                      <a:pt x="1107281" y="502444"/>
                    </a:lnTo>
                    <a:lnTo>
                      <a:pt x="1157287" y="502444"/>
                    </a:lnTo>
                    <a:lnTo>
                      <a:pt x="1157287" y="523875"/>
                    </a:lnTo>
                    <a:lnTo>
                      <a:pt x="1185862" y="523875"/>
                    </a:lnTo>
                    <a:lnTo>
                      <a:pt x="1185862" y="545307"/>
                    </a:lnTo>
                    <a:lnTo>
                      <a:pt x="1221581" y="545307"/>
                    </a:lnTo>
                    <a:lnTo>
                      <a:pt x="1221581" y="571500"/>
                    </a:lnTo>
                    <a:lnTo>
                      <a:pt x="1221581" y="571500"/>
                    </a:lnTo>
                    <a:lnTo>
                      <a:pt x="1243012" y="571500"/>
                    </a:lnTo>
                    <a:lnTo>
                      <a:pt x="1243012" y="585788"/>
                    </a:lnTo>
                    <a:lnTo>
                      <a:pt x="1262062" y="585788"/>
                    </a:lnTo>
                    <a:lnTo>
                      <a:pt x="1290637" y="585788"/>
                    </a:lnTo>
                    <a:lnTo>
                      <a:pt x="1290637" y="614363"/>
                    </a:lnTo>
                    <a:lnTo>
                      <a:pt x="1302544" y="614363"/>
                    </a:lnTo>
                    <a:lnTo>
                      <a:pt x="1302544" y="642938"/>
                    </a:lnTo>
                    <a:lnTo>
                      <a:pt x="1321594" y="642938"/>
                    </a:lnTo>
                    <a:lnTo>
                      <a:pt x="1321594" y="657225"/>
                    </a:lnTo>
                    <a:lnTo>
                      <a:pt x="1354931" y="657225"/>
                    </a:lnTo>
                    <a:lnTo>
                      <a:pt x="1359694" y="661988"/>
                    </a:lnTo>
                    <a:lnTo>
                      <a:pt x="1390650" y="661988"/>
                    </a:lnTo>
                    <a:lnTo>
                      <a:pt x="1390650" y="673894"/>
                    </a:lnTo>
                    <a:lnTo>
                      <a:pt x="1400175" y="673894"/>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sp>
            <p:nvSpPr>
              <p:cNvPr id="8" name="Freeform: Shape 7">
                <a:extLst>
                  <a:ext uri="{FF2B5EF4-FFF2-40B4-BE49-F238E27FC236}">
                    <a16:creationId xmlns:a16="http://schemas.microsoft.com/office/drawing/2014/main" xmlns="" id="{FF26CB2B-476A-4268-A750-438D97E520DF}"/>
                  </a:ext>
                </a:extLst>
              </p:cNvPr>
              <p:cNvSpPr/>
              <p:nvPr/>
            </p:nvSpPr>
            <p:spPr bwMode="auto">
              <a:xfrm>
                <a:off x="8589169" y="3078956"/>
                <a:ext cx="2688431" cy="871538"/>
              </a:xfrm>
              <a:custGeom>
                <a:avLst/>
                <a:gdLst>
                  <a:gd name="connsiteX0" fmla="*/ 2688431 w 2688431"/>
                  <a:gd name="connsiteY0" fmla="*/ 871538 h 871538"/>
                  <a:gd name="connsiteX1" fmla="*/ 2269331 w 2688431"/>
                  <a:gd name="connsiteY1" fmla="*/ 871538 h 871538"/>
                  <a:gd name="connsiteX2" fmla="*/ 2269331 w 2688431"/>
                  <a:gd name="connsiteY2" fmla="*/ 838200 h 871538"/>
                  <a:gd name="connsiteX3" fmla="*/ 2112169 w 2688431"/>
                  <a:gd name="connsiteY3" fmla="*/ 838200 h 871538"/>
                  <a:gd name="connsiteX4" fmla="*/ 2112169 w 2688431"/>
                  <a:gd name="connsiteY4" fmla="*/ 816769 h 871538"/>
                  <a:gd name="connsiteX5" fmla="*/ 2033587 w 2688431"/>
                  <a:gd name="connsiteY5" fmla="*/ 816769 h 871538"/>
                  <a:gd name="connsiteX6" fmla="*/ 2033587 w 2688431"/>
                  <a:gd name="connsiteY6" fmla="*/ 802482 h 871538"/>
                  <a:gd name="connsiteX7" fmla="*/ 1957387 w 2688431"/>
                  <a:gd name="connsiteY7" fmla="*/ 802482 h 871538"/>
                  <a:gd name="connsiteX8" fmla="*/ 1957387 w 2688431"/>
                  <a:gd name="connsiteY8" fmla="*/ 802482 h 871538"/>
                  <a:gd name="connsiteX9" fmla="*/ 1945480 w 2688431"/>
                  <a:gd name="connsiteY9" fmla="*/ 790575 h 871538"/>
                  <a:gd name="connsiteX10" fmla="*/ 1945480 w 2688431"/>
                  <a:gd name="connsiteY10" fmla="*/ 776288 h 871538"/>
                  <a:gd name="connsiteX11" fmla="*/ 1857375 w 2688431"/>
                  <a:gd name="connsiteY11" fmla="*/ 776288 h 871538"/>
                  <a:gd name="connsiteX12" fmla="*/ 1857375 w 2688431"/>
                  <a:gd name="connsiteY12" fmla="*/ 776288 h 871538"/>
                  <a:gd name="connsiteX13" fmla="*/ 1821656 w 2688431"/>
                  <a:gd name="connsiteY13" fmla="*/ 776288 h 871538"/>
                  <a:gd name="connsiteX14" fmla="*/ 1821656 w 2688431"/>
                  <a:gd name="connsiteY14" fmla="*/ 750094 h 871538"/>
                  <a:gd name="connsiteX15" fmla="*/ 1783556 w 2688431"/>
                  <a:gd name="connsiteY15" fmla="*/ 750094 h 871538"/>
                  <a:gd name="connsiteX16" fmla="*/ 1783556 w 2688431"/>
                  <a:gd name="connsiteY16" fmla="*/ 738188 h 871538"/>
                  <a:gd name="connsiteX17" fmla="*/ 1762125 w 2688431"/>
                  <a:gd name="connsiteY17" fmla="*/ 738188 h 871538"/>
                  <a:gd name="connsiteX18" fmla="*/ 1762125 w 2688431"/>
                  <a:gd name="connsiteY18" fmla="*/ 723900 h 871538"/>
                  <a:gd name="connsiteX19" fmla="*/ 1709737 w 2688431"/>
                  <a:gd name="connsiteY19" fmla="*/ 723900 h 871538"/>
                  <a:gd name="connsiteX20" fmla="*/ 1702594 w 2688431"/>
                  <a:gd name="connsiteY20" fmla="*/ 716757 h 871538"/>
                  <a:gd name="connsiteX21" fmla="*/ 1690687 w 2688431"/>
                  <a:gd name="connsiteY21" fmla="*/ 716757 h 871538"/>
                  <a:gd name="connsiteX22" fmla="*/ 1690687 w 2688431"/>
                  <a:gd name="connsiteY22" fmla="*/ 707232 h 871538"/>
                  <a:gd name="connsiteX23" fmla="*/ 1671637 w 2688431"/>
                  <a:gd name="connsiteY23" fmla="*/ 707232 h 871538"/>
                  <a:gd name="connsiteX24" fmla="*/ 1671637 w 2688431"/>
                  <a:gd name="connsiteY24" fmla="*/ 678657 h 871538"/>
                  <a:gd name="connsiteX25" fmla="*/ 1593056 w 2688431"/>
                  <a:gd name="connsiteY25" fmla="*/ 678657 h 871538"/>
                  <a:gd name="connsiteX26" fmla="*/ 1593056 w 2688431"/>
                  <a:gd name="connsiteY26" fmla="*/ 678657 h 871538"/>
                  <a:gd name="connsiteX27" fmla="*/ 1583531 w 2688431"/>
                  <a:gd name="connsiteY27" fmla="*/ 669132 h 871538"/>
                  <a:gd name="connsiteX28" fmla="*/ 1583531 w 2688431"/>
                  <a:gd name="connsiteY28" fmla="*/ 669132 h 871538"/>
                  <a:gd name="connsiteX29" fmla="*/ 1574006 w 2688431"/>
                  <a:gd name="connsiteY29" fmla="*/ 659607 h 871538"/>
                  <a:gd name="connsiteX30" fmla="*/ 1526381 w 2688431"/>
                  <a:gd name="connsiteY30" fmla="*/ 659607 h 871538"/>
                  <a:gd name="connsiteX31" fmla="*/ 1526381 w 2688431"/>
                  <a:gd name="connsiteY31" fmla="*/ 647700 h 871538"/>
                  <a:gd name="connsiteX32" fmla="*/ 1509712 w 2688431"/>
                  <a:gd name="connsiteY32" fmla="*/ 647700 h 871538"/>
                  <a:gd name="connsiteX33" fmla="*/ 1509712 w 2688431"/>
                  <a:gd name="connsiteY33" fmla="*/ 635794 h 871538"/>
                  <a:gd name="connsiteX34" fmla="*/ 1454944 w 2688431"/>
                  <a:gd name="connsiteY34" fmla="*/ 635794 h 871538"/>
                  <a:gd name="connsiteX35" fmla="*/ 1450181 w 2688431"/>
                  <a:gd name="connsiteY35" fmla="*/ 631031 h 871538"/>
                  <a:gd name="connsiteX36" fmla="*/ 1426369 w 2688431"/>
                  <a:gd name="connsiteY36" fmla="*/ 631031 h 871538"/>
                  <a:gd name="connsiteX37" fmla="*/ 1426369 w 2688431"/>
                  <a:gd name="connsiteY37" fmla="*/ 616744 h 871538"/>
                  <a:gd name="connsiteX38" fmla="*/ 1419225 w 2688431"/>
                  <a:gd name="connsiteY38" fmla="*/ 616744 h 871538"/>
                  <a:gd name="connsiteX39" fmla="*/ 1419225 w 2688431"/>
                  <a:gd name="connsiteY39" fmla="*/ 609600 h 871538"/>
                  <a:gd name="connsiteX40" fmla="*/ 1414462 w 2688431"/>
                  <a:gd name="connsiteY40" fmla="*/ 609600 h 871538"/>
                  <a:gd name="connsiteX41" fmla="*/ 1414462 w 2688431"/>
                  <a:gd name="connsiteY41" fmla="*/ 592932 h 871538"/>
                  <a:gd name="connsiteX42" fmla="*/ 1364456 w 2688431"/>
                  <a:gd name="connsiteY42" fmla="*/ 592932 h 871538"/>
                  <a:gd name="connsiteX43" fmla="*/ 1364456 w 2688431"/>
                  <a:gd name="connsiteY43" fmla="*/ 576263 h 871538"/>
                  <a:gd name="connsiteX44" fmla="*/ 1316831 w 2688431"/>
                  <a:gd name="connsiteY44" fmla="*/ 576263 h 871538"/>
                  <a:gd name="connsiteX45" fmla="*/ 1316831 w 2688431"/>
                  <a:gd name="connsiteY45" fmla="*/ 569119 h 871538"/>
                  <a:gd name="connsiteX46" fmla="*/ 1278731 w 2688431"/>
                  <a:gd name="connsiteY46" fmla="*/ 569119 h 871538"/>
                  <a:gd name="connsiteX47" fmla="*/ 1278731 w 2688431"/>
                  <a:gd name="connsiteY47" fmla="*/ 547688 h 871538"/>
                  <a:gd name="connsiteX48" fmla="*/ 1257300 w 2688431"/>
                  <a:gd name="connsiteY48" fmla="*/ 547688 h 871538"/>
                  <a:gd name="connsiteX49" fmla="*/ 1257300 w 2688431"/>
                  <a:gd name="connsiteY49" fmla="*/ 538163 h 871538"/>
                  <a:gd name="connsiteX50" fmla="*/ 1240631 w 2688431"/>
                  <a:gd name="connsiteY50" fmla="*/ 538163 h 871538"/>
                  <a:gd name="connsiteX51" fmla="*/ 1240631 w 2688431"/>
                  <a:gd name="connsiteY51" fmla="*/ 526257 h 871538"/>
                  <a:gd name="connsiteX52" fmla="*/ 1228725 w 2688431"/>
                  <a:gd name="connsiteY52" fmla="*/ 526257 h 871538"/>
                  <a:gd name="connsiteX53" fmla="*/ 1228725 w 2688431"/>
                  <a:gd name="connsiteY53" fmla="*/ 519113 h 871538"/>
                  <a:gd name="connsiteX54" fmla="*/ 1162050 w 2688431"/>
                  <a:gd name="connsiteY54" fmla="*/ 519113 h 871538"/>
                  <a:gd name="connsiteX55" fmla="*/ 1162050 w 2688431"/>
                  <a:gd name="connsiteY55" fmla="*/ 507207 h 871538"/>
                  <a:gd name="connsiteX56" fmla="*/ 1126331 w 2688431"/>
                  <a:gd name="connsiteY56" fmla="*/ 507207 h 871538"/>
                  <a:gd name="connsiteX57" fmla="*/ 1126331 w 2688431"/>
                  <a:gd name="connsiteY57" fmla="*/ 492919 h 871538"/>
                  <a:gd name="connsiteX58" fmla="*/ 1092994 w 2688431"/>
                  <a:gd name="connsiteY58" fmla="*/ 492919 h 871538"/>
                  <a:gd name="connsiteX59" fmla="*/ 1092994 w 2688431"/>
                  <a:gd name="connsiteY59" fmla="*/ 471488 h 871538"/>
                  <a:gd name="connsiteX60" fmla="*/ 1076325 w 2688431"/>
                  <a:gd name="connsiteY60" fmla="*/ 471488 h 871538"/>
                  <a:gd name="connsiteX61" fmla="*/ 1076325 w 2688431"/>
                  <a:gd name="connsiteY61" fmla="*/ 459582 h 871538"/>
                  <a:gd name="connsiteX62" fmla="*/ 1021556 w 2688431"/>
                  <a:gd name="connsiteY62" fmla="*/ 459582 h 871538"/>
                  <a:gd name="connsiteX63" fmla="*/ 1021556 w 2688431"/>
                  <a:gd name="connsiteY63" fmla="*/ 450057 h 871538"/>
                  <a:gd name="connsiteX64" fmla="*/ 1004887 w 2688431"/>
                  <a:gd name="connsiteY64" fmla="*/ 450057 h 871538"/>
                  <a:gd name="connsiteX65" fmla="*/ 1004887 w 2688431"/>
                  <a:gd name="connsiteY65" fmla="*/ 433388 h 871538"/>
                  <a:gd name="connsiteX66" fmla="*/ 938212 w 2688431"/>
                  <a:gd name="connsiteY66" fmla="*/ 433388 h 871538"/>
                  <a:gd name="connsiteX67" fmla="*/ 938212 w 2688431"/>
                  <a:gd name="connsiteY67" fmla="*/ 426244 h 871538"/>
                  <a:gd name="connsiteX68" fmla="*/ 935831 w 2688431"/>
                  <a:gd name="connsiteY68" fmla="*/ 423863 h 871538"/>
                  <a:gd name="connsiteX69" fmla="*/ 864394 w 2688431"/>
                  <a:gd name="connsiteY69" fmla="*/ 423863 h 871538"/>
                  <a:gd name="connsiteX70" fmla="*/ 864394 w 2688431"/>
                  <a:gd name="connsiteY70" fmla="*/ 414338 h 871538"/>
                  <a:gd name="connsiteX71" fmla="*/ 835819 w 2688431"/>
                  <a:gd name="connsiteY71" fmla="*/ 414338 h 871538"/>
                  <a:gd name="connsiteX72" fmla="*/ 835819 w 2688431"/>
                  <a:gd name="connsiteY72" fmla="*/ 404813 h 871538"/>
                  <a:gd name="connsiteX73" fmla="*/ 750094 w 2688431"/>
                  <a:gd name="connsiteY73" fmla="*/ 404813 h 871538"/>
                  <a:gd name="connsiteX74" fmla="*/ 750094 w 2688431"/>
                  <a:gd name="connsiteY74" fmla="*/ 385763 h 871538"/>
                  <a:gd name="connsiteX75" fmla="*/ 726281 w 2688431"/>
                  <a:gd name="connsiteY75" fmla="*/ 385763 h 871538"/>
                  <a:gd name="connsiteX76" fmla="*/ 726281 w 2688431"/>
                  <a:gd name="connsiteY76" fmla="*/ 371475 h 871538"/>
                  <a:gd name="connsiteX77" fmla="*/ 716756 w 2688431"/>
                  <a:gd name="connsiteY77" fmla="*/ 371475 h 871538"/>
                  <a:gd name="connsiteX78" fmla="*/ 716756 w 2688431"/>
                  <a:gd name="connsiteY78" fmla="*/ 359569 h 871538"/>
                  <a:gd name="connsiteX79" fmla="*/ 692944 w 2688431"/>
                  <a:gd name="connsiteY79" fmla="*/ 359569 h 871538"/>
                  <a:gd name="connsiteX80" fmla="*/ 692944 w 2688431"/>
                  <a:gd name="connsiteY80" fmla="*/ 338138 h 871538"/>
                  <a:gd name="connsiteX81" fmla="*/ 623887 w 2688431"/>
                  <a:gd name="connsiteY81" fmla="*/ 338138 h 871538"/>
                  <a:gd name="connsiteX82" fmla="*/ 623887 w 2688431"/>
                  <a:gd name="connsiteY82" fmla="*/ 319088 h 871538"/>
                  <a:gd name="connsiteX83" fmla="*/ 590550 w 2688431"/>
                  <a:gd name="connsiteY83" fmla="*/ 319088 h 871538"/>
                  <a:gd name="connsiteX84" fmla="*/ 590550 w 2688431"/>
                  <a:gd name="connsiteY84" fmla="*/ 311944 h 871538"/>
                  <a:gd name="connsiteX85" fmla="*/ 550069 w 2688431"/>
                  <a:gd name="connsiteY85" fmla="*/ 311944 h 871538"/>
                  <a:gd name="connsiteX86" fmla="*/ 550069 w 2688431"/>
                  <a:gd name="connsiteY86" fmla="*/ 300038 h 871538"/>
                  <a:gd name="connsiteX87" fmla="*/ 507206 w 2688431"/>
                  <a:gd name="connsiteY87" fmla="*/ 300038 h 871538"/>
                  <a:gd name="connsiteX88" fmla="*/ 507206 w 2688431"/>
                  <a:gd name="connsiteY88" fmla="*/ 300038 h 871538"/>
                  <a:gd name="connsiteX89" fmla="*/ 488156 w 2688431"/>
                  <a:gd name="connsiteY89" fmla="*/ 300038 h 871538"/>
                  <a:gd name="connsiteX90" fmla="*/ 488156 w 2688431"/>
                  <a:gd name="connsiteY90" fmla="*/ 273844 h 871538"/>
                  <a:gd name="connsiteX91" fmla="*/ 473869 w 2688431"/>
                  <a:gd name="connsiteY91" fmla="*/ 273844 h 871538"/>
                  <a:gd name="connsiteX92" fmla="*/ 473869 w 2688431"/>
                  <a:gd name="connsiteY92" fmla="*/ 266700 h 871538"/>
                  <a:gd name="connsiteX93" fmla="*/ 438150 w 2688431"/>
                  <a:gd name="connsiteY93" fmla="*/ 266700 h 871538"/>
                  <a:gd name="connsiteX94" fmla="*/ 438150 w 2688431"/>
                  <a:gd name="connsiteY94" fmla="*/ 250032 h 871538"/>
                  <a:gd name="connsiteX95" fmla="*/ 414337 w 2688431"/>
                  <a:gd name="connsiteY95" fmla="*/ 250032 h 871538"/>
                  <a:gd name="connsiteX96" fmla="*/ 414337 w 2688431"/>
                  <a:gd name="connsiteY96" fmla="*/ 223838 h 871538"/>
                  <a:gd name="connsiteX97" fmla="*/ 400050 w 2688431"/>
                  <a:gd name="connsiteY97" fmla="*/ 223838 h 871538"/>
                  <a:gd name="connsiteX98" fmla="*/ 400050 w 2688431"/>
                  <a:gd name="connsiteY98" fmla="*/ 214313 h 871538"/>
                  <a:gd name="connsiteX99" fmla="*/ 359569 w 2688431"/>
                  <a:gd name="connsiteY99" fmla="*/ 214313 h 871538"/>
                  <a:gd name="connsiteX100" fmla="*/ 359569 w 2688431"/>
                  <a:gd name="connsiteY100" fmla="*/ 214313 h 871538"/>
                  <a:gd name="connsiteX101" fmla="*/ 347662 w 2688431"/>
                  <a:gd name="connsiteY101" fmla="*/ 202406 h 871538"/>
                  <a:gd name="connsiteX102" fmla="*/ 347662 w 2688431"/>
                  <a:gd name="connsiteY102" fmla="*/ 183357 h 871538"/>
                  <a:gd name="connsiteX103" fmla="*/ 326231 w 2688431"/>
                  <a:gd name="connsiteY103" fmla="*/ 183357 h 871538"/>
                  <a:gd name="connsiteX104" fmla="*/ 326231 w 2688431"/>
                  <a:gd name="connsiteY104" fmla="*/ 164307 h 871538"/>
                  <a:gd name="connsiteX105" fmla="*/ 228600 w 2688431"/>
                  <a:gd name="connsiteY105" fmla="*/ 164307 h 871538"/>
                  <a:gd name="connsiteX106" fmla="*/ 228600 w 2688431"/>
                  <a:gd name="connsiteY106" fmla="*/ 147638 h 871538"/>
                  <a:gd name="connsiteX107" fmla="*/ 228600 w 2688431"/>
                  <a:gd name="connsiteY107" fmla="*/ 147638 h 871538"/>
                  <a:gd name="connsiteX108" fmla="*/ 216694 w 2688431"/>
                  <a:gd name="connsiteY108" fmla="*/ 135732 h 871538"/>
                  <a:gd name="connsiteX109" fmla="*/ 195262 w 2688431"/>
                  <a:gd name="connsiteY109" fmla="*/ 135732 h 871538"/>
                  <a:gd name="connsiteX110" fmla="*/ 195262 w 2688431"/>
                  <a:gd name="connsiteY110" fmla="*/ 119063 h 871538"/>
                  <a:gd name="connsiteX111" fmla="*/ 195262 w 2688431"/>
                  <a:gd name="connsiteY111" fmla="*/ 119063 h 871538"/>
                  <a:gd name="connsiteX112" fmla="*/ 180975 w 2688431"/>
                  <a:gd name="connsiteY112" fmla="*/ 104776 h 871538"/>
                  <a:gd name="connsiteX113" fmla="*/ 169069 w 2688431"/>
                  <a:gd name="connsiteY113" fmla="*/ 104776 h 871538"/>
                  <a:gd name="connsiteX114" fmla="*/ 169069 w 2688431"/>
                  <a:gd name="connsiteY114" fmla="*/ 83344 h 871538"/>
                  <a:gd name="connsiteX115" fmla="*/ 157162 w 2688431"/>
                  <a:gd name="connsiteY115" fmla="*/ 83344 h 871538"/>
                  <a:gd name="connsiteX116" fmla="*/ 157162 w 2688431"/>
                  <a:gd name="connsiteY116" fmla="*/ 83344 h 871538"/>
                  <a:gd name="connsiteX117" fmla="*/ 142875 w 2688431"/>
                  <a:gd name="connsiteY117" fmla="*/ 69057 h 871538"/>
                  <a:gd name="connsiteX118" fmla="*/ 142875 w 2688431"/>
                  <a:gd name="connsiteY118" fmla="*/ 50007 h 871538"/>
                  <a:gd name="connsiteX119" fmla="*/ 114300 w 2688431"/>
                  <a:gd name="connsiteY119" fmla="*/ 50007 h 871538"/>
                  <a:gd name="connsiteX120" fmla="*/ 114300 w 2688431"/>
                  <a:gd name="connsiteY120" fmla="*/ 35719 h 871538"/>
                  <a:gd name="connsiteX121" fmla="*/ 114300 w 2688431"/>
                  <a:gd name="connsiteY121" fmla="*/ 35719 h 871538"/>
                  <a:gd name="connsiteX122" fmla="*/ 97631 w 2688431"/>
                  <a:gd name="connsiteY122" fmla="*/ 35719 h 871538"/>
                  <a:gd name="connsiteX123" fmla="*/ 66675 w 2688431"/>
                  <a:gd name="connsiteY123" fmla="*/ 35719 h 871538"/>
                  <a:gd name="connsiteX124" fmla="*/ 66675 w 2688431"/>
                  <a:gd name="connsiteY124" fmla="*/ 16669 h 871538"/>
                  <a:gd name="connsiteX125" fmla="*/ 50006 w 2688431"/>
                  <a:gd name="connsiteY125" fmla="*/ 16669 h 871538"/>
                  <a:gd name="connsiteX126" fmla="*/ 50006 w 2688431"/>
                  <a:gd name="connsiteY126" fmla="*/ 9525 h 871538"/>
                  <a:gd name="connsiteX127" fmla="*/ 19050 w 2688431"/>
                  <a:gd name="connsiteY127" fmla="*/ 9525 h 871538"/>
                  <a:gd name="connsiteX128" fmla="*/ 19050 w 2688431"/>
                  <a:gd name="connsiteY128" fmla="*/ 0 h 871538"/>
                  <a:gd name="connsiteX129" fmla="*/ 0 w 2688431"/>
                  <a:gd name="connsiteY129" fmla="*/ 0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688431" h="871538">
                    <a:moveTo>
                      <a:pt x="2688431" y="871538"/>
                    </a:moveTo>
                    <a:lnTo>
                      <a:pt x="2269331" y="871538"/>
                    </a:lnTo>
                    <a:lnTo>
                      <a:pt x="2269331" y="838200"/>
                    </a:lnTo>
                    <a:lnTo>
                      <a:pt x="2112169" y="838200"/>
                    </a:lnTo>
                    <a:lnTo>
                      <a:pt x="2112169" y="816769"/>
                    </a:lnTo>
                    <a:lnTo>
                      <a:pt x="2033587" y="816769"/>
                    </a:lnTo>
                    <a:lnTo>
                      <a:pt x="2033587" y="802482"/>
                    </a:lnTo>
                    <a:lnTo>
                      <a:pt x="1957387" y="802482"/>
                    </a:lnTo>
                    <a:lnTo>
                      <a:pt x="1957387" y="802482"/>
                    </a:lnTo>
                    <a:lnTo>
                      <a:pt x="1945480" y="790575"/>
                    </a:lnTo>
                    <a:lnTo>
                      <a:pt x="1945480" y="776288"/>
                    </a:lnTo>
                    <a:lnTo>
                      <a:pt x="1857375" y="776288"/>
                    </a:lnTo>
                    <a:lnTo>
                      <a:pt x="1857375" y="776288"/>
                    </a:lnTo>
                    <a:lnTo>
                      <a:pt x="1821656" y="776288"/>
                    </a:lnTo>
                    <a:lnTo>
                      <a:pt x="1821656" y="750094"/>
                    </a:lnTo>
                    <a:lnTo>
                      <a:pt x="1783556" y="750094"/>
                    </a:lnTo>
                    <a:lnTo>
                      <a:pt x="1783556" y="738188"/>
                    </a:lnTo>
                    <a:lnTo>
                      <a:pt x="1762125" y="738188"/>
                    </a:lnTo>
                    <a:lnTo>
                      <a:pt x="1762125" y="723900"/>
                    </a:lnTo>
                    <a:lnTo>
                      <a:pt x="1709737" y="723900"/>
                    </a:lnTo>
                    <a:lnTo>
                      <a:pt x="1702594" y="716757"/>
                    </a:lnTo>
                    <a:lnTo>
                      <a:pt x="1690687" y="716757"/>
                    </a:lnTo>
                    <a:lnTo>
                      <a:pt x="1690687" y="707232"/>
                    </a:lnTo>
                    <a:lnTo>
                      <a:pt x="1671637" y="707232"/>
                    </a:lnTo>
                    <a:lnTo>
                      <a:pt x="1671637" y="678657"/>
                    </a:lnTo>
                    <a:lnTo>
                      <a:pt x="1593056" y="678657"/>
                    </a:lnTo>
                    <a:lnTo>
                      <a:pt x="1593056" y="678657"/>
                    </a:lnTo>
                    <a:lnTo>
                      <a:pt x="1583531" y="669132"/>
                    </a:lnTo>
                    <a:lnTo>
                      <a:pt x="1583531" y="669132"/>
                    </a:lnTo>
                    <a:lnTo>
                      <a:pt x="1574006" y="659607"/>
                    </a:lnTo>
                    <a:lnTo>
                      <a:pt x="1526381" y="659607"/>
                    </a:lnTo>
                    <a:lnTo>
                      <a:pt x="1526381" y="647700"/>
                    </a:lnTo>
                    <a:lnTo>
                      <a:pt x="1509712" y="647700"/>
                    </a:lnTo>
                    <a:lnTo>
                      <a:pt x="1509712" y="635794"/>
                    </a:lnTo>
                    <a:lnTo>
                      <a:pt x="1454944" y="635794"/>
                    </a:lnTo>
                    <a:lnTo>
                      <a:pt x="1450181" y="631031"/>
                    </a:lnTo>
                    <a:lnTo>
                      <a:pt x="1426369" y="631031"/>
                    </a:lnTo>
                    <a:lnTo>
                      <a:pt x="1426369" y="616744"/>
                    </a:lnTo>
                    <a:lnTo>
                      <a:pt x="1419225" y="616744"/>
                    </a:lnTo>
                    <a:lnTo>
                      <a:pt x="1419225" y="609600"/>
                    </a:lnTo>
                    <a:lnTo>
                      <a:pt x="1414462" y="609600"/>
                    </a:lnTo>
                    <a:lnTo>
                      <a:pt x="1414462" y="592932"/>
                    </a:lnTo>
                    <a:lnTo>
                      <a:pt x="1364456" y="592932"/>
                    </a:lnTo>
                    <a:lnTo>
                      <a:pt x="1364456" y="576263"/>
                    </a:lnTo>
                    <a:lnTo>
                      <a:pt x="1316831" y="576263"/>
                    </a:lnTo>
                    <a:lnTo>
                      <a:pt x="1316831" y="569119"/>
                    </a:lnTo>
                    <a:lnTo>
                      <a:pt x="1278731" y="569119"/>
                    </a:lnTo>
                    <a:lnTo>
                      <a:pt x="1278731" y="547688"/>
                    </a:lnTo>
                    <a:lnTo>
                      <a:pt x="1257300" y="547688"/>
                    </a:lnTo>
                    <a:lnTo>
                      <a:pt x="1257300" y="538163"/>
                    </a:lnTo>
                    <a:lnTo>
                      <a:pt x="1240631" y="538163"/>
                    </a:lnTo>
                    <a:lnTo>
                      <a:pt x="1240631" y="526257"/>
                    </a:lnTo>
                    <a:lnTo>
                      <a:pt x="1228725" y="526257"/>
                    </a:lnTo>
                    <a:lnTo>
                      <a:pt x="1228725" y="519113"/>
                    </a:lnTo>
                    <a:lnTo>
                      <a:pt x="1162050" y="519113"/>
                    </a:lnTo>
                    <a:lnTo>
                      <a:pt x="1162050" y="507207"/>
                    </a:lnTo>
                    <a:lnTo>
                      <a:pt x="1126331" y="507207"/>
                    </a:lnTo>
                    <a:lnTo>
                      <a:pt x="1126331" y="492919"/>
                    </a:lnTo>
                    <a:lnTo>
                      <a:pt x="1092994" y="492919"/>
                    </a:lnTo>
                    <a:lnTo>
                      <a:pt x="1092994" y="471488"/>
                    </a:lnTo>
                    <a:lnTo>
                      <a:pt x="1076325" y="471488"/>
                    </a:lnTo>
                    <a:lnTo>
                      <a:pt x="1076325" y="459582"/>
                    </a:lnTo>
                    <a:lnTo>
                      <a:pt x="1021556" y="459582"/>
                    </a:lnTo>
                    <a:lnTo>
                      <a:pt x="1021556" y="450057"/>
                    </a:lnTo>
                    <a:lnTo>
                      <a:pt x="1004887" y="450057"/>
                    </a:lnTo>
                    <a:lnTo>
                      <a:pt x="1004887" y="433388"/>
                    </a:lnTo>
                    <a:lnTo>
                      <a:pt x="938212" y="433388"/>
                    </a:lnTo>
                    <a:lnTo>
                      <a:pt x="938212" y="426244"/>
                    </a:lnTo>
                    <a:lnTo>
                      <a:pt x="935831" y="423863"/>
                    </a:lnTo>
                    <a:lnTo>
                      <a:pt x="864394" y="423863"/>
                    </a:lnTo>
                    <a:lnTo>
                      <a:pt x="864394" y="414338"/>
                    </a:lnTo>
                    <a:lnTo>
                      <a:pt x="835819" y="414338"/>
                    </a:lnTo>
                    <a:lnTo>
                      <a:pt x="835819" y="404813"/>
                    </a:lnTo>
                    <a:lnTo>
                      <a:pt x="750094" y="404813"/>
                    </a:lnTo>
                    <a:lnTo>
                      <a:pt x="750094" y="385763"/>
                    </a:lnTo>
                    <a:lnTo>
                      <a:pt x="726281" y="385763"/>
                    </a:lnTo>
                    <a:lnTo>
                      <a:pt x="726281" y="371475"/>
                    </a:lnTo>
                    <a:lnTo>
                      <a:pt x="716756" y="371475"/>
                    </a:lnTo>
                    <a:lnTo>
                      <a:pt x="716756" y="359569"/>
                    </a:lnTo>
                    <a:lnTo>
                      <a:pt x="692944" y="359569"/>
                    </a:lnTo>
                    <a:lnTo>
                      <a:pt x="692944" y="338138"/>
                    </a:lnTo>
                    <a:lnTo>
                      <a:pt x="623887" y="338138"/>
                    </a:lnTo>
                    <a:lnTo>
                      <a:pt x="623887" y="319088"/>
                    </a:lnTo>
                    <a:lnTo>
                      <a:pt x="590550" y="319088"/>
                    </a:lnTo>
                    <a:lnTo>
                      <a:pt x="590550" y="311944"/>
                    </a:lnTo>
                    <a:lnTo>
                      <a:pt x="550069" y="311944"/>
                    </a:lnTo>
                    <a:lnTo>
                      <a:pt x="550069" y="300038"/>
                    </a:lnTo>
                    <a:lnTo>
                      <a:pt x="507206" y="300038"/>
                    </a:lnTo>
                    <a:lnTo>
                      <a:pt x="507206" y="300038"/>
                    </a:lnTo>
                    <a:lnTo>
                      <a:pt x="488156" y="300038"/>
                    </a:lnTo>
                    <a:lnTo>
                      <a:pt x="488156" y="273844"/>
                    </a:lnTo>
                    <a:lnTo>
                      <a:pt x="473869" y="273844"/>
                    </a:lnTo>
                    <a:lnTo>
                      <a:pt x="473869" y="266700"/>
                    </a:lnTo>
                    <a:lnTo>
                      <a:pt x="438150" y="266700"/>
                    </a:lnTo>
                    <a:lnTo>
                      <a:pt x="438150" y="250032"/>
                    </a:lnTo>
                    <a:lnTo>
                      <a:pt x="414337" y="250032"/>
                    </a:lnTo>
                    <a:lnTo>
                      <a:pt x="414337" y="223838"/>
                    </a:lnTo>
                    <a:lnTo>
                      <a:pt x="400050" y="223838"/>
                    </a:lnTo>
                    <a:lnTo>
                      <a:pt x="400050" y="214313"/>
                    </a:lnTo>
                    <a:lnTo>
                      <a:pt x="359569" y="214313"/>
                    </a:lnTo>
                    <a:lnTo>
                      <a:pt x="359569" y="214313"/>
                    </a:lnTo>
                    <a:lnTo>
                      <a:pt x="347662" y="202406"/>
                    </a:lnTo>
                    <a:lnTo>
                      <a:pt x="347662" y="183357"/>
                    </a:lnTo>
                    <a:lnTo>
                      <a:pt x="326231" y="183357"/>
                    </a:lnTo>
                    <a:lnTo>
                      <a:pt x="326231" y="164307"/>
                    </a:lnTo>
                    <a:lnTo>
                      <a:pt x="228600" y="164307"/>
                    </a:lnTo>
                    <a:lnTo>
                      <a:pt x="228600" y="147638"/>
                    </a:lnTo>
                    <a:lnTo>
                      <a:pt x="228600" y="147638"/>
                    </a:lnTo>
                    <a:lnTo>
                      <a:pt x="216694" y="135732"/>
                    </a:lnTo>
                    <a:lnTo>
                      <a:pt x="195262" y="135732"/>
                    </a:lnTo>
                    <a:lnTo>
                      <a:pt x="195262" y="119063"/>
                    </a:lnTo>
                    <a:lnTo>
                      <a:pt x="195262" y="119063"/>
                    </a:lnTo>
                    <a:lnTo>
                      <a:pt x="180975" y="104776"/>
                    </a:lnTo>
                    <a:lnTo>
                      <a:pt x="169069" y="104776"/>
                    </a:lnTo>
                    <a:lnTo>
                      <a:pt x="169069" y="83344"/>
                    </a:lnTo>
                    <a:lnTo>
                      <a:pt x="157162" y="83344"/>
                    </a:lnTo>
                    <a:lnTo>
                      <a:pt x="157162" y="83344"/>
                    </a:lnTo>
                    <a:lnTo>
                      <a:pt x="142875" y="69057"/>
                    </a:lnTo>
                    <a:lnTo>
                      <a:pt x="142875" y="50007"/>
                    </a:lnTo>
                    <a:lnTo>
                      <a:pt x="114300" y="50007"/>
                    </a:lnTo>
                    <a:lnTo>
                      <a:pt x="114300" y="35719"/>
                    </a:lnTo>
                    <a:lnTo>
                      <a:pt x="114300" y="35719"/>
                    </a:lnTo>
                    <a:lnTo>
                      <a:pt x="97631" y="35719"/>
                    </a:lnTo>
                    <a:lnTo>
                      <a:pt x="66675" y="35719"/>
                    </a:lnTo>
                    <a:lnTo>
                      <a:pt x="66675" y="16669"/>
                    </a:lnTo>
                    <a:lnTo>
                      <a:pt x="50006" y="16669"/>
                    </a:lnTo>
                    <a:lnTo>
                      <a:pt x="50006" y="9525"/>
                    </a:lnTo>
                    <a:lnTo>
                      <a:pt x="19050" y="9525"/>
                    </a:lnTo>
                    <a:lnTo>
                      <a:pt x="19050"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defRPr/>
                </a:pPr>
                <a:endParaRPr lang="en-US" b="1" dirty="0">
                  <a:solidFill>
                    <a:srgbClr val="FFFFFF"/>
                  </a:solidFill>
                  <a:cs typeface="Arial" panose="020B0604020202020204" pitchFamily="34" charset="0"/>
                </a:endParaRPr>
              </a:p>
            </p:txBody>
          </p:sp>
        </p:grpSp>
        <p:grpSp>
          <p:nvGrpSpPr>
            <p:cNvPr id="456" name="Group 455">
              <a:extLst>
                <a:ext uri="{FF2B5EF4-FFF2-40B4-BE49-F238E27FC236}">
                  <a16:creationId xmlns:a16="http://schemas.microsoft.com/office/drawing/2014/main" xmlns="" id="{AB70AD2B-CD7A-4791-AE53-9945BA9AF42D}"/>
                </a:ext>
              </a:extLst>
            </p:cNvPr>
            <p:cNvGrpSpPr/>
            <p:nvPr/>
          </p:nvGrpSpPr>
          <p:grpSpPr>
            <a:xfrm>
              <a:off x="7138581" y="2353201"/>
              <a:ext cx="95540" cy="95540"/>
              <a:chOff x="9455079" y="3830324"/>
              <a:chExt cx="95540" cy="95540"/>
            </a:xfrm>
          </p:grpSpPr>
          <p:cxnSp>
            <p:nvCxnSpPr>
              <p:cNvPr id="457" name="Straight Connector 456">
                <a:extLst>
                  <a:ext uri="{FF2B5EF4-FFF2-40B4-BE49-F238E27FC236}">
                    <a16:creationId xmlns:a16="http://schemas.microsoft.com/office/drawing/2014/main" xmlns="" id="{27EE4CAB-8E07-49BA-BAE8-DEEF17A71C10}"/>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xmlns="" id="{2D92F6FB-0915-4F98-8D11-50FFB630B332}"/>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59" name="Group 458">
              <a:extLst>
                <a:ext uri="{FF2B5EF4-FFF2-40B4-BE49-F238E27FC236}">
                  <a16:creationId xmlns:a16="http://schemas.microsoft.com/office/drawing/2014/main" xmlns="" id="{A57ABA6C-EA65-4CCC-8204-BD66DF0E51E9}"/>
                </a:ext>
              </a:extLst>
            </p:cNvPr>
            <p:cNvGrpSpPr/>
            <p:nvPr/>
          </p:nvGrpSpPr>
          <p:grpSpPr>
            <a:xfrm>
              <a:off x="7186351" y="2352256"/>
              <a:ext cx="95540" cy="95540"/>
              <a:chOff x="9455079" y="3830324"/>
              <a:chExt cx="95540" cy="95540"/>
            </a:xfrm>
          </p:grpSpPr>
          <p:cxnSp>
            <p:nvCxnSpPr>
              <p:cNvPr id="460" name="Straight Connector 459">
                <a:extLst>
                  <a:ext uri="{FF2B5EF4-FFF2-40B4-BE49-F238E27FC236}">
                    <a16:creationId xmlns:a16="http://schemas.microsoft.com/office/drawing/2014/main" xmlns="" id="{08F96C4B-36B8-44D9-954A-9E84F22C4617}"/>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xmlns="" id="{714228C2-49CA-4AA5-92D3-819452A2A59C}"/>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2" name="Group 461">
              <a:extLst>
                <a:ext uri="{FF2B5EF4-FFF2-40B4-BE49-F238E27FC236}">
                  <a16:creationId xmlns:a16="http://schemas.microsoft.com/office/drawing/2014/main" xmlns="" id="{2D25B2CB-5CA0-44DD-BB2A-384F201EDCDE}"/>
                </a:ext>
              </a:extLst>
            </p:cNvPr>
            <p:cNvGrpSpPr/>
            <p:nvPr/>
          </p:nvGrpSpPr>
          <p:grpSpPr>
            <a:xfrm>
              <a:off x="7243971" y="2379502"/>
              <a:ext cx="95540" cy="95540"/>
              <a:chOff x="9455079" y="3830324"/>
              <a:chExt cx="95540" cy="95540"/>
            </a:xfrm>
          </p:grpSpPr>
          <p:cxnSp>
            <p:nvCxnSpPr>
              <p:cNvPr id="463" name="Straight Connector 462">
                <a:extLst>
                  <a:ext uri="{FF2B5EF4-FFF2-40B4-BE49-F238E27FC236}">
                    <a16:creationId xmlns:a16="http://schemas.microsoft.com/office/drawing/2014/main" xmlns="" id="{A9737786-EA78-4607-82AA-C07701A34DE1}"/>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xmlns="" id="{DB5E8F5D-3DD1-4A42-A088-D5704E6894CD}"/>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5" name="Group 464">
              <a:extLst>
                <a:ext uri="{FF2B5EF4-FFF2-40B4-BE49-F238E27FC236}">
                  <a16:creationId xmlns:a16="http://schemas.microsoft.com/office/drawing/2014/main" xmlns="" id="{9A9A657B-8322-4E52-BCDD-D652597C842F}"/>
                </a:ext>
              </a:extLst>
            </p:cNvPr>
            <p:cNvGrpSpPr/>
            <p:nvPr/>
          </p:nvGrpSpPr>
          <p:grpSpPr>
            <a:xfrm>
              <a:off x="7338466" y="2415162"/>
              <a:ext cx="95540" cy="95540"/>
              <a:chOff x="9455079" y="3830324"/>
              <a:chExt cx="95540" cy="95540"/>
            </a:xfrm>
          </p:grpSpPr>
          <p:cxnSp>
            <p:nvCxnSpPr>
              <p:cNvPr id="466" name="Straight Connector 465">
                <a:extLst>
                  <a:ext uri="{FF2B5EF4-FFF2-40B4-BE49-F238E27FC236}">
                    <a16:creationId xmlns:a16="http://schemas.microsoft.com/office/drawing/2014/main" xmlns="" id="{002BEF1E-1FCD-4E76-A1CD-FA4FEA1C2094}"/>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xmlns="" id="{4653C16B-E0C5-4FB5-8610-7A975EAC25A2}"/>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8" name="Group 467">
              <a:extLst>
                <a:ext uri="{FF2B5EF4-FFF2-40B4-BE49-F238E27FC236}">
                  <a16:creationId xmlns:a16="http://schemas.microsoft.com/office/drawing/2014/main" xmlns="" id="{5B604366-3B7C-457B-82E5-CAB5B7E7E652}"/>
                </a:ext>
              </a:extLst>
            </p:cNvPr>
            <p:cNvGrpSpPr/>
            <p:nvPr/>
          </p:nvGrpSpPr>
          <p:grpSpPr>
            <a:xfrm>
              <a:off x="7543760" y="2505844"/>
              <a:ext cx="95540" cy="95540"/>
              <a:chOff x="9455079" y="3830324"/>
              <a:chExt cx="95540" cy="95540"/>
            </a:xfrm>
          </p:grpSpPr>
          <p:cxnSp>
            <p:nvCxnSpPr>
              <p:cNvPr id="469" name="Straight Connector 468">
                <a:extLst>
                  <a:ext uri="{FF2B5EF4-FFF2-40B4-BE49-F238E27FC236}">
                    <a16:creationId xmlns:a16="http://schemas.microsoft.com/office/drawing/2014/main" xmlns="" id="{E6549D4A-930F-4990-8635-615290ED7A77}"/>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xmlns="" id="{B4B786B6-8205-452D-8A5C-052614BCE4FE}"/>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1" name="Group 470">
              <a:extLst>
                <a:ext uri="{FF2B5EF4-FFF2-40B4-BE49-F238E27FC236}">
                  <a16:creationId xmlns:a16="http://schemas.microsoft.com/office/drawing/2014/main" xmlns="" id="{A56507F7-D495-45D4-8BC2-93D20628A97D}"/>
                </a:ext>
              </a:extLst>
            </p:cNvPr>
            <p:cNvGrpSpPr/>
            <p:nvPr/>
          </p:nvGrpSpPr>
          <p:grpSpPr>
            <a:xfrm>
              <a:off x="7687826" y="2515449"/>
              <a:ext cx="95540" cy="95540"/>
              <a:chOff x="9455079" y="3830324"/>
              <a:chExt cx="95540" cy="95540"/>
            </a:xfrm>
          </p:grpSpPr>
          <p:cxnSp>
            <p:nvCxnSpPr>
              <p:cNvPr id="472" name="Straight Connector 471">
                <a:extLst>
                  <a:ext uri="{FF2B5EF4-FFF2-40B4-BE49-F238E27FC236}">
                    <a16:creationId xmlns:a16="http://schemas.microsoft.com/office/drawing/2014/main" xmlns="" id="{A71E8FEC-3590-4613-9CA8-0D783E8505D0}"/>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xmlns="" id="{B06694FB-11EB-406C-BBAB-CBE568C9BD98}"/>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4" name="Group 473">
              <a:extLst>
                <a:ext uri="{FF2B5EF4-FFF2-40B4-BE49-F238E27FC236}">
                  <a16:creationId xmlns:a16="http://schemas.microsoft.com/office/drawing/2014/main" xmlns="" id="{EF725FFF-E3A6-4740-A973-DBE976D81973}"/>
                </a:ext>
              </a:extLst>
            </p:cNvPr>
            <p:cNvGrpSpPr/>
            <p:nvPr/>
          </p:nvGrpSpPr>
          <p:grpSpPr>
            <a:xfrm>
              <a:off x="7943352" y="2671506"/>
              <a:ext cx="95540" cy="95540"/>
              <a:chOff x="9455079" y="3830324"/>
              <a:chExt cx="95540" cy="95540"/>
            </a:xfrm>
          </p:grpSpPr>
          <p:cxnSp>
            <p:nvCxnSpPr>
              <p:cNvPr id="475" name="Straight Connector 474">
                <a:extLst>
                  <a:ext uri="{FF2B5EF4-FFF2-40B4-BE49-F238E27FC236}">
                    <a16:creationId xmlns:a16="http://schemas.microsoft.com/office/drawing/2014/main" xmlns="" id="{C4E99605-A6B7-47BB-9BEB-C61A5F7CCB92}"/>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xmlns="" id="{D416D35B-BE2B-47F0-A32B-E21B5F583603}"/>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7" name="Group 476">
              <a:extLst>
                <a:ext uri="{FF2B5EF4-FFF2-40B4-BE49-F238E27FC236}">
                  <a16:creationId xmlns:a16="http://schemas.microsoft.com/office/drawing/2014/main" xmlns="" id="{62DE2A75-2C68-4446-A856-B4B350F928A9}"/>
                </a:ext>
              </a:extLst>
            </p:cNvPr>
            <p:cNvGrpSpPr/>
            <p:nvPr/>
          </p:nvGrpSpPr>
          <p:grpSpPr>
            <a:xfrm>
              <a:off x="8186232" y="2822645"/>
              <a:ext cx="95540" cy="95540"/>
              <a:chOff x="9455079" y="3830324"/>
              <a:chExt cx="95540" cy="95540"/>
            </a:xfrm>
          </p:grpSpPr>
          <p:cxnSp>
            <p:nvCxnSpPr>
              <p:cNvPr id="478" name="Straight Connector 477">
                <a:extLst>
                  <a:ext uri="{FF2B5EF4-FFF2-40B4-BE49-F238E27FC236}">
                    <a16:creationId xmlns:a16="http://schemas.microsoft.com/office/drawing/2014/main" xmlns="" id="{C4C9745D-591F-470A-8B41-287C985A52B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xmlns="" id="{939BCBC3-479B-49CF-B194-F4A5F257DCCF}"/>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0" name="Group 479">
              <a:extLst>
                <a:ext uri="{FF2B5EF4-FFF2-40B4-BE49-F238E27FC236}">
                  <a16:creationId xmlns:a16="http://schemas.microsoft.com/office/drawing/2014/main" xmlns="" id="{02BAEBB9-4B47-4C07-AAC3-37FDFE4E64A7}"/>
                </a:ext>
              </a:extLst>
            </p:cNvPr>
            <p:cNvGrpSpPr/>
            <p:nvPr/>
          </p:nvGrpSpPr>
          <p:grpSpPr>
            <a:xfrm>
              <a:off x="8321650" y="2876493"/>
              <a:ext cx="95540" cy="95540"/>
              <a:chOff x="9455079" y="3830324"/>
              <a:chExt cx="95540" cy="95540"/>
            </a:xfrm>
          </p:grpSpPr>
          <p:cxnSp>
            <p:nvCxnSpPr>
              <p:cNvPr id="481" name="Straight Connector 480">
                <a:extLst>
                  <a:ext uri="{FF2B5EF4-FFF2-40B4-BE49-F238E27FC236}">
                    <a16:creationId xmlns:a16="http://schemas.microsoft.com/office/drawing/2014/main" xmlns="" id="{1E6BE899-9857-4FD3-89F2-D0C419A92745}"/>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xmlns="" id="{02844FAF-18F7-4751-9DF7-5DDD3B2A272A}"/>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3" name="Group 482">
              <a:extLst>
                <a:ext uri="{FF2B5EF4-FFF2-40B4-BE49-F238E27FC236}">
                  <a16:creationId xmlns:a16="http://schemas.microsoft.com/office/drawing/2014/main" xmlns="" id="{0F12F7FE-89F7-49DB-BD60-86FA79471C68}"/>
                </a:ext>
              </a:extLst>
            </p:cNvPr>
            <p:cNvGrpSpPr/>
            <p:nvPr/>
          </p:nvGrpSpPr>
          <p:grpSpPr>
            <a:xfrm>
              <a:off x="8359106" y="2896885"/>
              <a:ext cx="95540" cy="95540"/>
              <a:chOff x="9455079" y="3830324"/>
              <a:chExt cx="95540" cy="95540"/>
            </a:xfrm>
          </p:grpSpPr>
          <p:cxnSp>
            <p:nvCxnSpPr>
              <p:cNvPr id="484" name="Straight Connector 483">
                <a:extLst>
                  <a:ext uri="{FF2B5EF4-FFF2-40B4-BE49-F238E27FC236}">
                    <a16:creationId xmlns:a16="http://schemas.microsoft.com/office/drawing/2014/main" xmlns="" id="{74BDC286-BE2C-4E28-93D2-3D052C28F247}"/>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xmlns="" id="{B16BB549-B3D5-48D4-BBC6-BF69B0ACBC9B}"/>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6" name="Group 485">
              <a:extLst>
                <a:ext uri="{FF2B5EF4-FFF2-40B4-BE49-F238E27FC236}">
                  <a16:creationId xmlns:a16="http://schemas.microsoft.com/office/drawing/2014/main" xmlns="" id="{67877EA3-0F85-46D6-884E-EB7F4EEA5575}"/>
                </a:ext>
              </a:extLst>
            </p:cNvPr>
            <p:cNvGrpSpPr/>
            <p:nvPr/>
          </p:nvGrpSpPr>
          <p:grpSpPr>
            <a:xfrm>
              <a:off x="8420952" y="2934323"/>
              <a:ext cx="95540" cy="95540"/>
              <a:chOff x="9455079" y="3830324"/>
              <a:chExt cx="95540" cy="95540"/>
            </a:xfrm>
          </p:grpSpPr>
          <p:cxnSp>
            <p:nvCxnSpPr>
              <p:cNvPr id="487" name="Straight Connector 486">
                <a:extLst>
                  <a:ext uri="{FF2B5EF4-FFF2-40B4-BE49-F238E27FC236}">
                    <a16:creationId xmlns:a16="http://schemas.microsoft.com/office/drawing/2014/main" xmlns="" id="{32E2CF07-6EF9-4CAF-8384-D6129EAC0266}"/>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xmlns="" id="{9A8EE537-ED1B-42B4-A028-D83C5DA68543}"/>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9" name="Group 488">
              <a:extLst>
                <a:ext uri="{FF2B5EF4-FFF2-40B4-BE49-F238E27FC236}">
                  <a16:creationId xmlns:a16="http://schemas.microsoft.com/office/drawing/2014/main" xmlns="" id="{F770AFF2-4507-44DA-8C02-634C2135576E}"/>
                </a:ext>
              </a:extLst>
            </p:cNvPr>
            <p:cNvGrpSpPr/>
            <p:nvPr/>
          </p:nvGrpSpPr>
          <p:grpSpPr>
            <a:xfrm>
              <a:off x="8479079" y="3005837"/>
              <a:ext cx="95540" cy="95540"/>
              <a:chOff x="9455079" y="3830324"/>
              <a:chExt cx="95540" cy="95540"/>
            </a:xfrm>
          </p:grpSpPr>
          <p:cxnSp>
            <p:nvCxnSpPr>
              <p:cNvPr id="490" name="Straight Connector 489">
                <a:extLst>
                  <a:ext uri="{FF2B5EF4-FFF2-40B4-BE49-F238E27FC236}">
                    <a16:creationId xmlns:a16="http://schemas.microsoft.com/office/drawing/2014/main" xmlns="" id="{29AFDA15-E530-41A1-BC8B-EB27BC738B6D}"/>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xmlns="" id="{C51054FA-0905-4106-B436-77D23C3CFDCA}"/>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95" name="Group 494">
              <a:extLst>
                <a:ext uri="{FF2B5EF4-FFF2-40B4-BE49-F238E27FC236}">
                  <a16:creationId xmlns:a16="http://schemas.microsoft.com/office/drawing/2014/main" xmlns="" id="{94F932FE-C6E6-4AB6-ACD1-5B10E668EB21}"/>
                </a:ext>
              </a:extLst>
            </p:cNvPr>
            <p:cNvGrpSpPr/>
            <p:nvPr/>
          </p:nvGrpSpPr>
          <p:grpSpPr>
            <a:xfrm>
              <a:off x="8843365" y="3193295"/>
              <a:ext cx="95540" cy="95540"/>
              <a:chOff x="9455079" y="3830324"/>
              <a:chExt cx="95540" cy="95540"/>
            </a:xfrm>
          </p:grpSpPr>
          <p:cxnSp>
            <p:nvCxnSpPr>
              <p:cNvPr id="496" name="Straight Connector 495">
                <a:extLst>
                  <a:ext uri="{FF2B5EF4-FFF2-40B4-BE49-F238E27FC236}">
                    <a16:creationId xmlns:a16="http://schemas.microsoft.com/office/drawing/2014/main" xmlns="" id="{00124062-EC15-4516-A469-4989D4C2263C}"/>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xmlns="" id="{711A256D-3888-4F37-A582-A3CEE05F1632}"/>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498" name="Group 497">
              <a:extLst>
                <a:ext uri="{FF2B5EF4-FFF2-40B4-BE49-F238E27FC236}">
                  <a16:creationId xmlns:a16="http://schemas.microsoft.com/office/drawing/2014/main" xmlns="" id="{C9E5857C-A94F-490E-9AC1-C10213497DDE}"/>
                </a:ext>
              </a:extLst>
            </p:cNvPr>
            <p:cNvGrpSpPr/>
            <p:nvPr/>
          </p:nvGrpSpPr>
          <p:grpSpPr>
            <a:xfrm>
              <a:off x="8865340" y="3202406"/>
              <a:ext cx="95540" cy="95540"/>
              <a:chOff x="9455079" y="3830324"/>
              <a:chExt cx="95540" cy="95540"/>
            </a:xfrm>
          </p:grpSpPr>
          <p:cxnSp>
            <p:nvCxnSpPr>
              <p:cNvPr id="499" name="Straight Connector 498">
                <a:extLst>
                  <a:ext uri="{FF2B5EF4-FFF2-40B4-BE49-F238E27FC236}">
                    <a16:creationId xmlns:a16="http://schemas.microsoft.com/office/drawing/2014/main" xmlns="" id="{A6677301-FAA4-411E-A288-194A92B136F7}"/>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xmlns="" id="{CF3ACAFF-D46F-49EA-A8A1-2796E486F599}"/>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01" name="Group 500">
              <a:extLst>
                <a:ext uri="{FF2B5EF4-FFF2-40B4-BE49-F238E27FC236}">
                  <a16:creationId xmlns:a16="http://schemas.microsoft.com/office/drawing/2014/main" xmlns="" id="{A82F2E7F-2EBF-4D35-83A4-FF7E7B65411A}"/>
                </a:ext>
              </a:extLst>
            </p:cNvPr>
            <p:cNvGrpSpPr/>
            <p:nvPr/>
          </p:nvGrpSpPr>
          <p:grpSpPr>
            <a:xfrm>
              <a:off x="8926065" y="3245459"/>
              <a:ext cx="95540" cy="95540"/>
              <a:chOff x="9455079" y="3830324"/>
              <a:chExt cx="95540" cy="95540"/>
            </a:xfrm>
          </p:grpSpPr>
          <p:cxnSp>
            <p:nvCxnSpPr>
              <p:cNvPr id="502" name="Straight Connector 501">
                <a:extLst>
                  <a:ext uri="{FF2B5EF4-FFF2-40B4-BE49-F238E27FC236}">
                    <a16:creationId xmlns:a16="http://schemas.microsoft.com/office/drawing/2014/main" xmlns="" id="{DDB4A734-AB76-423F-B2A6-3924C3B2717C}"/>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xmlns="" id="{03DB7561-81EF-4CBF-8405-6A64853F9AD1}"/>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cxnSp>
          <p:nvCxnSpPr>
            <p:cNvPr id="508" name="Straight Connector 507">
              <a:extLst>
                <a:ext uri="{FF2B5EF4-FFF2-40B4-BE49-F238E27FC236}">
                  <a16:creationId xmlns:a16="http://schemas.microsoft.com/office/drawing/2014/main" xmlns="" id="{2E52089F-8757-41EB-8689-0EF78B55ECA3}"/>
                </a:ext>
              </a:extLst>
            </p:cNvPr>
            <p:cNvCxnSpPr>
              <a:cxnSpLocks/>
            </p:cNvCxnSpPr>
            <p:nvPr/>
          </p:nvCxnSpPr>
          <p:spPr bwMode="auto">
            <a:xfrm>
              <a:off x="9670085" y="3502909"/>
              <a:ext cx="0" cy="95540"/>
            </a:xfrm>
            <a:prstGeom prst="line">
              <a:avLst/>
            </a:prstGeom>
            <a:noFill/>
            <a:ln w="28575" cap="flat" cmpd="sng" algn="ctr">
              <a:solidFill>
                <a:schemeClr val="accent3"/>
              </a:solidFill>
              <a:prstDash val="solid"/>
              <a:round/>
              <a:headEnd type="none" w="med" len="med"/>
              <a:tailEnd type="none" w="med" len="med"/>
            </a:ln>
            <a:effectLst/>
          </p:spPr>
        </p:cxnSp>
        <p:grpSp>
          <p:nvGrpSpPr>
            <p:cNvPr id="513" name="Group 512">
              <a:extLst>
                <a:ext uri="{FF2B5EF4-FFF2-40B4-BE49-F238E27FC236}">
                  <a16:creationId xmlns:a16="http://schemas.microsoft.com/office/drawing/2014/main" xmlns="" id="{1F351E11-EFD4-4A6B-94A6-7CA0133682D4}"/>
                </a:ext>
              </a:extLst>
            </p:cNvPr>
            <p:cNvGrpSpPr/>
            <p:nvPr/>
          </p:nvGrpSpPr>
          <p:grpSpPr>
            <a:xfrm>
              <a:off x="10058310" y="3676972"/>
              <a:ext cx="95540" cy="95540"/>
              <a:chOff x="9455079" y="3830324"/>
              <a:chExt cx="95540" cy="95540"/>
            </a:xfrm>
          </p:grpSpPr>
          <p:cxnSp>
            <p:nvCxnSpPr>
              <p:cNvPr id="514" name="Straight Connector 513">
                <a:extLst>
                  <a:ext uri="{FF2B5EF4-FFF2-40B4-BE49-F238E27FC236}">
                    <a16:creationId xmlns:a16="http://schemas.microsoft.com/office/drawing/2014/main" xmlns="" id="{F53C81CA-52EC-4691-9661-0DA195B26614}"/>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xmlns="" id="{7A4879C8-A7B3-45D8-BE63-5EE2C74159CD}"/>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16" name="Group 515">
              <a:extLst>
                <a:ext uri="{FF2B5EF4-FFF2-40B4-BE49-F238E27FC236}">
                  <a16:creationId xmlns:a16="http://schemas.microsoft.com/office/drawing/2014/main" xmlns="" id="{F71E5FD5-8B26-4071-A369-48B88F7F5DEE}"/>
                </a:ext>
              </a:extLst>
            </p:cNvPr>
            <p:cNvGrpSpPr/>
            <p:nvPr/>
          </p:nvGrpSpPr>
          <p:grpSpPr>
            <a:xfrm>
              <a:off x="10229481" y="3740320"/>
              <a:ext cx="95540" cy="95540"/>
              <a:chOff x="9455079" y="3830324"/>
              <a:chExt cx="95540" cy="95540"/>
            </a:xfrm>
          </p:grpSpPr>
          <p:cxnSp>
            <p:nvCxnSpPr>
              <p:cNvPr id="517" name="Straight Connector 516">
                <a:extLst>
                  <a:ext uri="{FF2B5EF4-FFF2-40B4-BE49-F238E27FC236}">
                    <a16:creationId xmlns:a16="http://schemas.microsoft.com/office/drawing/2014/main" xmlns="" id="{13444CD7-147A-461A-901A-F417786F59C1}"/>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xmlns="" id="{26F98B8B-CA30-4D9D-B0B0-F9D5D70FFBCE}"/>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19" name="Group 518">
              <a:extLst>
                <a:ext uri="{FF2B5EF4-FFF2-40B4-BE49-F238E27FC236}">
                  <a16:creationId xmlns:a16="http://schemas.microsoft.com/office/drawing/2014/main" xmlns="" id="{62281C29-7A55-48D4-AE0C-1D40B963E469}"/>
                </a:ext>
              </a:extLst>
            </p:cNvPr>
            <p:cNvGrpSpPr/>
            <p:nvPr/>
          </p:nvGrpSpPr>
          <p:grpSpPr>
            <a:xfrm>
              <a:off x="10262751" y="3740319"/>
              <a:ext cx="95540" cy="95540"/>
              <a:chOff x="9455079" y="3830324"/>
              <a:chExt cx="95540" cy="95540"/>
            </a:xfrm>
          </p:grpSpPr>
          <p:cxnSp>
            <p:nvCxnSpPr>
              <p:cNvPr id="520" name="Straight Connector 519">
                <a:extLst>
                  <a:ext uri="{FF2B5EF4-FFF2-40B4-BE49-F238E27FC236}">
                    <a16:creationId xmlns:a16="http://schemas.microsoft.com/office/drawing/2014/main" xmlns="" id="{CC0675B5-BEF9-4EA5-BAE9-03B5DAD961D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xmlns="" id="{F29647EE-A39A-461D-B8A5-1A2D2D82DE50}"/>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22" name="Group 521">
              <a:extLst>
                <a:ext uri="{FF2B5EF4-FFF2-40B4-BE49-F238E27FC236}">
                  <a16:creationId xmlns:a16="http://schemas.microsoft.com/office/drawing/2014/main" xmlns="" id="{A5A7E59A-8680-4237-A237-AABDF5693B3F}"/>
                </a:ext>
              </a:extLst>
            </p:cNvPr>
            <p:cNvGrpSpPr/>
            <p:nvPr/>
          </p:nvGrpSpPr>
          <p:grpSpPr>
            <a:xfrm>
              <a:off x="10305914" y="3764367"/>
              <a:ext cx="95540" cy="95540"/>
              <a:chOff x="9455079" y="3830324"/>
              <a:chExt cx="95540" cy="95540"/>
            </a:xfrm>
          </p:grpSpPr>
          <p:cxnSp>
            <p:nvCxnSpPr>
              <p:cNvPr id="523" name="Straight Connector 522">
                <a:extLst>
                  <a:ext uri="{FF2B5EF4-FFF2-40B4-BE49-F238E27FC236}">
                    <a16:creationId xmlns:a16="http://schemas.microsoft.com/office/drawing/2014/main" xmlns="" id="{F0677C99-B589-4CC3-96B7-C9D92213CAB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24" name="Straight Connector 523">
                <a:extLst>
                  <a:ext uri="{FF2B5EF4-FFF2-40B4-BE49-F238E27FC236}">
                    <a16:creationId xmlns:a16="http://schemas.microsoft.com/office/drawing/2014/main" xmlns="" id="{8F5CA911-C893-4591-8757-98AFE772CBA1}"/>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25" name="Group 524">
              <a:extLst>
                <a:ext uri="{FF2B5EF4-FFF2-40B4-BE49-F238E27FC236}">
                  <a16:creationId xmlns:a16="http://schemas.microsoft.com/office/drawing/2014/main" xmlns="" id="{C451D675-AB69-4BFF-AF4E-79D1E87CE7F0}"/>
                </a:ext>
              </a:extLst>
            </p:cNvPr>
            <p:cNvGrpSpPr/>
            <p:nvPr/>
          </p:nvGrpSpPr>
          <p:grpSpPr>
            <a:xfrm>
              <a:off x="10334511" y="3781329"/>
              <a:ext cx="95540" cy="95540"/>
              <a:chOff x="9455079" y="3830324"/>
              <a:chExt cx="95540" cy="95540"/>
            </a:xfrm>
          </p:grpSpPr>
          <p:cxnSp>
            <p:nvCxnSpPr>
              <p:cNvPr id="526" name="Straight Connector 525">
                <a:extLst>
                  <a:ext uri="{FF2B5EF4-FFF2-40B4-BE49-F238E27FC236}">
                    <a16:creationId xmlns:a16="http://schemas.microsoft.com/office/drawing/2014/main" xmlns="" id="{B8D760E4-F9E2-4BF2-9D43-4E2D17DA29FE}"/>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27" name="Straight Connector 526">
                <a:extLst>
                  <a:ext uri="{FF2B5EF4-FFF2-40B4-BE49-F238E27FC236}">
                    <a16:creationId xmlns:a16="http://schemas.microsoft.com/office/drawing/2014/main" xmlns="" id="{B6C67379-8A05-43D6-9822-26D95EC4BE81}"/>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28" name="Group 527">
              <a:extLst>
                <a:ext uri="{FF2B5EF4-FFF2-40B4-BE49-F238E27FC236}">
                  <a16:creationId xmlns:a16="http://schemas.microsoft.com/office/drawing/2014/main" xmlns="" id="{470F7D36-E00A-4D8C-9E12-FB19661D2FC9}"/>
                </a:ext>
              </a:extLst>
            </p:cNvPr>
            <p:cNvGrpSpPr/>
            <p:nvPr/>
          </p:nvGrpSpPr>
          <p:grpSpPr>
            <a:xfrm>
              <a:off x="10383200" y="3800456"/>
              <a:ext cx="95540" cy="95540"/>
              <a:chOff x="9455079" y="3830324"/>
              <a:chExt cx="95540" cy="95540"/>
            </a:xfrm>
          </p:grpSpPr>
          <p:cxnSp>
            <p:nvCxnSpPr>
              <p:cNvPr id="529" name="Straight Connector 528">
                <a:extLst>
                  <a:ext uri="{FF2B5EF4-FFF2-40B4-BE49-F238E27FC236}">
                    <a16:creationId xmlns:a16="http://schemas.microsoft.com/office/drawing/2014/main" xmlns="" id="{24EBB7CF-E83C-4F9D-A0E9-C6DEBE0EAE68}"/>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30" name="Straight Connector 529">
                <a:extLst>
                  <a:ext uri="{FF2B5EF4-FFF2-40B4-BE49-F238E27FC236}">
                    <a16:creationId xmlns:a16="http://schemas.microsoft.com/office/drawing/2014/main" xmlns="" id="{79C18AFD-7E2E-42F3-B1EB-A039F8E4D707}"/>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31" name="Group 530">
              <a:extLst>
                <a:ext uri="{FF2B5EF4-FFF2-40B4-BE49-F238E27FC236}">
                  <a16:creationId xmlns:a16="http://schemas.microsoft.com/office/drawing/2014/main" xmlns="" id="{619A22B1-271F-4644-9D92-B3481F3EBB6F}"/>
                </a:ext>
              </a:extLst>
            </p:cNvPr>
            <p:cNvGrpSpPr/>
            <p:nvPr/>
          </p:nvGrpSpPr>
          <p:grpSpPr>
            <a:xfrm>
              <a:off x="10417817" y="3803290"/>
              <a:ext cx="95540" cy="95540"/>
              <a:chOff x="9455079" y="3830324"/>
              <a:chExt cx="95540" cy="95540"/>
            </a:xfrm>
          </p:grpSpPr>
          <p:cxnSp>
            <p:nvCxnSpPr>
              <p:cNvPr id="532" name="Straight Connector 531">
                <a:extLst>
                  <a:ext uri="{FF2B5EF4-FFF2-40B4-BE49-F238E27FC236}">
                    <a16:creationId xmlns:a16="http://schemas.microsoft.com/office/drawing/2014/main" xmlns="" id="{B0AB0C8A-FEF3-41CC-AF15-C775D0BE2D33}"/>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33" name="Straight Connector 532">
                <a:extLst>
                  <a:ext uri="{FF2B5EF4-FFF2-40B4-BE49-F238E27FC236}">
                    <a16:creationId xmlns:a16="http://schemas.microsoft.com/office/drawing/2014/main" xmlns="" id="{78B1AAF2-0000-4B39-9698-9F9C79D07035}"/>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34" name="Group 533">
              <a:extLst>
                <a:ext uri="{FF2B5EF4-FFF2-40B4-BE49-F238E27FC236}">
                  <a16:creationId xmlns:a16="http://schemas.microsoft.com/office/drawing/2014/main" xmlns="" id="{6375AD32-D463-478C-9EE4-DCEF51D06687}"/>
                </a:ext>
              </a:extLst>
            </p:cNvPr>
            <p:cNvGrpSpPr/>
            <p:nvPr/>
          </p:nvGrpSpPr>
          <p:grpSpPr>
            <a:xfrm>
              <a:off x="10446094" y="3803290"/>
              <a:ext cx="95540" cy="95540"/>
              <a:chOff x="9455079" y="3830324"/>
              <a:chExt cx="95540" cy="95540"/>
            </a:xfrm>
          </p:grpSpPr>
          <p:cxnSp>
            <p:nvCxnSpPr>
              <p:cNvPr id="535" name="Straight Connector 534">
                <a:extLst>
                  <a:ext uri="{FF2B5EF4-FFF2-40B4-BE49-F238E27FC236}">
                    <a16:creationId xmlns:a16="http://schemas.microsoft.com/office/drawing/2014/main" xmlns="" id="{DA9D67F4-6A97-451C-A917-904ADD878DE0}"/>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xmlns="" id="{51905122-B2D3-4FBE-BBCB-B1D3791F895E}"/>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37" name="Group 536">
              <a:extLst>
                <a:ext uri="{FF2B5EF4-FFF2-40B4-BE49-F238E27FC236}">
                  <a16:creationId xmlns:a16="http://schemas.microsoft.com/office/drawing/2014/main" xmlns="" id="{92343C56-D1F0-4E63-9A8D-071DD42A101F}"/>
                </a:ext>
              </a:extLst>
            </p:cNvPr>
            <p:cNvGrpSpPr/>
            <p:nvPr/>
          </p:nvGrpSpPr>
          <p:grpSpPr>
            <a:xfrm>
              <a:off x="10468006" y="3800363"/>
              <a:ext cx="95540" cy="95540"/>
              <a:chOff x="9455079" y="3830324"/>
              <a:chExt cx="95540" cy="95540"/>
            </a:xfrm>
          </p:grpSpPr>
          <p:cxnSp>
            <p:nvCxnSpPr>
              <p:cNvPr id="538" name="Straight Connector 537">
                <a:extLst>
                  <a:ext uri="{FF2B5EF4-FFF2-40B4-BE49-F238E27FC236}">
                    <a16:creationId xmlns:a16="http://schemas.microsoft.com/office/drawing/2014/main" xmlns="" id="{82A3A1AD-07E0-4356-B646-1A44108D5E85}"/>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39" name="Straight Connector 538">
                <a:extLst>
                  <a:ext uri="{FF2B5EF4-FFF2-40B4-BE49-F238E27FC236}">
                    <a16:creationId xmlns:a16="http://schemas.microsoft.com/office/drawing/2014/main" xmlns="" id="{2DC282DF-8819-478F-B364-7ECB9A820697}"/>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40" name="Group 539">
              <a:extLst>
                <a:ext uri="{FF2B5EF4-FFF2-40B4-BE49-F238E27FC236}">
                  <a16:creationId xmlns:a16="http://schemas.microsoft.com/office/drawing/2014/main" xmlns="" id="{E3D9B272-E6A6-47F9-8506-2C624F596446}"/>
                </a:ext>
              </a:extLst>
            </p:cNvPr>
            <p:cNvGrpSpPr/>
            <p:nvPr/>
          </p:nvGrpSpPr>
          <p:grpSpPr>
            <a:xfrm>
              <a:off x="10502303" y="3836825"/>
              <a:ext cx="95540" cy="95540"/>
              <a:chOff x="9455079" y="3830324"/>
              <a:chExt cx="95540" cy="95540"/>
            </a:xfrm>
          </p:grpSpPr>
          <p:cxnSp>
            <p:nvCxnSpPr>
              <p:cNvPr id="541" name="Straight Connector 540">
                <a:extLst>
                  <a:ext uri="{FF2B5EF4-FFF2-40B4-BE49-F238E27FC236}">
                    <a16:creationId xmlns:a16="http://schemas.microsoft.com/office/drawing/2014/main" xmlns="" id="{670C83C9-B1E0-4D7B-B7CB-523B37F026DC}"/>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42" name="Straight Connector 541">
                <a:extLst>
                  <a:ext uri="{FF2B5EF4-FFF2-40B4-BE49-F238E27FC236}">
                    <a16:creationId xmlns:a16="http://schemas.microsoft.com/office/drawing/2014/main" xmlns="" id="{3395EAB5-B67E-4452-849F-E835E9A172FE}"/>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43" name="Group 542">
              <a:extLst>
                <a:ext uri="{FF2B5EF4-FFF2-40B4-BE49-F238E27FC236}">
                  <a16:creationId xmlns:a16="http://schemas.microsoft.com/office/drawing/2014/main" xmlns="" id="{19EBC78F-3CB4-4EEB-8919-614D5610323C}"/>
                </a:ext>
              </a:extLst>
            </p:cNvPr>
            <p:cNvGrpSpPr/>
            <p:nvPr/>
          </p:nvGrpSpPr>
          <p:grpSpPr>
            <a:xfrm>
              <a:off x="10517467" y="3833331"/>
              <a:ext cx="95540" cy="95540"/>
              <a:chOff x="9455079" y="3830324"/>
              <a:chExt cx="95540" cy="95540"/>
            </a:xfrm>
          </p:grpSpPr>
          <p:cxnSp>
            <p:nvCxnSpPr>
              <p:cNvPr id="544" name="Straight Connector 543">
                <a:extLst>
                  <a:ext uri="{FF2B5EF4-FFF2-40B4-BE49-F238E27FC236}">
                    <a16:creationId xmlns:a16="http://schemas.microsoft.com/office/drawing/2014/main" xmlns="" id="{4FDF0FCF-AA6B-48AB-B4F2-4B490E7DA547}"/>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xmlns="" id="{66340C21-6CDB-431B-8CAB-914D31C16A80}"/>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46" name="Group 545">
              <a:extLst>
                <a:ext uri="{FF2B5EF4-FFF2-40B4-BE49-F238E27FC236}">
                  <a16:creationId xmlns:a16="http://schemas.microsoft.com/office/drawing/2014/main" xmlns="" id="{447AB892-46DB-47CD-B065-C7BF6EE8DC96}"/>
                </a:ext>
              </a:extLst>
            </p:cNvPr>
            <p:cNvGrpSpPr/>
            <p:nvPr/>
          </p:nvGrpSpPr>
          <p:grpSpPr>
            <a:xfrm>
              <a:off x="10546691" y="3834491"/>
              <a:ext cx="95540" cy="95540"/>
              <a:chOff x="9455079" y="3830324"/>
              <a:chExt cx="95540" cy="95540"/>
            </a:xfrm>
          </p:grpSpPr>
          <p:cxnSp>
            <p:nvCxnSpPr>
              <p:cNvPr id="547" name="Straight Connector 546">
                <a:extLst>
                  <a:ext uri="{FF2B5EF4-FFF2-40B4-BE49-F238E27FC236}">
                    <a16:creationId xmlns:a16="http://schemas.microsoft.com/office/drawing/2014/main" xmlns="" id="{F8F7C089-F4F7-4953-8FF0-8B4E16B89134}"/>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48" name="Straight Connector 547">
                <a:extLst>
                  <a:ext uri="{FF2B5EF4-FFF2-40B4-BE49-F238E27FC236}">
                    <a16:creationId xmlns:a16="http://schemas.microsoft.com/office/drawing/2014/main" xmlns="" id="{A6886C27-4F25-4114-BE75-F227C827F9E3}"/>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49" name="Group 548">
              <a:extLst>
                <a:ext uri="{FF2B5EF4-FFF2-40B4-BE49-F238E27FC236}">
                  <a16:creationId xmlns:a16="http://schemas.microsoft.com/office/drawing/2014/main" xmlns="" id="{D2666136-64EF-466C-8D70-743EF655C7BF}"/>
                </a:ext>
              </a:extLst>
            </p:cNvPr>
            <p:cNvGrpSpPr/>
            <p:nvPr/>
          </p:nvGrpSpPr>
          <p:grpSpPr>
            <a:xfrm>
              <a:off x="10577216" y="3836290"/>
              <a:ext cx="95540" cy="95540"/>
              <a:chOff x="9455079" y="3830324"/>
              <a:chExt cx="95540" cy="95540"/>
            </a:xfrm>
          </p:grpSpPr>
          <p:cxnSp>
            <p:nvCxnSpPr>
              <p:cNvPr id="550" name="Straight Connector 549">
                <a:extLst>
                  <a:ext uri="{FF2B5EF4-FFF2-40B4-BE49-F238E27FC236}">
                    <a16:creationId xmlns:a16="http://schemas.microsoft.com/office/drawing/2014/main" xmlns="" id="{7326F51C-8DDC-47F2-B322-836FA9BD18EF}"/>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xmlns="" id="{FA1C6E67-5EA8-4029-8CA9-7DCB7B12D6E0}"/>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52" name="Group 551">
              <a:extLst>
                <a:ext uri="{FF2B5EF4-FFF2-40B4-BE49-F238E27FC236}">
                  <a16:creationId xmlns:a16="http://schemas.microsoft.com/office/drawing/2014/main" xmlns="" id="{F264245A-8772-45C8-9EEA-C52CA9706C70}"/>
                </a:ext>
              </a:extLst>
            </p:cNvPr>
            <p:cNvGrpSpPr/>
            <p:nvPr/>
          </p:nvGrpSpPr>
          <p:grpSpPr>
            <a:xfrm>
              <a:off x="10613696" y="3852353"/>
              <a:ext cx="95540" cy="95540"/>
              <a:chOff x="9455079" y="3830324"/>
              <a:chExt cx="95540" cy="95540"/>
            </a:xfrm>
          </p:grpSpPr>
          <p:cxnSp>
            <p:nvCxnSpPr>
              <p:cNvPr id="553" name="Straight Connector 552">
                <a:extLst>
                  <a:ext uri="{FF2B5EF4-FFF2-40B4-BE49-F238E27FC236}">
                    <a16:creationId xmlns:a16="http://schemas.microsoft.com/office/drawing/2014/main" xmlns="" id="{25CD415C-2D88-45BF-94B5-11DC50737D18}"/>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xmlns="" id="{BB6EF91B-793C-4DEF-B767-62A466192371}"/>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55" name="Group 554">
              <a:extLst>
                <a:ext uri="{FF2B5EF4-FFF2-40B4-BE49-F238E27FC236}">
                  <a16:creationId xmlns:a16="http://schemas.microsoft.com/office/drawing/2014/main" xmlns="" id="{90652462-C926-4066-89B8-079AD5E760CB}"/>
                </a:ext>
              </a:extLst>
            </p:cNvPr>
            <p:cNvGrpSpPr/>
            <p:nvPr/>
          </p:nvGrpSpPr>
          <p:grpSpPr>
            <a:xfrm>
              <a:off x="10646919" y="3850076"/>
              <a:ext cx="95540" cy="95540"/>
              <a:chOff x="9455079" y="3830324"/>
              <a:chExt cx="95540" cy="95540"/>
            </a:xfrm>
          </p:grpSpPr>
          <p:cxnSp>
            <p:nvCxnSpPr>
              <p:cNvPr id="556" name="Straight Connector 555">
                <a:extLst>
                  <a:ext uri="{FF2B5EF4-FFF2-40B4-BE49-F238E27FC236}">
                    <a16:creationId xmlns:a16="http://schemas.microsoft.com/office/drawing/2014/main" xmlns="" id="{1AC39F93-6A37-44F1-A150-71D1AD6829DB}"/>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xmlns="" id="{A7BCA38C-0178-4FE0-B2BE-4811B96F3626}"/>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58" name="Group 557">
              <a:extLst>
                <a:ext uri="{FF2B5EF4-FFF2-40B4-BE49-F238E27FC236}">
                  <a16:creationId xmlns:a16="http://schemas.microsoft.com/office/drawing/2014/main" xmlns="" id="{3F462147-0DFC-40FE-8D0F-EFCAA1990C06}"/>
                </a:ext>
              </a:extLst>
            </p:cNvPr>
            <p:cNvGrpSpPr/>
            <p:nvPr/>
          </p:nvGrpSpPr>
          <p:grpSpPr>
            <a:xfrm>
              <a:off x="10673670" y="3857335"/>
              <a:ext cx="95540" cy="95540"/>
              <a:chOff x="9455079" y="3830324"/>
              <a:chExt cx="95540" cy="95540"/>
            </a:xfrm>
          </p:grpSpPr>
          <p:cxnSp>
            <p:nvCxnSpPr>
              <p:cNvPr id="559" name="Straight Connector 558">
                <a:extLst>
                  <a:ext uri="{FF2B5EF4-FFF2-40B4-BE49-F238E27FC236}">
                    <a16:creationId xmlns:a16="http://schemas.microsoft.com/office/drawing/2014/main" xmlns="" id="{C5070AB1-4DDC-4CF5-ADCB-6CDAE64E5E8A}"/>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xmlns="" id="{4CA2D673-6A4B-446C-AB34-AC7565385E77}"/>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61" name="Group 560">
              <a:extLst>
                <a:ext uri="{FF2B5EF4-FFF2-40B4-BE49-F238E27FC236}">
                  <a16:creationId xmlns:a16="http://schemas.microsoft.com/office/drawing/2014/main" xmlns="" id="{038984EC-46A9-4AE7-AC0C-DBF2E8F92C57}"/>
                </a:ext>
              </a:extLst>
            </p:cNvPr>
            <p:cNvGrpSpPr/>
            <p:nvPr/>
          </p:nvGrpSpPr>
          <p:grpSpPr>
            <a:xfrm>
              <a:off x="10692608" y="3863665"/>
              <a:ext cx="95540" cy="95540"/>
              <a:chOff x="9455079" y="3830324"/>
              <a:chExt cx="95540" cy="95540"/>
            </a:xfrm>
          </p:grpSpPr>
          <p:cxnSp>
            <p:nvCxnSpPr>
              <p:cNvPr id="562" name="Straight Connector 561">
                <a:extLst>
                  <a:ext uri="{FF2B5EF4-FFF2-40B4-BE49-F238E27FC236}">
                    <a16:creationId xmlns:a16="http://schemas.microsoft.com/office/drawing/2014/main" xmlns="" id="{B51D56F0-8A22-4685-AC2D-26E641605AED}"/>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xmlns="" id="{54146AD3-8E4E-4C15-98C1-7EC65B4C17E6}"/>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64" name="Group 563">
              <a:extLst>
                <a:ext uri="{FF2B5EF4-FFF2-40B4-BE49-F238E27FC236}">
                  <a16:creationId xmlns:a16="http://schemas.microsoft.com/office/drawing/2014/main" xmlns="" id="{C237F3EB-29EF-4730-A89F-6E045FCF9012}"/>
                </a:ext>
              </a:extLst>
            </p:cNvPr>
            <p:cNvGrpSpPr/>
            <p:nvPr/>
          </p:nvGrpSpPr>
          <p:grpSpPr>
            <a:xfrm>
              <a:off x="10724718" y="3866963"/>
              <a:ext cx="95540" cy="95540"/>
              <a:chOff x="9455079" y="3830324"/>
              <a:chExt cx="95540" cy="95540"/>
            </a:xfrm>
          </p:grpSpPr>
          <p:cxnSp>
            <p:nvCxnSpPr>
              <p:cNvPr id="565" name="Straight Connector 564">
                <a:extLst>
                  <a:ext uri="{FF2B5EF4-FFF2-40B4-BE49-F238E27FC236}">
                    <a16:creationId xmlns:a16="http://schemas.microsoft.com/office/drawing/2014/main" xmlns="" id="{206B832D-2BBA-4748-BCE3-4308B57B8AA0}"/>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xmlns="" id="{A2F0306C-BD76-4FD5-B167-E67E8E5F8F6D}"/>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67" name="Group 566">
              <a:extLst>
                <a:ext uri="{FF2B5EF4-FFF2-40B4-BE49-F238E27FC236}">
                  <a16:creationId xmlns:a16="http://schemas.microsoft.com/office/drawing/2014/main" xmlns="" id="{3B590BEF-71DD-4F9B-A898-9376A240D4DA}"/>
                </a:ext>
              </a:extLst>
            </p:cNvPr>
            <p:cNvGrpSpPr/>
            <p:nvPr/>
          </p:nvGrpSpPr>
          <p:grpSpPr>
            <a:xfrm>
              <a:off x="10756071" y="3866117"/>
              <a:ext cx="95540" cy="95540"/>
              <a:chOff x="9455079" y="3830324"/>
              <a:chExt cx="95540" cy="95540"/>
            </a:xfrm>
          </p:grpSpPr>
          <p:cxnSp>
            <p:nvCxnSpPr>
              <p:cNvPr id="568" name="Straight Connector 567">
                <a:extLst>
                  <a:ext uri="{FF2B5EF4-FFF2-40B4-BE49-F238E27FC236}">
                    <a16:creationId xmlns:a16="http://schemas.microsoft.com/office/drawing/2014/main" xmlns="" id="{89ABE196-6D18-4BE1-8FEB-FB9E88603BDF}"/>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xmlns="" id="{7A2E64BA-9A12-42F8-B107-B8B8AD0EE857}"/>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70" name="Group 569">
              <a:extLst>
                <a:ext uri="{FF2B5EF4-FFF2-40B4-BE49-F238E27FC236}">
                  <a16:creationId xmlns:a16="http://schemas.microsoft.com/office/drawing/2014/main" xmlns="" id="{CC062EAD-CF6E-4EF9-AA6D-F278E020EB1E}"/>
                </a:ext>
              </a:extLst>
            </p:cNvPr>
            <p:cNvGrpSpPr/>
            <p:nvPr/>
          </p:nvGrpSpPr>
          <p:grpSpPr>
            <a:xfrm>
              <a:off x="10782168" y="3866117"/>
              <a:ext cx="95540" cy="95540"/>
              <a:chOff x="9455079" y="3830324"/>
              <a:chExt cx="95540" cy="95540"/>
            </a:xfrm>
          </p:grpSpPr>
          <p:cxnSp>
            <p:nvCxnSpPr>
              <p:cNvPr id="571" name="Straight Connector 570">
                <a:extLst>
                  <a:ext uri="{FF2B5EF4-FFF2-40B4-BE49-F238E27FC236}">
                    <a16:creationId xmlns:a16="http://schemas.microsoft.com/office/drawing/2014/main" xmlns="" id="{B5398323-7757-45BF-809C-50A3D0E8A2EB}"/>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xmlns="" id="{EC3A4973-B48E-4DF7-97C2-528E9F466CBB}"/>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73" name="Group 572">
              <a:extLst>
                <a:ext uri="{FF2B5EF4-FFF2-40B4-BE49-F238E27FC236}">
                  <a16:creationId xmlns:a16="http://schemas.microsoft.com/office/drawing/2014/main" xmlns="" id="{57CB8DCF-7FF4-4514-B449-BA086767DBB0}"/>
                </a:ext>
              </a:extLst>
            </p:cNvPr>
            <p:cNvGrpSpPr/>
            <p:nvPr/>
          </p:nvGrpSpPr>
          <p:grpSpPr>
            <a:xfrm>
              <a:off x="10807848" y="3868037"/>
              <a:ext cx="95540" cy="95540"/>
              <a:chOff x="9455079" y="3830324"/>
              <a:chExt cx="95540" cy="95540"/>
            </a:xfrm>
          </p:grpSpPr>
          <p:cxnSp>
            <p:nvCxnSpPr>
              <p:cNvPr id="574" name="Straight Connector 573">
                <a:extLst>
                  <a:ext uri="{FF2B5EF4-FFF2-40B4-BE49-F238E27FC236}">
                    <a16:creationId xmlns:a16="http://schemas.microsoft.com/office/drawing/2014/main" xmlns="" id="{64540712-2E76-4EAA-9B51-7A69FBAC022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75" name="Straight Connector 574">
                <a:extLst>
                  <a:ext uri="{FF2B5EF4-FFF2-40B4-BE49-F238E27FC236}">
                    <a16:creationId xmlns:a16="http://schemas.microsoft.com/office/drawing/2014/main" xmlns="" id="{80F2270E-1129-4D54-8D82-4EC395C72AA7}"/>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76" name="Group 575">
              <a:extLst>
                <a:ext uri="{FF2B5EF4-FFF2-40B4-BE49-F238E27FC236}">
                  <a16:creationId xmlns:a16="http://schemas.microsoft.com/office/drawing/2014/main" xmlns="" id="{72221AE7-4A70-4ACA-B977-5047613F275F}"/>
                </a:ext>
              </a:extLst>
            </p:cNvPr>
            <p:cNvGrpSpPr/>
            <p:nvPr/>
          </p:nvGrpSpPr>
          <p:grpSpPr>
            <a:xfrm>
              <a:off x="10824494" y="3898056"/>
              <a:ext cx="95540" cy="95540"/>
              <a:chOff x="9455079" y="3830324"/>
              <a:chExt cx="95540" cy="95540"/>
            </a:xfrm>
          </p:grpSpPr>
          <p:cxnSp>
            <p:nvCxnSpPr>
              <p:cNvPr id="577" name="Straight Connector 576">
                <a:extLst>
                  <a:ext uri="{FF2B5EF4-FFF2-40B4-BE49-F238E27FC236}">
                    <a16:creationId xmlns:a16="http://schemas.microsoft.com/office/drawing/2014/main" xmlns="" id="{2E9AD737-BC00-4FAC-A5DA-293510030E65}"/>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78" name="Straight Connector 577">
                <a:extLst>
                  <a:ext uri="{FF2B5EF4-FFF2-40B4-BE49-F238E27FC236}">
                    <a16:creationId xmlns:a16="http://schemas.microsoft.com/office/drawing/2014/main" xmlns="" id="{ED140817-C39E-4DA8-9C12-9F36B37184A3}"/>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79" name="Group 578">
              <a:extLst>
                <a:ext uri="{FF2B5EF4-FFF2-40B4-BE49-F238E27FC236}">
                  <a16:creationId xmlns:a16="http://schemas.microsoft.com/office/drawing/2014/main" xmlns="" id="{3A23E8EB-24B2-4C8E-A337-ED8949A006F1}"/>
                </a:ext>
              </a:extLst>
            </p:cNvPr>
            <p:cNvGrpSpPr/>
            <p:nvPr/>
          </p:nvGrpSpPr>
          <p:grpSpPr>
            <a:xfrm>
              <a:off x="10851358" y="3895462"/>
              <a:ext cx="95540" cy="95540"/>
              <a:chOff x="9455079" y="3830324"/>
              <a:chExt cx="95540" cy="95540"/>
            </a:xfrm>
          </p:grpSpPr>
          <p:cxnSp>
            <p:nvCxnSpPr>
              <p:cNvPr id="580" name="Straight Connector 579">
                <a:extLst>
                  <a:ext uri="{FF2B5EF4-FFF2-40B4-BE49-F238E27FC236}">
                    <a16:creationId xmlns:a16="http://schemas.microsoft.com/office/drawing/2014/main" xmlns="" id="{B1DE297B-96FE-43E1-BAA7-29ED92861953}"/>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81" name="Straight Connector 580">
                <a:extLst>
                  <a:ext uri="{FF2B5EF4-FFF2-40B4-BE49-F238E27FC236}">
                    <a16:creationId xmlns:a16="http://schemas.microsoft.com/office/drawing/2014/main" xmlns="" id="{FA4CCFE0-8B30-417F-A7EF-C3CBBB13D0A8}"/>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82" name="Group 581">
              <a:extLst>
                <a:ext uri="{FF2B5EF4-FFF2-40B4-BE49-F238E27FC236}">
                  <a16:creationId xmlns:a16="http://schemas.microsoft.com/office/drawing/2014/main" xmlns="" id="{8E990B64-058B-447F-9CC3-4C08A36377D7}"/>
                </a:ext>
              </a:extLst>
            </p:cNvPr>
            <p:cNvGrpSpPr/>
            <p:nvPr/>
          </p:nvGrpSpPr>
          <p:grpSpPr>
            <a:xfrm>
              <a:off x="10882324" y="3898523"/>
              <a:ext cx="95540" cy="95540"/>
              <a:chOff x="9455079" y="3830324"/>
              <a:chExt cx="95540" cy="95540"/>
            </a:xfrm>
          </p:grpSpPr>
          <p:cxnSp>
            <p:nvCxnSpPr>
              <p:cNvPr id="583" name="Straight Connector 582">
                <a:extLst>
                  <a:ext uri="{FF2B5EF4-FFF2-40B4-BE49-F238E27FC236}">
                    <a16:creationId xmlns:a16="http://schemas.microsoft.com/office/drawing/2014/main" xmlns="" id="{455603CB-2271-4788-9CB8-800D46EEE4C2}"/>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84" name="Straight Connector 583">
                <a:extLst>
                  <a:ext uri="{FF2B5EF4-FFF2-40B4-BE49-F238E27FC236}">
                    <a16:creationId xmlns:a16="http://schemas.microsoft.com/office/drawing/2014/main" xmlns="" id="{56E98AB6-83F2-4B78-82CB-7FA61E5464DD}"/>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85" name="Group 584">
              <a:extLst>
                <a:ext uri="{FF2B5EF4-FFF2-40B4-BE49-F238E27FC236}">
                  <a16:creationId xmlns:a16="http://schemas.microsoft.com/office/drawing/2014/main" xmlns="" id="{0D057C6D-4163-411C-B40C-30C3D7B27913}"/>
                </a:ext>
              </a:extLst>
            </p:cNvPr>
            <p:cNvGrpSpPr/>
            <p:nvPr/>
          </p:nvGrpSpPr>
          <p:grpSpPr>
            <a:xfrm>
              <a:off x="10911144" y="3896125"/>
              <a:ext cx="95540" cy="95540"/>
              <a:chOff x="9455079" y="3830324"/>
              <a:chExt cx="95540" cy="95540"/>
            </a:xfrm>
          </p:grpSpPr>
          <p:cxnSp>
            <p:nvCxnSpPr>
              <p:cNvPr id="586" name="Straight Connector 585">
                <a:extLst>
                  <a:ext uri="{FF2B5EF4-FFF2-40B4-BE49-F238E27FC236}">
                    <a16:creationId xmlns:a16="http://schemas.microsoft.com/office/drawing/2014/main" xmlns="" id="{686BB252-B4F5-4D83-BA99-CEFB7E60423F}"/>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87" name="Straight Connector 586">
                <a:extLst>
                  <a:ext uri="{FF2B5EF4-FFF2-40B4-BE49-F238E27FC236}">
                    <a16:creationId xmlns:a16="http://schemas.microsoft.com/office/drawing/2014/main" xmlns="" id="{4050F536-1719-4753-B94C-60CE48E89525}"/>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88" name="Group 587">
              <a:extLst>
                <a:ext uri="{FF2B5EF4-FFF2-40B4-BE49-F238E27FC236}">
                  <a16:creationId xmlns:a16="http://schemas.microsoft.com/office/drawing/2014/main" xmlns="" id="{F15A3B49-D9E4-429C-A0A5-EBF9EF604E66}"/>
                </a:ext>
              </a:extLst>
            </p:cNvPr>
            <p:cNvGrpSpPr/>
            <p:nvPr/>
          </p:nvGrpSpPr>
          <p:grpSpPr>
            <a:xfrm>
              <a:off x="10933234" y="3895975"/>
              <a:ext cx="95540" cy="95540"/>
              <a:chOff x="9455079" y="3830324"/>
              <a:chExt cx="95540" cy="95540"/>
            </a:xfrm>
          </p:grpSpPr>
          <p:cxnSp>
            <p:nvCxnSpPr>
              <p:cNvPr id="589" name="Straight Connector 588">
                <a:extLst>
                  <a:ext uri="{FF2B5EF4-FFF2-40B4-BE49-F238E27FC236}">
                    <a16:creationId xmlns:a16="http://schemas.microsoft.com/office/drawing/2014/main" xmlns="" id="{5B23E741-E8E4-4399-B80C-EC9A36293BA3}"/>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90" name="Straight Connector 589">
                <a:extLst>
                  <a:ext uri="{FF2B5EF4-FFF2-40B4-BE49-F238E27FC236}">
                    <a16:creationId xmlns:a16="http://schemas.microsoft.com/office/drawing/2014/main" xmlns="" id="{30A87444-093F-4A6A-B3C4-EB50F25B000C}"/>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91" name="Group 590">
              <a:extLst>
                <a:ext uri="{FF2B5EF4-FFF2-40B4-BE49-F238E27FC236}">
                  <a16:creationId xmlns:a16="http://schemas.microsoft.com/office/drawing/2014/main" xmlns="" id="{20ACF9DB-665E-4C59-89FA-93F649AA452D}"/>
                </a:ext>
              </a:extLst>
            </p:cNvPr>
            <p:cNvGrpSpPr/>
            <p:nvPr/>
          </p:nvGrpSpPr>
          <p:grpSpPr>
            <a:xfrm>
              <a:off x="10977474" y="3893780"/>
              <a:ext cx="95540" cy="95540"/>
              <a:chOff x="9455079" y="3830324"/>
              <a:chExt cx="95540" cy="95540"/>
            </a:xfrm>
          </p:grpSpPr>
          <p:cxnSp>
            <p:nvCxnSpPr>
              <p:cNvPr id="592" name="Straight Connector 591">
                <a:extLst>
                  <a:ext uri="{FF2B5EF4-FFF2-40B4-BE49-F238E27FC236}">
                    <a16:creationId xmlns:a16="http://schemas.microsoft.com/office/drawing/2014/main" xmlns="" id="{ACF9F451-D22E-4FD2-85CA-871A3EA04C82}"/>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93" name="Straight Connector 592">
                <a:extLst>
                  <a:ext uri="{FF2B5EF4-FFF2-40B4-BE49-F238E27FC236}">
                    <a16:creationId xmlns:a16="http://schemas.microsoft.com/office/drawing/2014/main" xmlns="" id="{92E8274B-857C-48F0-AAC8-589901BBCC80}"/>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94" name="Group 593">
              <a:extLst>
                <a:ext uri="{FF2B5EF4-FFF2-40B4-BE49-F238E27FC236}">
                  <a16:creationId xmlns:a16="http://schemas.microsoft.com/office/drawing/2014/main" xmlns="" id="{051A088A-134F-42D9-8D45-33919E2CB6C5}"/>
                </a:ext>
              </a:extLst>
            </p:cNvPr>
            <p:cNvGrpSpPr/>
            <p:nvPr/>
          </p:nvGrpSpPr>
          <p:grpSpPr>
            <a:xfrm>
              <a:off x="11021720" y="3893780"/>
              <a:ext cx="95540" cy="95540"/>
              <a:chOff x="9455079" y="3830324"/>
              <a:chExt cx="95540" cy="95540"/>
            </a:xfrm>
          </p:grpSpPr>
          <p:cxnSp>
            <p:nvCxnSpPr>
              <p:cNvPr id="595" name="Straight Connector 594">
                <a:extLst>
                  <a:ext uri="{FF2B5EF4-FFF2-40B4-BE49-F238E27FC236}">
                    <a16:creationId xmlns:a16="http://schemas.microsoft.com/office/drawing/2014/main" xmlns="" id="{51057648-0D4E-4C36-A010-D20B2810ACAE}"/>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xmlns="" id="{FEBEE6EB-5E9C-42D0-9421-C0050A1B2D64}"/>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97" name="Group 596">
              <a:extLst>
                <a:ext uri="{FF2B5EF4-FFF2-40B4-BE49-F238E27FC236}">
                  <a16:creationId xmlns:a16="http://schemas.microsoft.com/office/drawing/2014/main" xmlns="" id="{DA15FBC8-3303-4484-ACF9-E56EE402F873}"/>
                </a:ext>
              </a:extLst>
            </p:cNvPr>
            <p:cNvGrpSpPr/>
            <p:nvPr/>
          </p:nvGrpSpPr>
          <p:grpSpPr>
            <a:xfrm>
              <a:off x="11048522" y="3893509"/>
              <a:ext cx="95540" cy="95540"/>
              <a:chOff x="9455079" y="3830324"/>
              <a:chExt cx="95540" cy="95540"/>
            </a:xfrm>
          </p:grpSpPr>
          <p:cxnSp>
            <p:nvCxnSpPr>
              <p:cNvPr id="598" name="Straight Connector 597">
                <a:extLst>
                  <a:ext uri="{FF2B5EF4-FFF2-40B4-BE49-F238E27FC236}">
                    <a16:creationId xmlns:a16="http://schemas.microsoft.com/office/drawing/2014/main" xmlns="" id="{E4E5FDAC-9FCA-497F-AF55-709C319B3E3A}"/>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xmlns="" id="{5F8C05D9-7E63-49A4-AD30-4E3D5DC1257B}"/>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600" name="Group 599">
              <a:extLst>
                <a:ext uri="{FF2B5EF4-FFF2-40B4-BE49-F238E27FC236}">
                  <a16:creationId xmlns:a16="http://schemas.microsoft.com/office/drawing/2014/main" xmlns="" id="{35504661-838D-481E-84D7-DDD24D945335}"/>
                </a:ext>
              </a:extLst>
            </p:cNvPr>
            <p:cNvGrpSpPr/>
            <p:nvPr/>
          </p:nvGrpSpPr>
          <p:grpSpPr>
            <a:xfrm>
              <a:off x="11075278" y="3893689"/>
              <a:ext cx="95540" cy="95540"/>
              <a:chOff x="9455079" y="3830324"/>
              <a:chExt cx="95540" cy="95540"/>
            </a:xfrm>
          </p:grpSpPr>
          <p:cxnSp>
            <p:nvCxnSpPr>
              <p:cNvPr id="601" name="Straight Connector 600">
                <a:extLst>
                  <a:ext uri="{FF2B5EF4-FFF2-40B4-BE49-F238E27FC236}">
                    <a16:creationId xmlns:a16="http://schemas.microsoft.com/office/drawing/2014/main" xmlns="" id="{7EA885F4-A280-47DC-818A-E6DB5D301764}"/>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02" name="Straight Connector 601">
                <a:extLst>
                  <a:ext uri="{FF2B5EF4-FFF2-40B4-BE49-F238E27FC236}">
                    <a16:creationId xmlns:a16="http://schemas.microsoft.com/office/drawing/2014/main" xmlns="" id="{5584A913-BCCC-455C-AFE2-22BED957E1A4}"/>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603" name="Group 602">
              <a:extLst>
                <a:ext uri="{FF2B5EF4-FFF2-40B4-BE49-F238E27FC236}">
                  <a16:creationId xmlns:a16="http://schemas.microsoft.com/office/drawing/2014/main" xmlns="" id="{CD92BC15-8299-4401-AC2D-5F11EEB752E9}"/>
                </a:ext>
              </a:extLst>
            </p:cNvPr>
            <p:cNvGrpSpPr/>
            <p:nvPr/>
          </p:nvGrpSpPr>
          <p:grpSpPr>
            <a:xfrm>
              <a:off x="11106284" y="3894431"/>
              <a:ext cx="95540" cy="95540"/>
              <a:chOff x="9455079" y="3830324"/>
              <a:chExt cx="95540" cy="95540"/>
            </a:xfrm>
          </p:grpSpPr>
          <p:cxnSp>
            <p:nvCxnSpPr>
              <p:cNvPr id="604" name="Straight Connector 603">
                <a:extLst>
                  <a:ext uri="{FF2B5EF4-FFF2-40B4-BE49-F238E27FC236}">
                    <a16:creationId xmlns:a16="http://schemas.microsoft.com/office/drawing/2014/main" xmlns="" id="{0EBA165C-5955-4539-AA2E-2533A3AD9EE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05" name="Straight Connector 604">
                <a:extLst>
                  <a:ext uri="{FF2B5EF4-FFF2-40B4-BE49-F238E27FC236}">
                    <a16:creationId xmlns:a16="http://schemas.microsoft.com/office/drawing/2014/main" xmlns="" id="{E571BFA8-3B97-4B03-9774-E83F49F67319}"/>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606" name="Group 605">
              <a:extLst>
                <a:ext uri="{FF2B5EF4-FFF2-40B4-BE49-F238E27FC236}">
                  <a16:creationId xmlns:a16="http://schemas.microsoft.com/office/drawing/2014/main" xmlns="" id="{BD4B08FE-E3C3-4F9C-84C2-F4C4CCA9019A}"/>
                </a:ext>
              </a:extLst>
            </p:cNvPr>
            <p:cNvGrpSpPr/>
            <p:nvPr/>
          </p:nvGrpSpPr>
          <p:grpSpPr>
            <a:xfrm>
              <a:off x="11124042" y="3894264"/>
              <a:ext cx="95540" cy="95540"/>
              <a:chOff x="9455079" y="3830324"/>
              <a:chExt cx="95540" cy="95540"/>
            </a:xfrm>
          </p:grpSpPr>
          <p:cxnSp>
            <p:nvCxnSpPr>
              <p:cNvPr id="607" name="Straight Connector 606">
                <a:extLst>
                  <a:ext uri="{FF2B5EF4-FFF2-40B4-BE49-F238E27FC236}">
                    <a16:creationId xmlns:a16="http://schemas.microsoft.com/office/drawing/2014/main" xmlns="" id="{81902AA5-7442-4F75-A4AA-04FED11BE419}"/>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08" name="Straight Connector 607">
                <a:extLst>
                  <a:ext uri="{FF2B5EF4-FFF2-40B4-BE49-F238E27FC236}">
                    <a16:creationId xmlns:a16="http://schemas.microsoft.com/office/drawing/2014/main" xmlns="" id="{3DEB7622-2C1D-4850-85CB-7CA0A124F81C}"/>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609" name="Group 608">
              <a:extLst>
                <a:ext uri="{FF2B5EF4-FFF2-40B4-BE49-F238E27FC236}">
                  <a16:creationId xmlns:a16="http://schemas.microsoft.com/office/drawing/2014/main" xmlns="" id="{AA23FC68-57C7-4B87-9898-D4883BB4A9BC}"/>
                </a:ext>
              </a:extLst>
            </p:cNvPr>
            <p:cNvGrpSpPr/>
            <p:nvPr/>
          </p:nvGrpSpPr>
          <p:grpSpPr>
            <a:xfrm>
              <a:off x="11166166" y="3896116"/>
              <a:ext cx="95540" cy="95540"/>
              <a:chOff x="9455079" y="3830324"/>
              <a:chExt cx="95540" cy="95540"/>
            </a:xfrm>
          </p:grpSpPr>
          <p:cxnSp>
            <p:nvCxnSpPr>
              <p:cNvPr id="610" name="Straight Connector 609">
                <a:extLst>
                  <a:ext uri="{FF2B5EF4-FFF2-40B4-BE49-F238E27FC236}">
                    <a16:creationId xmlns:a16="http://schemas.microsoft.com/office/drawing/2014/main" xmlns="" id="{F892A6AB-048F-4DDC-B453-2B919AF1A7EC}"/>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11" name="Straight Connector 610">
                <a:extLst>
                  <a:ext uri="{FF2B5EF4-FFF2-40B4-BE49-F238E27FC236}">
                    <a16:creationId xmlns:a16="http://schemas.microsoft.com/office/drawing/2014/main" xmlns="" id="{38E12659-72B7-4332-8201-875680C87B25}"/>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nvGrpSpPr>
            <p:cNvPr id="612" name="Group 611">
              <a:extLst>
                <a:ext uri="{FF2B5EF4-FFF2-40B4-BE49-F238E27FC236}">
                  <a16:creationId xmlns:a16="http://schemas.microsoft.com/office/drawing/2014/main" xmlns="" id="{F62C5ECF-1D65-48F8-85C2-492C15197397}"/>
                </a:ext>
              </a:extLst>
            </p:cNvPr>
            <p:cNvGrpSpPr/>
            <p:nvPr/>
          </p:nvGrpSpPr>
          <p:grpSpPr>
            <a:xfrm>
              <a:off x="11218173" y="3895002"/>
              <a:ext cx="95540" cy="95540"/>
              <a:chOff x="9455079" y="3830324"/>
              <a:chExt cx="95540" cy="95540"/>
            </a:xfrm>
          </p:grpSpPr>
          <p:cxnSp>
            <p:nvCxnSpPr>
              <p:cNvPr id="613" name="Straight Connector 612">
                <a:extLst>
                  <a:ext uri="{FF2B5EF4-FFF2-40B4-BE49-F238E27FC236}">
                    <a16:creationId xmlns:a16="http://schemas.microsoft.com/office/drawing/2014/main" xmlns="" id="{C75D9B2B-005B-4825-A52B-B0FB3C59F646}"/>
                  </a:ext>
                </a:extLst>
              </p:cNvPr>
              <p:cNvCxnSpPr>
                <a:cxnSpLocks/>
              </p:cNvCxnSpPr>
              <p:nvPr/>
            </p:nvCxnSpPr>
            <p:spPr bwMode="auto">
              <a:xfrm>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14" name="Straight Connector 613">
                <a:extLst>
                  <a:ext uri="{FF2B5EF4-FFF2-40B4-BE49-F238E27FC236}">
                    <a16:creationId xmlns:a16="http://schemas.microsoft.com/office/drawing/2014/main" xmlns="" id="{1FE3B41C-2D06-4769-959A-710B4988131D}"/>
                  </a:ext>
                </a:extLst>
              </p:cNvPr>
              <p:cNvCxnSpPr>
                <a:cxnSpLocks/>
              </p:cNvCxnSpPr>
              <p:nvPr/>
            </p:nvCxnSpPr>
            <p:spPr bwMode="auto">
              <a:xfrm rot="5400000">
                <a:off x="9502849" y="3830324"/>
                <a:ext cx="0" cy="95540"/>
              </a:xfrm>
              <a:prstGeom prst="line">
                <a:avLst/>
              </a:prstGeom>
              <a:noFill/>
              <a:ln w="28575" cap="flat" cmpd="sng" algn="ctr">
                <a:solidFill>
                  <a:schemeClr val="accent3"/>
                </a:solidFill>
                <a:prstDash val="solid"/>
                <a:round/>
                <a:headEnd type="none" w="med" len="med"/>
                <a:tailEnd type="none" w="med" len="med"/>
              </a:ln>
              <a:effectLst/>
            </p:spPr>
          </p:cxnSp>
        </p:grpSp>
      </p:grpSp>
      <p:cxnSp>
        <p:nvCxnSpPr>
          <p:cNvPr id="619" name="Straight Connector 618">
            <a:extLst>
              <a:ext uri="{FF2B5EF4-FFF2-40B4-BE49-F238E27FC236}">
                <a16:creationId xmlns:a16="http://schemas.microsoft.com/office/drawing/2014/main" xmlns="" id="{2CAAFFC8-CDD8-4C39-B608-E8F12B3DD134}"/>
              </a:ext>
            </a:extLst>
          </p:cNvPr>
          <p:cNvCxnSpPr>
            <a:cxnSpLocks/>
          </p:cNvCxnSpPr>
          <p:nvPr/>
        </p:nvCxnSpPr>
        <p:spPr bwMode="auto">
          <a:xfrm>
            <a:off x="7860468" y="2557205"/>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620" name="Straight Connector 619">
            <a:extLst>
              <a:ext uri="{FF2B5EF4-FFF2-40B4-BE49-F238E27FC236}">
                <a16:creationId xmlns:a16="http://schemas.microsoft.com/office/drawing/2014/main" xmlns="" id="{F7A02C5C-D600-4C8B-873A-F8E63793676E}"/>
              </a:ext>
            </a:extLst>
          </p:cNvPr>
          <p:cNvCxnSpPr>
            <a:cxnSpLocks/>
          </p:cNvCxnSpPr>
          <p:nvPr/>
        </p:nvCxnSpPr>
        <p:spPr bwMode="auto">
          <a:xfrm>
            <a:off x="8174468" y="2695152"/>
            <a:ext cx="0" cy="95540"/>
          </a:xfrm>
          <a:prstGeom prst="line">
            <a:avLst/>
          </a:prstGeom>
          <a:noFill/>
          <a:ln w="28575" cap="flat" cmpd="sng" algn="ctr">
            <a:solidFill>
              <a:schemeClr val="accent1"/>
            </a:solidFill>
            <a:prstDash val="solid"/>
            <a:round/>
            <a:headEnd type="none" w="med" len="med"/>
            <a:tailEnd type="none" w="med" len="med"/>
          </a:ln>
          <a:effectLst/>
        </p:spPr>
      </p:cxnSp>
      <p:cxnSp>
        <p:nvCxnSpPr>
          <p:cNvPr id="621" name="Straight Connector 620">
            <a:extLst>
              <a:ext uri="{FF2B5EF4-FFF2-40B4-BE49-F238E27FC236}">
                <a16:creationId xmlns:a16="http://schemas.microsoft.com/office/drawing/2014/main" xmlns="" id="{2FF4C67F-32A6-4C64-B2DD-CF368FB1B5F2}"/>
              </a:ext>
            </a:extLst>
          </p:cNvPr>
          <p:cNvCxnSpPr>
            <a:cxnSpLocks/>
          </p:cNvCxnSpPr>
          <p:nvPr/>
        </p:nvCxnSpPr>
        <p:spPr bwMode="auto">
          <a:xfrm rot="10800000">
            <a:off x="7633359" y="2612502"/>
            <a:ext cx="0" cy="95540"/>
          </a:xfrm>
          <a:prstGeom prst="line">
            <a:avLst/>
          </a:prstGeom>
          <a:noFill/>
          <a:ln w="28575" cap="flat" cmpd="sng" algn="ctr">
            <a:solidFill>
              <a:schemeClr val="accent3"/>
            </a:solidFill>
            <a:prstDash val="solid"/>
            <a:round/>
            <a:headEnd type="none" w="med" len="med"/>
            <a:tailEnd type="none" w="med" len="med"/>
          </a:ln>
          <a:effectLst/>
        </p:spPr>
      </p:cxnSp>
      <p:cxnSp>
        <p:nvCxnSpPr>
          <p:cNvPr id="623" name="Straight Connector 622">
            <a:extLst>
              <a:ext uri="{FF2B5EF4-FFF2-40B4-BE49-F238E27FC236}">
                <a16:creationId xmlns:a16="http://schemas.microsoft.com/office/drawing/2014/main" xmlns="" id="{7436F396-7E34-47FA-B535-94F3D7151BF0}"/>
              </a:ext>
            </a:extLst>
          </p:cNvPr>
          <p:cNvCxnSpPr>
            <a:cxnSpLocks/>
          </p:cNvCxnSpPr>
          <p:nvPr/>
        </p:nvCxnSpPr>
        <p:spPr bwMode="auto">
          <a:xfrm rot="10800000">
            <a:off x="6736881" y="2243565"/>
            <a:ext cx="0" cy="95540"/>
          </a:xfrm>
          <a:prstGeom prst="line">
            <a:avLst/>
          </a:prstGeom>
          <a:noFill/>
          <a:ln w="28575" cap="flat" cmpd="sng" algn="ctr">
            <a:solidFill>
              <a:schemeClr val="accent3"/>
            </a:solidFill>
            <a:prstDash val="solid"/>
            <a:round/>
            <a:headEnd type="none" w="med" len="med"/>
            <a:tailEnd type="none" w="med" len="med"/>
          </a:ln>
          <a:effectLst/>
        </p:spPr>
      </p:cxnSp>
      <p:graphicFrame>
        <p:nvGraphicFramePr>
          <p:cNvPr id="625" name="Group 3">
            <a:extLst>
              <a:ext uri="{FF2B5EF4-FFF2-40B4-BE49-F238E27FC236}">
                <a16:creationId xmlns:a16="http://schemas.microsoft.com/office/drawing/2014/main" xmlns="" id="{6D688C11-9DA0-4987-A96A-BCC3D81688BC}"/>
              </a:ext>
            </a:extLst>
          </p:cNvPr>
          <p:cNvGraphicFramePr>
            <a:graphicFrameLocks/>
          </p:cNvGraphicFramePr>
          <p:nvPr>
            <p:extLst>
              <p:ext uri="{D42A27DB-BD31-4B8C-83A1-F6EECF244321}">
                <p14:modId xmlns:p14="http://schemas.microsoft.com/office/powerpoint/2010/main" val="4007295190"/>
              </p:ext>
            </p:extLst>
          </p:nvPr>
        </p:nvGraphicFramePr>
        <p:xfrm>
          <a:off x="1843150" y="5279808"/>
          <a:ext cx="7809830" cy="1005888"/>
        </p:xfrm>
        <a:graphic>
          <a:graphicData uri="http://schemas.openxmlformats.org/drawingml/2006/table">
            <a:tbl>
              <a:tblPr/>
              <a:tblGrid>
                <a:gridCol w="2058382">
                  <a:extLst>
                    <a:ext uri="{9D8B030D-6E8A-4147-A177-3AD203B41FA5}">
                      <a16:colId xmlns:a16="http://schemas.microsoft.com/office/drawing/2014/main" xmlns="" val="20000"/>
                    </a:ext>
                  </a:extLst>
                </a:gridCol>
                <a:gridCol w="1641848">
                  <a:extLst>
                    <a:ext uri="{9D8B030D-6E8A-4147-A177-3AD203B41FA5}">
                      <a16:colId xmlns:a16="http://schemas.microsoft.com/office/drawing/2014/main" xmlns="" val="20001"/>
                    </a:ext>
                  </a:extLst>
                </a:gridCol>
                <a:gridCol w="2102897">
                  <a:extLst>
                    <a:ext uri="{9D8B030D-6E8A-4147-A177-3AD203B41FA5}">
                      <a16:colId xmlns:a16="http://schemas.microsoft.com/office/drawing/2014/main" xmlns="" val="20002"/>
                    </a:ext>
                  </a:extLst>
                </a:gridCol>
                <a:gridCol w="2006703">
                  <a:extLst>
                    <a:ext uri="{9D8B030D-6E8A-4147-A177-3AD203B41FA5}">
                      <a16:colId xmlns:a16="http://schemas.microsoft.com/office/drawing/2014/main" xmlns="" val="1804058009"/>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PFS, Mo (95% CI)</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Osimertinib</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Erlotinib/Gefitinib</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HR</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1" u="none" strike="noStrike" cap="none" normalizeH="0" baseline="0" dirty="0">
                          <a:ln>
                            <a:noFill/>
                          </a:ln>
                          <a:solidFill>
                            <a:schemeClr val="bg1"/>
                          </a:solidFill>
                          <a:effectLst/>
                          <a:latin typeface="Calibri" panose="020F0502020204030204" pitchFamily="34" charset="0"/>
                        </a:rPr>
                        <a:t>EGFR </a:t>
                      </a:r>
                      <a:r>
                        <a:rPr kumimoji="0" lang="en-US" sz="1600" b="0" i="0" u="none" strike="noStrike" cap="none" normalizeH="0" baseline="0" dirty="0">
                          <a:ln>
                            <a:noFill/>
                          </a:ln>
                          <a:solidFill>
                            <a:schemeClr val="bg1"/>
                          </a:solidFill>
                          <a:effectLst/>
                          <a:latin typeface="Calibri" panose="020F0502020204030204" pitchFamily="34" charset="0"/>
                        </a:rPr>
                        <a:t>ex19del</a:t>
                      </a:r>
                      <a:endParaRPr kumimoji="0" lang="en-US" sz="1600" b="0" i="1" u="none" strike="noStrike" cap="none" normalizeH="0" baseline="0" dirty="0">
                        <a:ln>
                          <a:noFill/>
                        </a:ln>
                        <a:solidFill>
                          <a:schemeClr val="bg1"/>
                        </a:solidFill>
                        <a:effectLst/>
                        <a:latin typeface="Calibri" panose="020F0502020204030204" pitchFamily="34" charset="0"/>
                      </a:endParaRP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21.4 (16.5-24.3)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11.0 (9.7-12.6)</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0.43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1" u="none" strike="noStrike" cap="none" normalizeH="0" baseline="0" dirty="0">
                          <a:ln>
                            <a:noFill/>
                          </a:ln>
                          <a:solidFill>
                            <a:schemeClr val="bg1"/>
                          </a:solidFill>
                          <a:effectLst/>
                          <a:latin typeface="Calibri" panose="020F0502020204030204" pitchFamily="34" charset="0"/>
                        </a:rPr>
                        <a:t>EGFR </a:t>
                      </a:r>
                      <a:r>
                        <a:rPr kumimoji="0" lang="en-US" sz="1600" b="0" i="0" u="none" strike="noStrike" cap="none" normalizeH="0" baseline="0" dirty="0">
                          <a:ln>
                            <a:noFill/>
                          </a:ln>
                          <a:solidFill>
                            <a:schemeClr val="bg1"/>
                          </a:solidFill>
                          <a:effectLst/>
                          <a:latin typeface="Calibri" panose="020F0502020204030204" pitchFamily="34" charset="0"/>
                        </a:rPr>
                        <a:t>L858R</a:t>
                      </a:r>
                      <a:endParaRPr kumimoji="0" lang="en-US" sz="1600" b="0" i="1" u="none" strike="noStrike" cap="none" normalizeH="0" baseline="0" dirty="0">
                        <a:ln>
                          <a:noFill/>
                        </a:ln>
                        <a:solidFill>
                          <a:schemeClr val="bg1"/>
                        </a:solidFill>
                        <a:effectLst/>
                        <a:latin typeface="Calibri" panose="020F0502020204030204" pitchFamily="34" charset="0"/>
                      </a:endParaRP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14.4 (11.1-18.9)</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9.5 (8.1-11.0)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0.51</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bl>
          </a:graphicData>
        </a:graphic>
      </p:graphicFrame>
      <p:sp>
        <p:nvSpPr>
          <p:cNvPr id="615" name="Freeform: Shape 614">
            <a:extLst>
              <a:ext uri="{FF2B5EF4-FFF2-40B4-BE49-F238E27FC236}">
                <a16:creationId xmlns:a16="http://schemas.microsoft.com/office/drawing/2014/main" xmlns="" id="{17F99725-7736-4BA7-A7DD-56CCC883E1D4}"/>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357599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3" name="Group 492">
            <a:extLst>
              <a:ext uri="{FF2B5EF4-FFF2-40B4-BE49-F238E27FC236}">
                <a16:creationId xmlns:a16="http://schemas.microsoft.com/office/drawing/2014/main" xmlns="" id="{61211EA9-CE70-BF4B-227D-3D30B78BC12B}"/>
              </a:ext>
            </a:extLst>
          </p:cNvPr>
          <p:cNvGrpSpPr/>
          <p:nvPr/>
        </p:nvGrpSpPr>
        <p:grpSpPr>
          <a:xfrm>
            <a:off x="7025513" y="2734051"/>
            <a:ext cx="108874" cy="109144"/>
            <a:chOff x="2452222" y="2017636"/>
            <a:chExt cx="109144" cy="109144"/>
          </a:xfrm>
        </p:grpSpPr>
        <p:cxnSp>
          <p:nvCxnSpPr>
            <p:cNvPr id="494" name="Straight Connector 493">
              <a:extLst>
                <a:ext uri="{FF2B5EF4-FFF2-40B4-BE49-F238E27FC236}">
                  <a16:creationId xmlns:a16="http://schemas.microsoft.com/office/drawing/2014/main" xmlns="" id="{D65A0926-6217-DBF0-F35E-11286CCDA9F7}"/>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xmlns="" id="{3B1F8D59-6765-5E8D-605F-89EE4A633FB1}"/>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sp>
        <p:nvSpPr>
          <p:cNvPr id="8" name="Title 7">
            <a:extLst>
              <a:ext uri="{FF2B5EF4-FFF2-40B4-BE49-F238E27FC236}">
                <a16:creationId xmlns:a16="http://schemas.microsoft.com/office/drawing/2014/main" xmlns="" id="{CB8E3F9D-091B-4107-B8D1-09889474D02D}"/>
              </a:ext>
            </a:extLst>
          </p:cNvPr>
          <p:cNvSpPr>
            <a:spLocks noGrp="1"/>
          </p:cNvSpPr>
          <p:nvPr>
            <p:ph type="title"/>
          </p:nvPr>
        </p:nvSpPr>
        <p:spPr/>
        <p:txBody>
          <a:bodyPr/>
          <a:lstStyle/>
          <a:p>
            <a:r>
              <a:rPr lang="en-US" altLang="en-US" sz="3600" kern="1200" dirty="0">
                <a:solidFill>
                  <a:srgbClr val="7030A0"/>
                </a:solidFill>
                <a:latin typeface="Arial" panose="020B0604020202020204" pitchFamily="34" charset="0"/>
                <a:cs typeface="Arial" panose="020B0604020202020204" pitchFamily="34" charset="0"/>
              </a:rPr>
              <a:t>FLAURA: PFS by EGFR Mutation</a:t>
            </a:r>
            <a:endParaRPr lang="en-US" sz="3600" kern="1200" dirty="0">
              <a:solidFill>
                <a:srgbClr val="7030A0"/>
              </a:solidFill>
              <a:latin typeface="Arial" panose="020B0604020202020204" pitchFamily="34" charset="0"/>
              <a:cs typeface="Arial" panose="020B0604020202020204" pitchFamily="34" charset="0"/>
            </a:endParaRPr>
          </a:p>
        </p:txBody>
      </p:sp>
      <p:sp>
        <p:nvSpPr>
          <p:cNvPr id="191" name="Text Box 11">
            <a:extLst>
              <a:ext uri="{FF2B5EF4-FFF2-40B4-BE49-F238E27FC236}">
                <a16:creationId xmlns:a16="http://schemas.microsoft.com/office/drawing/2014/main" xmlns="" id="{4812B504-0E9F-842D-5A8C-2B7997BC609A}"/>
              </a:ext>
            </a:extLst>
          </p:cNvPr>
          <p:cNvSpPr txBox="1">
            <a:spLocks noChangeArrowheads="1"/>
          </p:cNvSpPr>
          <p:nvPr/>
        </p:nvSpPr>
        <p:spPr bwMode="auto">
          <a:xfrm>
            <a:off x="413320" y="6408149"/>
            <a:ext cx="8535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eaLnBrk="1" hangingPunct="1">
              <a:lnSpc>
                <a:spcPct val="100000"/>
              </a:lnSpc>
              <a:spcBef>
                <a:spcPct val="0"/>
              </a:spcBef>
              <a:spcAft>
                <a:spcPct val="0"/>
              </a:spcAft>
              <a:buClrTx/>
              <a:buNone/>
              <a:defRPr/>
            </a:pP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Soria. NEJM. 2018;378:113.</a:t>
            </a:r>
            <a:endParaRPr kumimoji="0" lang="pt-BR"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 name="Freeform: Shape 2">
            <a:extLst>
              <a:ext uri="{FF2B5EF4-FFF2-40B4-BE49-F238E27FC236}">
                <a16:creationId xmlns:a16="http://schemas.microsoft.com/office/drawing/2014/main" xmlns="" id="{F0E2E7B1-4C99-E730-D0D8-C3C58B45E352}"/>
              </a:ext>
            </a:extLst>
          </p:cNvPr>
          <p:cNvSpPr/>
          <p:nvPr/>
        </p:nvSpPr>
        <p:spPr bwMode="auto">
          <a:xfrm>
            <a:off x="7069075" y="2798717"/>
            <a:ext cx="4000376" cy="1459774"/>
          </a:xfrm>
          <a:custGeom>
            <a:avLst/>
            <a:gdLst>
              <a:gd name="connsiteX0" fmla="*/ 0 w 4010297"/>
              <a:gd name="connsiteY0" fmla="*/ 0 h 1459774"/>
              <a:gd name="connsiteX1" fmla="*/ 215537 w 4010297"/>
              <a:gd name="connsiteY1" fmla="*/ 0 h 1459774"/>
              <a:gd name="connsiteX2" fmla="*/ 215537 w 4010297"/>
              <a:gd name="connsiteY2" fmla="*/ 29392 h 1459774"/>
              <a:gd name="connsiteX3" fmla="*/ 434340 w 4010297"/>
              <a:gd name="connsiteY3" fmla="*/ 29392 h 1459774"/>
              <a:gd name="connsiteX4" fmla="*/ 434340 w 4010297"/>
              <a:gd name="connsiteY4" fmla="*/ 29392 h 1459774"/>
              <a:gd name="connsiteX5" fmla="*/ 450668 w 4010297"/>
              <a:gd name="connsiteY5" fmla="*/ 45720 h 1459774"/>
              <a:gd name="connsiteX6" fmla="*/ 450668 w 4010297"/>
              <a:gd name="connsiteY6" fmla="*/ 78377 h 1459774"/>
              <a:gd name="connsiteX7" fmla="*/ 489857 w 4010297"/>
              <a:gd name="connsiteY7" fmla="*/ 78377 h 1459774"/>
              <a:gd name="connsiteX8" fmla="*/ 489857 w 4010297"/>
              <a:gd name="connsiteY8" fmla="*/ 91440 h 1459774"/>
              <a:gd name="connsiteX9" fmla="*/ 551906 w 4010297"/>
              <a:gd name="connsiteY9" fmla="*/ 91440 h 1459774"/>
              <a:gd name="connsiteX10" fmla="*/ 551906 w 4010297"/>
              <a:gd name="connsiteY10" fmla="*/ 104503 h 1459774"/>
              <a:gd name="connsiteX11" fmla="*/ 640080 w 4010297"/>
              <a:gd name="connsiteY11" fmla="*/ 104503 h 1459774"/>
              <a:gd name="connsiteX12" fmla="*/ 640080 w 4010297"/>
              <a:gd name="connsiteY12" fmla="*/ 133894 h 1459774"/>
              <a:gd name="connsiteX13" fmla="*/ 672737 w 4010297"/>
              <a:gd name="connsiteY13" fmla="*/ 133894 h 1459774"/>
              <a:gd name="connsiteX14" fmla="*/ 672737 w 4010297"/>
              <a:gd name="connsiteY14" fmla="*/ 182880 h 1459774"/>
              <a:gd name="connsiteX15" fmla="*/ 711926 w 4010297"/>
              <a:gd name="connsiteY15" fmla="*/ 182880 h 1459774"/>
              <a:gd name="connsiteX16" fmla="*/ 711926 w 4010297"/>
              <a:gd name="connsiteY16" fmla="*/ 218803 h 1459774"/>
              <a:gd name="connsiteX17" fmla="*/ 901337 w 4010297"/>
              <a:gd name="connsiteY17" fmla="*/ 218803 h 1459774"/>
              <a:gd name="connsiteX18" fmla="*/ 901337 w 4010297"/>
              <a:gd name="connsiteY18" fmla="*/ 248194 h 1459774"/>
              <a:gd name="connsiteX19" fmla="*/ 943791 w 4010297"/>
              <a:gd name="connsiteY19" fmla="*/ 248194 h 1459774"/>
              <a:gd name="connsiteX20" fmla="*/ 943791 w 4010297"/>
              <a:gd name="connsiteY20" fmla="*/ 297180 h 1459774"/>
              <a:gd name="connsiteX21" fmla="*/ 992777 w 4010297"/>
              <a:gd name="connsiteY21" fmla="*/ 297180 h 1459774"/>
              <a:gd name="connsiteX22" fmla="*/ 996043 w 4010297"/>
              <a:gd name="connsiteY22" fmla="*/ 349432 h 1459774"/>
              <a:gd name="connsiteX23" fmla="*/ 1058091 w 4010297"/>
              <a:gd name="connsiteY23" fmla="*/ 349432 h 1459774"/>
              <a:gd name="connsiteX24" fmla="*/ 1058091 w 4010297"/>
              <a:gd name="connsiteY24" fmla="*/ 369026 h 1459774"/>
              <a:gd name="connsiteX25" fmla="*/ 1129937 w 4010297"/>
              <a:gd name="connsiteY25" fmla="*/ 369026 h 1459774"/>
              <a:gd name="connsiteX26" fmla="*/ 1129937 w 4010297"/>
              <a:gd name="connsiteY26" fmla="*/ 369026 h 1459774"/>
              <a:gd name="connsiteX27" fmla="*/ 1129937 w 4010297"/>
              <a:gd name="connsiteY27" fmla="*/ 388620 h 1459774"/>
              <a:gd name="connsiteX28" fmla="*/ 1172391 w 4010297"/>
              <a:gd name="connsiteY28" fmla="*/ 388620 h 1459774"/>
              <a:gd name="connsiteX29" fmla="*/ 1172391 w 4010297"/>
              <a:gd name="connsiteY29" fmla="*/ 411480 h 1459774"/>
              <a:gd name="connsiteX30" fmla="*/ 1205049 w 4010297"/>
              <a:gd name="connsiteY30" fmla="*/ 411480 h 1459774"/>
              <a:gd name="connsiteX31" fmla="*/ 1205049 w 4010297"/>
              <a:gd name="connsiteY31" fmla="*/ 411480 h 1459774"/>
              <a:gd name="connsiteX32" fmla="*/ 1205049 w 4010297"/>
              <a:gd name="connsiteY32" fmla="*/ 437606 h 1459774"/>
              <a:gd name="connsiteX33" fmla="*/ 1303020 w 4010297"/>
              <a:gd name="connsiteY33" fmla="*/ 437606 h 1459774"/>
              <a:gd name="connsiteX34" fmla="*/ 1303020 w 4010297"/>
              <a:gd name="connsiteY34" fmla="*/ 453934 h 1459774"/>
              <a:gd name="connsiteX35" fmla="*/ 1319349 w 4010297"/>
              <a:gd name="connsiteY35" fmla="*/ 453934 h 1459774"/>
              <a:gd name="connsiteX36" fmla="*/ 1319349 w 4010297"/>
              <a:gd name="connsiteY36" fmla="*/ 496389 h 1459774"/>
              <a:gd name="connsiteX37" fmla="*/ 1391194 w 4010297"/>
              <a:gd name="connsiteY37" fmla="*/ 496389 h 1459774"/>
              <a:gd name="connsiteX38" fmla="*/ 1391194 w 4010297"/>
              <a:gd name="connsiteY38" fmla="*/ 529046 h 1459774"/>
              <a:gd name="connsiteX39" fmla="*/ 1404257 w 4010297"/>
              <a:gd name="connsiteY39" fmla="*/ 529046 h 1459774"/>
              <a:gd name="connsiteX40" fmla="*/ 1404257 w 4010297"/>
              <a:gd name="connsiteY40" fmla="*/ 584563 h 1459774"/>
              <a:gd name="connsiteX41" fmla="*/ 1613263 w 4010297"/>
              <a:gd name="connsiteY41" fmla="*/ 584563 h 1459774"/>
              <a:gd name="connsiteX42" fmla="*/ 1613263 w 4010297"/>
              <a:gd name="connsiteY42" fmla="*/ 656409 h 1459774"/>
              <a:gd name="connsiteX43" fmla="*/ 1645920 w 4010297"/>
              <a:gd name="connsiteY43" fmla="*/ 656409 h 1459774"/>
              <a:gd name="connsiteX44" fmla="*/ 1645920 w 4010297"/>
              <a:gd name="connsiteY44" fmla="*/ 692332 h 1459774"/>
              <a:gd name="connsiteX45" fmla="*/ 1675311 w 4010297"/>
              <a:gd name="connsiteY45" fmla="*/ 692332 h 1459774"/>
              <a:gd name="connsiteX46" fmla="*/ 1675311 w 4010297"/>
              <a:gd name="connsiteY46" fmla="*/ 724989 h 1459774"/>
              <a:gd name="connsiteX47" fmla="*/ 1701437 w 4010297"/>
              <a:gd name="connsiteY47" fmla="*/ 724989 h 1459774"/>
              <a:gd name="connsiteX48" fmla="*/ 1701437 w 4010297"/>
              <a:gd name="connsiteY48" fmla="*/ 754380 h 1459774"/>
              <a:gd name="connsiteX49" fmla="*/ 1841863 w 4010297"/>
              <a:gd name="connsiteY49" fmla="*/ 754380 h 1459774"/>
              <a:gd name="connsiteX50" fmla="*/ 1841863 w 4010297"/>
              <a:gd name="connsiteY50" fmla="*/ 783772 h 1459774"/>
              <a:gd name="connsiteX51" fmla="*/ 1871254 w 4010297"/>
              <a:gd name="connsiteY51" fmla="*/ 783772 h 1459774"/>
              <a:gd name="connsiteX52" fmla="*/ 1861457 w 4010297"/>
              <a:gd name="connsiteY52" fmla="*/ 849086 h 1459774"/>
              <a:gd name="connsiteX53" fmla="*/ 1887583 w 4010297"/>
              <a:gd name="connsiteY53" fmla="*/ 849086 h 1459774"/>
              <a:gd name="connsiteX54" fmla="*/ 1887583 w 4010297"/>
              <a:gd name="connsiteY54" fmla="*/ 871946 h 1459774"/>
              <a:gd name="connsiteX55" fmla="*/ 1956163 w 4010297"/>
              <a:gd name="connsiteY55" fmla="*/ 871946 h 1459774"/>
              <a:gd name="connsiteX56" fmla="*/ 1956163 w 4010297"/>
              <a:gd name="connsiteY56" fmla="*/ 904603 h 1459774"/>
              <a:gd name="connsiteX57" fmla="*/ 2086791 w 4010297"/>
              <a:gd name="connsiteY57" fmla="*/ 911134 h 1459774"/>
              <a:gd name="connsiteX58" fmla="*/ 2086791 w 4010297"/>
              <a:gd name="connsiteY58" fmla="*/ 943792 h 1459774"/>
              <a:gd name="connsiteX59" fmla="*/ 2139043 w 4010297"/>
              <a:gd name="connsiteY59" fmla="*/ 943792 h 1459774"/>
              <a:gd name="connsiteX60" fmla="*/ 2139043 w 4010297"/>
              <a:gd name="connsiteY60" fmla="*/ 973183 h 1459774"/>
              <a:gd name="connsiteX61" fmla="*/ 2194560 w 4010297"/>
              <a:gd name="connsiteY61" fmla="*/ 973183 h 1459774"/>
              <a:gd name="connsiteX62" fmla="*/ 2194560 w 4010297"/>
              <a:gd name="connsiteY62" fmla="*/ 996043 h 1459774"/>
              <a:gd name="connsiteX63" fmla="*/ 2240280 w 4010297"/>
              <a:gd name="connsiteY63" fmla="*/ 996043 h 1459774"/>
              <a:gd name="connsiteX64" fmla="*/ 2250077 w 4010297"/>
              <a:gd name="connsiteY64" fmla="*/ 1005840 h 1459774"/>
              <a:gd name="connsiteX65" fmla="*/ 2279469 w 4010297"/>
              <a:gd name="connsiteY65" fmla="*/ 1005840 h 1459774"/>
              <a:gd name="connsiteX66" fmla="*/ 2279469 w 4010297"/>
              <a:gd name="connsiteY66" fmla="*/ 1028700 h 1459774"/>
              <a:gd name="connsiteX67" fmla="*/ 2370909 w 4010297"/>
              <a:gd name="connsiteY67" fmla="*/ 1028700 h 1459774"/>
              <a:gd name="connsiteX68" fmla="*/ 2370909 w 4010297"/>
              <a:gd name="connsiteY68" fmla="*/ 1084217 h 1459774"/>
              <a:gd name="connsiteX69" fmla="*/ 2449286 w 4010297"/>
              <a:gd name="connsiteY69" fmla="*/ 1084217 h 1459774"/>
              <a:gd name="connsiteX70" fmla="*/ 2449286 w 4010297"/>
              <a:gd name="connsiteY70" fmla="*/ 1110343 h 1459774"/>
              <a:gd name="connsiteX71" fmla="*/ 2553789 w 4010297"/>
              <a:gd name="connsiteY71" fmla="*/ 1110343 h 1459774"/>
              <a:gd name="connsiteX72" fmla="*/ 2553789 w 4010297"/>
              <a:gd name="connsiteY72" fmla="*/ 1156063 h 1459774"/>
              <a:gd name="connsiteX73" fmla="*/ 2619103 w 4010297"/>
              <a:gd name="connsiteY73" fmla="*/ 1156063 h 1459774"/>
              <a:gd name="connsiteX74" fmla="*/ 2619103 w 4010297"/>
              <a:gd name="connsiteY74" fmla="*/ 1214846 h 1459774"/>
              <a:gd name="connsiteX75" fmla="*/ 2782389 w 4010297"/>
              <a:gd name="connsiteY75" fmla="*/ 1214846 h 1459774"/>
              <a:gd name="connsiteX76" fmla="*/ 2792186 w 4010297"/>
              <a:gd name="connsiteY76" fmla="*/ 1240972 h 1459774"/>
              <a:gd name="connsiteX77" fmla="*/ 3069771 w 4010297"/>
              <a:gd name="connsiteY77" fmla="*/ 1240972 h 1459774"/>
              <a:gd name="connsiteX78" fmla="*/ 3069771 w 4010297"/>
              <a:gd name="connsiteY78" fmla="*/ 1283426 h 1459774"/>
              <a:gd name="connsiteX79" fmla="*/ 3223260 w 4010297"/>
              <a:gd name="connsiteY79" fmla="*/ 1283426 h 1459774"/>
              <a:gd name="connsiteX80" fmla="*/ 3223260 w 4010297"/>
              <a:gd name="connsiteY80" fmla="*/ 1309552 h 1459774"/>
              <a:gd name="connsiteX81" fmla="*/ 3255917 w 4010297"/>
              <a:gd name="connsiteY81" fmla="*/ 1309552 h 1459774"/>
              <a:gd name="connsiteX82" fmla="*/ 3255917 w 4010297"/>
              <a:gd name="connsiteY82" fmla="*/ 1352006 h 1459774"/>
              <a:gd name="connsiteX83" fmla="*/ 3536769 w 4010297"/>
              <a:gd name="connsiteY83" fmla="*/ 1352006 h 1459774"/>
              <a:gd name="connsiteX84" fmla="*/ 3536769 w 4010297"/>
              <a:gd name="connsiteY84" fmla="*/ 1459774 h 1459774"/>
              <a:gd name="connsiteX85" fmla="*/ 4010297 w 4010297"/>
              <a:gd name="connsiteY85" fmla="*/ 1459774 h 14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010297" h="1459774">
                <a:moveTo>
                  <a:pt x="0" y="0"/>
                </a:moveTo>
                <a:lnTo>
                  <a:pt x="215537" y="0"/>
                </a:lnTo>
                <a:lnTo>
                  <a:pt x="215537" y="29392"/>
                </a:lnTo>
                <a:lnTo>
                  <a:pt x="434340" y="29392"/>
                </a:lnTo>
                <a:lnTo>
                  <a:pt x="434340" y="29392"/>
                </a:lnTo>
                <a:lnTo>
                  <a:pt x="450668" y="45720"/>
                </a:lnTo>
                <a:lnTo>
                  <a:pt x="450668" y="78377"/>
                </a:lnTo>
                <a:lnTo>
                  <a:pt x="489857" y="78377"/>
                </a:lnTo>
                <a:lnTo>
                  <a:pt x="489857" y="91440"/>
                </a:lnTo>
                <a:lnTo>
                  <a:pt x="551906" y="91440"/>
                </a:lnTo>
                <a:lnTo>
                  <a:pt x="551906" y="104503"/>
                </a:lnTo>
                <a:lnTo>
                  <a:pt x="640080" y="104503"/>
                </a:lnTo>
                <a:lnTo>
                  <a:pt x="640080" y="133894"/>
                </a:lnTo>
                <a:lnTo>
                  <a:pt x="672737" y="133894"/>
                </a:lnTo>
                <a:lnTo>
                  <a:pt x="672737" y="182880"/>
                </a:lnTo>
                <a:lnTo>
                  <a:pt x="711926" y="182880"/>
                </a:lnTo>
                <a:lnTo>
                  <a:pt x="711926" y="218803"/>
                </a:lnTo>
                <a:lnTo>
                  <a:pt x="901337" y="218803"/>
                </a:lnTo>
                <a:lnTo>
                  <a:pt x="901337" y="248194"/>
                </a:lnTo>
                <a:lnTo>
                  <a:pt x="943791" y="248194"/>
                </a:lnTo>
                <a:lnTo>
                  <a:pt x="943791" y="297180"/>
                </a:lnTo>
                <a:lnTo>
                  <a:pt x="992777" y="297180"/>
                </a:lnTo>
                <a:lnTo>
                  <a:pt x="996043" y="349432"/>
                </a:lnTo>
                <a:lnTo>
                  <a:pt x="1058091" y="349432"/>
                </a:lnTo>
                <a:lnTo>
                  <a:pt x="1058091" y="369026"/>
                </a:lnTo>
                <a:lnTo>
                  <a:pt x="1129937" y="369026"/>
                </a:lnTo>
                <a:lnTo>
                  <a:pt x="1129937" y="369026"/>
                </a:lnTo>
                <a:lnTo>
                  <a:pt x="1129937" y="388620"/>
                </a:lnTo>
                <a:lnTo>
                  <a:pt x="1172391" y="388620"/>
                </a:lnTo>
                <a:lnTo>
                  <a:pt x="1172391" y="411480"/>
                </a:lnTo>
                <a:lnTo>
                  <a:pt x="1205049" y="411480"/>
                </a:lnTo>
                <a:lnTo>
                  <a:pt x="1205049" y="411480"/>
                </a:lnTo>
                <a:lnTo>
                  <a:pt x="1205049" y="437606"/>
                </a:lnTo>
                <a:lnTo>
                  <a:pt x="1303020" y="437606"/>
                </a:lnTo>
                <a:lnTo>
                  <a:pt x="1303020" y="453934"/>
                </a:lnTo>
                <a:lnTo>
                  <a:pt x="1319349" y="453934"/>
                </a:lnTo>
                <a:lnTo>
                  <a:pt x="1319349" y="496389"/>
                </a:lnTo>
                <a:lnTo>
                  <a:pt x="1391194" y="496389"/>
                </a:lnTo>
                <a:lnTo>
                  <a:pt x="1391194" y="529046"/>
                </a:lnTo>
                <a:lnTo>
                  <a:pt x="1404257" y="529046"/>
                </a:lnTo>
                <a:lnTo>
                  <a:pt x="1404257" y="584563"/>
                </a:lnTo>
                <a:lnTo>
                  <a:pt x="1613263" y="584563"/>
                </a:lnTo>
                <a:lnTo>
                  <a:pt x="1613263" y="656409"/>
                </a:lnTo>
                <a:lnTo>
                  <a:pt x="1645920" y="656409"/>
                </a:lnTo>
                <a:lnTo>
                  <a:pt x="1645920" y="692332"/>
                </a:lnTo>
                <a:lnTo>
                  <a:pt x="1675311" y="692332"/>
                </a:lnTo>
                <a:lnTo>
                  <a:pt x="1675311" y="724989"/>
                </a:lnTo>
                <a:lnTo>
                  <a:pt x="1701437" y="724989"/>
                </a:lnTo>
                <a:lnTo>
                  <a:pt x="1701437" y="754380"/>
                </a:lnTo>
                <a:lnTo>
                  <a:pt x="1841863" y="754380"/>
                </a:lnTo>
                <a:lnTo>
                  <a:pt x="1841863" y="783772"/>
                </a:lnTo>
                <a:lnTo>
                  <a:pt x="1871254" y="783772"/>
                </a:lnTo>
                <a:lnTo>
                  <a:pt x="1861457" y="849086"/>
                </a:lnTo>
                <a:lnTo>
                  <a:pt x="1887583" y="849086"/>
                </a:lnTo>
                <a:lnTo>
                  <a:pt x="1887583" y="871946"/>
                </a:lnTo>
                <a:lnTo>
                  <a:pt x="1956163" y="871946"/>
                </a:lnTo>
                <a:lnTo>
                  <a:pt x="1956163" y="904603"/>
                </a:lnTo>
                <a:lnTo>
                  <a:pt x="2086791" y="911134"/>
                </a:lnTo>
                <a:lnTo>
                  <a:pt x="2086791" y="943792"/>
                </a:lnTo>
                <a:lnTo>
                  <a:pt x="2139043" y="943792"/>
                </a:lnTo>
                <a:lnTo>
                  <a:pt x="2139043" y="973183"/>
                </a:lnTo>
                <a:lnTo>
                  <a:pt x="2194560" y="973183"/>
                </a:lnTo>
                <a:lnTo>
                  <a:pt x="2194560" y="996043"/>
                </a:lnTo>
                <a:lnTo>
                  <a:pt x="2240280" y="996043"/>
                </a:lnTo>
                <a:lnTo>
                  <a:pt x="2250077" y="1005840"/>
                </a:lnTo>
                <a:lnTo>
                  <a:pt x="2279469" y="1005840"/>
                </a:lnTo>
                <a:lnTo>
                  <a:pt x="2279469" y="1028700"/>
                </a:lnTo>
                <a:lnTo>
                  <a:pt x="2370909" y="1028700"/>
                </a:lnTo>
                <a:lnTo>
                  <a:pt x="2370909" y="1084217"/>
                </a:lnTo>
                <a:lnTo>
                  <a:pt x="2449286" y="1084217"/>
                </a:lnTo>
                <a:lnTo>
                  <a:pt x="2449286" y="1110343"/>
                </a:lnTo>
                <a:lnTo>
                  <a:pt x="2553789" y="1110343"/>
                </a:lnTo>
                <a:lnTo>
                  <a:pt x="2553789" y="1156063"/>
                </a:lnTo>
                <a:lnTo>
                  <a:pt x="2619103" y="1156063"/>
                </a:lnTo>
                <a:lnTo>
                  <a:pt x="2619103" y="1214846"/>
                </a:lnTo>
                <a:lnTo>
                  <a:pt x="2782389" y="1214846"/>
                </a:lnTo>
                <a:lnTo>
                  <a:pt x="2792186" y="1240972"/>
                </a:lnTo>
                <a:lnTo>
                  <a:pt x="3069771" y="1240972"/>
                </a:lnTo>
                <a:lnTo>
                  <a:pt x="3069771" y="1283426"/>
                </a:lnTo>
                <a:lnTo>
                  <a:pt x="3223260" y="1283426"/>
                </a:lnTo>
                <a:lnTo>
                  <a:pt x="3223260" y="1309552"/>
                </a:lnTo>
                <a:lnTo>
                  <a:pt x="3255917" y="1309552"/>
                </a:lnTo>
                <a:lnTo>
                  <a:pt x="3255917" y="1352006"/>
                </a:lnTo>
                <a:lnTo>
                  <a:pt x="3536769" y="1352006"/>
                </a:lnTo>
                <a:lnTo>
                  <a:pt x="3536769" y="1459774"/>
                </a:lnTo>
                <a:lnTo>
                  <a:pt x="4010297" y="1459774"/>
                </a:lnTo>
              </a:path>
            </a:pathLst>
          </a:custGeom>
          <a:noFill/>
          <a:ln w="28575">
            <a:solidFill>
              <a:schemeClr val="accent1"/>
            </a:solidFill>
            <a:miter lim="800000"/>
            <a:headEnd/>
            <a:tailEnd/>
          </a:ln>
        </p:spPr>
        <p:txBody>
          <a:bodyPr rtlCol="0" anchor="ctr"/>
          <a:lstStyle/>
          <a:p>
            <a:pPr algn="ctr"/>
            <a:endParaRPr lang="en-US" dirty="0"/>
          </a:p>
        </p:txBody>
      </p:sp>
      <p:sp>
        <p:nvSpPr>
          <p:cNvPr id="4" name="Freeform: Shape 3">
            <a:extLst>
              <a:ext uri="{FF2B5EF4-FFF2-40B4-BE49-F238E27FC236}">
                <a16:creationId xmlns:a16="http://schemas.microsoft.com/office/drawing/2014/main" xmlns="" id="{A2AF55D5-A2BE-BA8B-978C-A25CDFFA884D}"/>
              </a:ext>
            </a:extLst>
          </p:cNvPr>
          <p:cNvSpPr/>
          <p:nvPr/>
        </p:nvSpPr>
        <p:spPr bwMode="auto">
          <a:xfrm>
            <a:off x="1286032" y="2776151"/>
            <a:ext cx="4338818" cy="1556952"/>
          </a:xfrm>
          <a:custGeom>
            <a:avLst/>
            <a:gdLst>
              <a:gd name="connsiteX0" fmla="*/ 0 w 4349578"/>
              <a:gd name="connsiteY0" fmla="*/ 0 h 1556952"/>
              <a:gd name="connsiteX1" fmla="*/ 243016 w 4349578"/>
              <a:gd name="connsiteY1" fmla="*/ 0 h 1556952"/>
              <a:gd name="connsiteX2" fmla="*/ 243016 w 4349578"/>
              <a:gd name="connsiteY2" fmla="*/ 28833 h 1556952"/>
              <a:gd name="connsiteX3" fmla="*/ 284205 w 4349578"/>
              <a:gd name="connsiteY3" fmla="*/ 28833 h 1556952"/>
              <a:gd name="connsiteX4" fmla="*/ 280086 w 4349578"/>
              <a:gd name="connsiteY4" fmla="*/ 32952 h 1556952"/>
              <a:gd name="connsiteX5" fmla="*/ 453081 w 4349578"/>
              <a:gd name="connsiteY5" fmla="*/ 32952 h 1556952"/>
              <a:gd name="connsiteX6" fmla="*/ 453081 w 4349578"/>
              <a:gd name="connsiteY6" fmla="*/ 45308 h 1556952"/>
              <a:gd name="connsiteX7" fmla="*/ 708454 w 4349578"/>
              <a:gd name="connsiteY7" fmla="*/ 45308 h 1556952"/>
              <a:gd name="connsiteX8" fmla="*/ 708454 w 4349578"/>
              <a:gd name="connsiteY8" fmla="*/ 70022 h 1556952"/>
              <a:gd name="connsiteX9" fmla="*/ 729048 w 4349578"/>
              <a:gd name="connsiteY9" fmla="*/ 70022 h 1556952"/>
              <a:gd name="connsiteX10" fmla="*/ 729048 w 4349578"/>
              <a:gd name="connsiteY10" fmla="*/ 90617 h 1556952"/>
              <a:gd name="connsiteX11" fmla="*/ 914400 w 4349578"/>
              <a:gd name="connsiteY11" fmla="*/ 90617 h 1556952"/>
              <a:gd name="connsiteX12" fmla="*/ 914400 w 4349578"/>
              <a:gd name="connsiteY12" fmla="*/ 135925 h 1556952"/>
              <a:gd name="connsiteX13" fmla="*/ 943232 w 4349578"/>
              <a:gd name="connsiteY13" fmla="*/ 135925 h 1556952"/>
              <a:gd name="connsiteX14" fmla="*/ 943232 w 4349578"/>
              <a:gd name="connsiteY14" fmla="*/ 164757 h 1556952"/>
              <a:gd name="connsiteX15" fmla="*/ 955589 w 4349578"/>
              <a:gd name="connsiteY15" fmla="*/ 164757 h 1556952"/>
              <a:gd name="connsiteX16" fmla="*/ 955589 w 4349578"/>
              <a:gd name="connsiteY16" fmla="*/ 205946 h 1556952"/>
              <a:gd name="connsiteX17" fmla="*/ 996778 w 4349578"/>
              <a:gd name="connsiteY17" fmla="*/ 205946 h 1556952"/>
              <a:gd name="connsiteX18" fmla="*/ 996778 w 4349578"/>
              <a:gd name="connsiteY18" fmla="*/ 218303 h 1556952"/>
              <a:gd name="connsiteX19" fmla="*/ 1107989 w 4349578"/>
              <a:gd name="connsiteY19" fmla="*/ 210065 h 1556952"/>
              <a:gd name="connsiteX20" fmla="*/ 1107989 w 4349578"/>
              <a:gd name="connsiteY20" fmla="*/ 230660 h 1556952"/>
              <a:gd name="connsiteX21" fmla="*/ 1157416 w 4349578"/>
              <a:gd name="connsiteY21" fmla="*/ 230660 h 1556952"/>
              <a:gd name="connsiteX22" fmla="*/ 1157416 w 4349578"/>
              <a:gd name="connsiteY22" fmla="*/ 251254 h 1556952"/>
              <a:gd name="connsiteX23" fmla="*/ 1173892 w 4349578"/>
              <a:gd name="connsiteY23" fmla="*/ 251254 h 1556952"/>
              <a:gd name="connsiteX24" fmla="*/ 1173892 w 4349578"/>
              <a:gd name="connsiteY24" fmla="*/ 275968 h 1556952"/>
              <a:gd name="connsiteX25" fmla="*/ 1190367 w 4349578"/>
              <a:gd name="connsiteY25" fmla="*/ 275968 h 1556952"/>
              <a:gd name="connsiteX26" fmla="*/ 1190367 w 4349578"/>
              <a:gd name="connsiteY26" fmla="*/ 308919 h 1556952"/>
              <a:gd name="connsiteX27" fmla="*/ 1223319 w 4349578"/>
              <a:gd name="connsiteY27" fmla="*/ 308919 h 1556952"/>
              <a:gd name="connsiteX28" fmla="*/ 1223319 w 4349578"/>
              <a:gd name="connsiteY28" fmla="*/ 337752 h 1556952"/>
              <a:gd name="connsiteX29" fmla="*/ 1235675 w 4349578"/>
              <a:gd name="connsiteY29" fmla="*/ 337752 h 1556952"/>
              <a:gd name="connsiteX30" fmla="*/ 1235675 w 4349578"/>
              <a:gd name="connsiteY30" fmla="*/ 362465 h 1556952"/>
              <a:gd name="connsiteX31" fmla="*/ 1363362 w 4349578"/>
              <a:gd name="connsiteY31" fmla="*/ 362465 h 1556952"/>
              <a:gd name="connsiteX32" fmla="*/ 1363362 w 4349578"/>
              <a:gd name="connsiteY32" fmla="*/ 370703 h 1556952"/>
              <a:gd name="connsiteX33" fmla="*/ 1404551 w 4349578"/>
              <a:gd name="connsiteY33" fmla="*/ 370703 h 1556952"/>
              <a:gd name="connsiteX34" fmla="*/ 1416908 w 4349578"/>
              <a:gd name="connsiteY34" fmla="*/ 383060 h 1556952"/>
              <a:gd name="connsiteX35" fmla="*/ 1626973 w 4349578"/>
              <a:gd name="connsiteY35" fmla="*/ 391298 h 1556952"/>
              <a:gd name="connsiteX36" fmla="*/ 1626973 w 4349578"/>
              <a:gd name="connsiteY36" fmla="*/ 399535 h 1556952"/>
              <a:gd name="connsiteX37" fmla="*/ 1651686 w 4349578"/>
              <a:gd name="connsiteY37" fmla="*/ 399535 h 1556952"/>
              <a:gd name="connsiteX38" fmla="*/ 1651686 w 4349578"/>
              <a:gd name="connsiteY38" fmla="*/ 416011 h 1556952"/>
              <a:gd name="connsiteX39" fmla="*/ 1668162 w 4349578"/>
              <a:gd name="connsiteY39" fmla="*/ 416011 h 1556952"/>
              <a:gd name="connsiteX40" fmla="*/ 1668162 w 4349578"/>
              <a:gd name="connsiteY40" fmla="*/ 432487 h 1556952"/>
              <a:gd name="connsiteX41" fmla="*/ 1680519 w 4349578"/>
              <a:gd name="connsiteY41" fmla="*/ 432487 h 1556952"/>
              <a:gd name="connsiteX42" fmla="*/ 1680519 w 4349578"/>
              <a:gd name="connsiteY42" fmla="*/ 448963 h 1556952"/>
              <a:gd name="connsiteX43" fmla="*/ 1791729 w 4349578"/>
              <a:gd name="connsiteY43" fmla="*/ 448963 h 1556952"/>
              <a:gd name="connsiteX44" fmla="*/ 1791729 w 4349578"/>
              <a:gd name="connsiteY44" fmla="*/ 461319 h 1556952"/>
              <a:gd name="connsiteX45" fmla="*/ 1861751 w 4349578"/>
              <a:gd name="connsiteY45" fmla="*/ 469557 h 1556952"/>
              <a:gd name="connsiteX46" fmla="*/ 1861751 w 4349578"/>
              <a:gd name="connsiteY46" fmla="*/ 498390 h 1556952"/>
              <a:gd name="connsiteX47" fmla="*/ 1878227 w 4349578"/>
              <a:gd name="connsiteY47" fmla="*/ 498390 h 1556952"/>
              <a:gd name="connsiteX48" fmla="*/ 1878227 w 4349578"/>
              <a:gd name="connsiteY48" fmla="*/ 510746 h 1556952"/>
              <a:gd name="connsiteX49" fmla="*/ 1907059 w 4349578"/>
              <a:gd name="connsiteY49" fmla="*/ 510746 h 1556952"/>
              <a:gd name="connsiteX50" fmla="*/ 1907059 w 4349578"/>
              <a:gd name="connsiteY50" fmla="*/ 576649 h 1556952"/>
              <a:gd name="connsiteX51" fmla="*/ 1931773 w 4349578"/>
              <a:gd name="connsiteY51" fmla="*/ 576649 h 1556952"/>
              <a:gd name="connsiteX52" fmla="*/ 1931773 w 4349578"/>
              <a:gd name="connsiteY52" fmla="*/ 601363 h 1556952"/>
              <a:gd name="connsiteX53" fmla="*/ 2063578 w 4349578"/>
              <a:gd name="connsiteY53" fmla="*/ 601363 h 1556952"/>
              <a:gd name="connsiteX54" fmla="*/ 2067697 w 4349578"/>
              <a:gd name="connsiteY54" fmla="*/ 613719 h 1556952"/>
              <a:gd name="connsiteX55" fmla="*/ 2096529 w 4349578"/>
              <a:gd name="connsiteY55" fmla="*/ 613719 h 1556952"/>
              <a:gd name="connsiteX56" fmla="*/ 2096529 w 4349578"/>
              <a:gd name="connsiteY56" fmla="*/ 630195 h 1556952"/>
              <a:gd name="connsiteX57" fmla="*/ 2162432 w 4349578"/>
              <a:gd name="connsiteY57" fmla="*/ 630195 h 1556952"/>
              <a:gd name="connsiteX58" fmla="*/ 2162432 w 4349578"/>
              <a:gd name="connsiteY58" fmla="*/ 654908 h 1556952"/>
              <a:gd name="connsiteX59" fmla="*/ 2195383 w 4349578"/>
              <a:gd name="connsiteY59" fmla="*/ 654908 h 1556952"/>
              <a:gd name="connsiteX60" fmla="*/ 2195383 w 4349578"/>
              <a:gd name="connsiteY60" fmla="*/ 675503 h 1556952"/>
              <a:gd name="connsiteX61" fmla="*/ 2343664 w 4349578"/>
              <a:gd name="connsiteY61" fmla="*/ 675503 h 1556952"/>
              <a:gd name="connsiteX62" fmla="*/ 2343664 w 4349578"/>
              <a:gd name="connsiteY62" fmla="*/ 724930 h 1556952"/>
              <a:gd name="connsiteX63" fmla="*/ 2372497 w 4349578"/>
              <a:gd name="connsiteY63" fmla="*/ 724930 h 1556952"/>
              <a:gd name="connsiteX64" fmla="*/ 2372497 w 4349578"/>
              <a:gd name="connsiteY64" fmla="*/ 778476 h 1556952"/>
              <a:gd name="connsiteX65" fmla="*/ 2384854 w 4349578"/>
              <a:gd name="connsiteY65" fmla="*/ 778476 h 1556952"/>
              <a:gd name="connsiteX66" fmla="*/ 2384854 w 4349578"/>
              <a:gd name="connsiteY66" fmla="*/ 794952 h 1556952"/>
              <a:gd name="connsiteX67" fmla="*/ 2438400 w 4349578"/>
              <a:gd name="connsiteY67" fmla="*/ 794952 h 1556952"/>
              <a:gd name="connsiteX68" fmla="*/ 2442519 w 4349578"/>
              <a:gd name="connsiteY68" fmla="*/ 807308 h 1556952"/>
              <a:gd name="connsiteX69" fmla="*/ 2590800 w 4349578"/>
              <a:gd name="connsiteY69" fmla="*/ 807308 h 1556952"/>
              <a:gd name="connsiteX70" fmla="*/ 2590800 w 4349578"/>
              <a:gd name="connsiteY70" fmla="*/ 873211 h 1556952"/>
              <a:gd name="connsiteX71" fmla="*/ 2710248 w 4349578"/>
              <a:gd name="connsiteY71" fmla="*/ 873211 h 1556952"/>
              <a:gd name="connsiteX72" fmla="*/ 2710248 w 4349578"/>
              <a:gd name="connsiteY72" fmla="*/ 885568 h 1556952"/>
              <a:gd name="connsiteX73" fmla="*/ 2792627 w 4349578"/>
              <a:gd name="connsiteY73" fmla="*/ 885568 h 1556952"/>
              <a:gd name="connsiteX74" fmla="*/ 2792627 w 4349578"/>
              <a:gd name="connsiteY74" fmla="*/ 906163 h 1556952"/>
              <a:gd name="connsiteX75" fmla="*/ 2829697 w 4349578"/>
              <a:gd name="connsiteY75" fmla="*/ 906163 h 1556952"/>
              <a:gd name="connsiteX76" fmla="*/ 2829697 w 4349578"/>
              <a:gd name="connsiteY76" fmla="*/ 951471 h 1556952"/>
              <a:gd name="connsiteX77" fmla="*/ 2990335 w 4349578"/>
              <a:gd name="connsiteY77" fmla="*/ 951471 h 1556952"/>
              <a:gd name="connsiteX78" fmla="*/ 2990335 w 4349578"/>
              <a:gd name="connsiteY78" fmla="*/ 976184 h 1556952"/>
              <a:gd name="connsiteX79" fmla="*/ 3134497 w 4349578"/>
              <a:gd name="connsiteY79" fmla="*/ 976184 h 1556952"/>
              <a:gd name="connsiteX80" fmla="*/ 3175686 w 4349578"/>
              <a:gd name="connsiteY80" fmla="*/ 972065 h 1556952"/>
              <a:gd name="connsiteX81" fmla="*/ 3171567 w 4349578"/>
              <a:gd name="connsiteY81" fmla="*/ 972065 h 1556952"/>
              <a:gd name="connsiteX82" fmla="*/ 3171567 w 4349578"/>
              <a:gd name="connsiteY82" fmla="*/ 1000898 h 1556952"/>
              <a:gd name="connsiteX83" fmla="*/ 3418702 w 4349578"/>
              <a:gd name="connsiteY83" fmla="*/ 1000898 h 1556952"/>
              <a:gd name="connsiteX84" fmla="*/ 3418702 w 4349578"/>
              <a:gd name="connsiteY84" fmla="*/ 1042087 h 1556952"/>
              <a:gd name="connsiteX85" fmla="*/ 3558746 w 4349578"/>
              <a:gd name="connsiteY85" fmla="*/ 1042087 h 1556952"/>
              <a:gd name="connsiteX86" fmla="*/ 3558746 w 4349578"/>
              <a:gd name="connsiteY86" fmla="*/ 1079157 h 1556952"/>
              <a:gd name="connsiteX87" fmla="*/ 3678194 w 4349578"/>
              <a:gd name="connsiteY87" fmla="*/ 1079157 h 1556952"/>
              <a:gd name="connsiteX88" fmla="*/ 3678194 w 4349578"/>
              <a:gd name="connsiteY88" fmla="*/ 1140941 h 1556952"/>
              <a:gd name="connsiteX89" fmla="*/ 3735859 w 4349578"/>
              <a:gd name="connsiteY89" fmla="*/ 1140941 h 1556952"/>
              <a:gd name="connsiteX90" fmla="*/ 4015946 w 4349578"/>
              <a:gd name="connsiteY90" fmla="*/ 1140941 h 1556952"/>
              <a:gd name="connsiteX91" fmla="*/ 4015946 w 4349578"/>
              <a:gd name="connsiteY91" fmla="*/ 1243914 h 1556952"/>
              <a:gd name="connsiteX92" fmla="*/ 4036540 w 4349578"/>
              <a:gd name="connsiteY92" fmla="*/ 1252152 h 1556952"/>
              <a:gd name="connsiteX93" fmla="*/ 4036540 w 4349578"/>
              <a:gd name="connsiteY93" fmla="*/ 1334530 h 1556952"/>
              <a:gd name="connsiteX94" fmla="*/ 4184821 w 4349578"/>
              <a:gd name="connsiteY94" fmla="*/ 1334530 h 1556952"/>
              <a:gd name="connsiteX95" fmla="*/ 4184821 w 4349578"/>
              <a:gd name="connsiteY95" fmla="*/ 1556952 h 1556952"/>
              <a:gd name="connsiteX96" fmla="*/ 4349578 w 4349578"/>
              <a:gd name="connsiteY96" fmla="*/ 1556952 h 1556952"/>
              <a:gd name="connsiteX0" fmla="*/ 0 w 4349578"/>
              <a:gd name="connsiteY0" fmla="*/ 0 h 1556952"/>
              <a:gd name="connsiteX1" fmla="*/ 243016 w 4349578"/>
              <a:gd name="connsiteY1" fmla="*/ 0 h 1556952"/>
              <a:gd name="connsiteX2" fmla="*/ 243016 w 4349578"/>
              <a:gd name="connsiteY2" fmla="*/ 28833 h 1556952"/>
              <a:gd name="connsiteX3" fmla="*/ 284205 w 4349578"/>
              <a:gd name="connsiteY3" fmla="*/ 28833 h 1556952"/>
              <a:gd name="connsiteX4" fmla="*/ 280086 w 4349578"/>
              <a:gd name="connsiteY4" fmla="*/ 32952 h 1556952"/>
              <a:gd name="connsiteX5" fmla="*/ 453081 w 4349578"/>
              <a:gd name="connsiteY5" fmla="*/ 32952 h 1556952"/>
              <a:gd name="connsiteX6" fmla="*/ 453081 w 4349578"/>
              <a:gd name="connsiteY6" fmla="*/ 45308 h 1556952"/>
              <a:gd name="connsiteX7" fmla="*/ 708454 w 4349578"/>
              <a:gd name="connsiteY7" fmla="*/ 45308 h 1556952"/>
              <a:gd name="connsiteX8" fmla="*/ 708454 w 4349578"/>
              <a:gd name="connsiteY8" fmla="*/ 70022 h 1556952"/>
              <a:gd name="connsiteX9" fmla="*/ 729048 w 4349578"/>
              <a:gd name="connsiteY9" fmla="*/ 70022 h 1556952"/>
              <a:gd name="connsiteX10" fmla="*/ 729048 w 4349578"/>
              <a:gd name="connsiteY10" fmla="*/ 90617 h 1556952"/>
              <a:gd name="connsiteX11" fmla="*/ 914400 w 4349578"/>
              <a:gd name="connsiteY11" fmla="*/ 90617 h 1556952"/>
              <a:gd name="connsiteX12" fmla="*/ 914400 w 4349578"/>
              <a:gd name="connsiteY12" fmla="*/ 135925 h 1556952"/>
              <a:gd name="connsiteX13" fmla="*/ 943232 w 4349578"/>
              <a:gd name="connsiteY13" fmla="*/ 135925 h 1556952"/>
              <a:gd name="connsiteX14" fmla="*/ 943232 w 4349578"/>
              <a:gd name="connsiteY14" fmla="*/ 164757 h 1556952"/>
              <a:gd name="connsiteX15" fmla="*/ 955589 w 4349578"/>
              <a:gd name="connsiteY15" fmla="*/ 164757 h 1556952"/>
              <a:gd name="connsiteX16" fmla="*/ 955589 w 4349578"/>
              <a:gd name="connsiteY16" fmla="*/ 205946 h 1556952"/>
              <a:gd name="connsiteX17" fmla="*/ 996778 w 4349578"/>
              <a:gd name="connsiteY17" fmla="*/ 205946 h 1556952"/>
              <a:gd name="connsiteX18" fmla="*/ 996778 w 4349578"/>
              <a:gd name="connsiteY18" fmla="*/ 218303 h 1556952"/>
              <a:gd name="connsiteX19" fmla="*/ 1107989 w 4349578"/>
              <a:gd name="connsiteY19" fmla="*/ 210065 h 1556952"/>
              <a:gd name="connsiteX20" fmla="*/ 1107989 w 4349578"/>
              <a:gd name="connsiteY20" fmla="*/ 230660 h 1556952"/>
              <a:gd name="connsiteX21" fmla="*/ 1157416 w 4349578"/>
              <a:gd name="connsiteY21" fmla="*/ 230660 h 1556952"/>
              <a:gd name="connsiteX22" fmla="*/ 1157416 w 4349578"/>
              <a:gd name="connsiteY22" fmla="*/ 251254 h 1556952"/>
              <a:gd name="connsiteX23" fmla="*/ 1173892 w 4349578"/>
              <a:gd name="connsiteY23" fmla="*/ 251254 h 1556952"/>
              <a:gd name="connsiteX24" fmla="*/ 1173892 w 4349578"/>
              <a:gd name="connsiteY24" fmla="*/ 275968 h 1556952"/>
              <a:gd name="connsiteX25" fmla="*/ 1190367 w 4349578"/>
              <a:gd name="connsiteY25" fmla="*/ 275968 h 1556952"/>
              <a:gd name="connsiteX26" fmla="*/ 1190367 w 4349578"/>
              <a:gd name="connsiteY26" fmla="*/ 308919 h 1556952"/>
              <a:gd name="connsiteX27" fmla="*/ 1223319 w 4349578"/>
              <a:gd name="connsiteY27" fmla="*/ 308919 h 1556952"/>
              <a:gd name="connsiteX28" fmla="*/ 1223319 w 4349578"/>
              <a:gd name="connsiteY28" fmla="*/ 337752 h 1556952"/>
              <a:gd name="connsiteX29" fmla="*/ 1235675 w 4349578"/>
              <a:gd name="connsiteY29" fmla="*/ 337752 h 1556952"/>
              <a:gd name="connsiteX30" fmla="*/ 1235675 w 4349578"/>
              <a:gd name="connsiteY30" fmla="*/ 362465 h 1556952"/>
              <a:gd name="connsiteX31" fmla="*/ 1363362 w 4349578"/>
              <a:gd name="connsiteY31" fmla="*/ 362465 h 1556952"/>
              <a:gd name="connsiteX32" fmla="*/ 1363362 w 4349578"/>
              <a:gd name="connsiteY32" fmla="*/ 370703 h 1556952"/>
              <a:gd name="connsiteX33" fmla="*/ 1404551 w 4349578"/>
              <a:gd name="connsiteY33" fmla="*/ 370703 h 1556952"/>
              <a:gd name="connsiteX34" fmla="*/ 1416908 w 4349578"/>
              <a:gd name="connsiteY34" fmla="*/ 383060 h 1556952"/>
              <a:gd name="connsiteX35" fmla="*/ 1626973 w 4349578"/>
              <a:gd name="connsiteY35" fmla="*/ 391298 h 1556952"/>
              <a:gd name="connsiteX36" fmla="*/ 1626973 w 4349578"/>
              <a:gd name="connsiteY36" fmla="*/ 399535 h 1556952"/>
              <a:gd name="connsiteX37" fmla="*/ 1651686 w 4349578"/>
              <a:gd name="connsiteY37" fmla="*/ 399535 h 1556952"/>
              <a:gd name="connsiteX38" fmla="*/ 1651686 w 4349578"/>
              <a:gd name="connsiteY38" fmla="*/ 416011 h 1556952"/>
              <a:gd name="connsiteX39" fmla="*/ 1668162 w 4349578"/>
              <a:gd name="connsiteY39" fmla="*/ 416011 h 1556952"/>
              <a:gd name="connsiteX40" fmla="*/ 1668162 w 4349578"/>
              <a:gd name="connsiteY40" fmla="*/ 432487 h 1556952"/>
              <a:gd name="connsiteX41" fmla="*/ 1680519 w 4349578"/>
              <a:gd name="connsiteY41" fmla="*/ 432487 h 1556952"/>
              <a:gd name="connsiteX42" fmla="*/ 1680519 w 4349578"/>
              <a:gd name="connsiteY42" fmla="*/ 448963 h 1556952"/>
              <a:gd name="connsiteX43" fmla="*/ 1791729 w 4349578"/>
              <a:gd name="connsiteY43" fmla="*/ 448963 h 1556952"/>
              <a:gd name="connsiteX44" fmla="*/ 1791729 w 4349578"/>
              <a:gd name="connsiteY44" fmla="*/ 461319 h 1556952"/>
              <a:gd name="connsiteX45" fmla="*/ 1861751 w 4349578"/>
              <a:gd name="connsiteY45" fmla="*/ 469557 h 1556952"/>
              <a:gd name="connsiteX46" fmla="*/ 1861751 w 4349578"/>
              <a:gd name="connsiteY46" fmla="*/ 498390 h 1556952"/>
              <a:gd name="connsiteX47" fmla="*/ 1878227 w 4349578"/>
              <a:gd name="connsiteY47" fmla="*/ 498390 h 1556952"/>
              <a:gd name="connsiteX48" fmla="*/ 1878227 w 4349578"/>
              <a:gd name="connsiteY48" fmla="*/ 510746 h 1556952"/>
              <a:gd name="connsiteX49" fmla="*/ 1907059 w 4349578"/>
              <a:gd name="connsiteY49" fmla="*/ 510746 h 1556952"/>
              <a:gd name="connsiteX50" fmla="*/ 1907059 w 4349578"/>
              <a:gd name="connsiteY50" fmla="*/ 576649 h 1556952"/>
              <a:gd name="connsiteX51" fmla="*/ 1931773 w 4349578"/>
              <a:gd name="connsiteY51" fmla="*/ 576649 h 1556952"/>
              <a:gd name="connsiteX52" fmla="*/ 1931773 w 4349578"/>
              <a:gd name="connsiteY52" fmla="*/ 601363 h 1556952"/>
              <a:gd name="connsiteX53" fmla="*/ 2063578 w 4349578"/>
              <a:gd name="connsiteY53" fmla="*/ 601363 h 1556952"/>
              <a:gd name="connsiteX54" fmla="*/ 2067697 w 4349578"/>
              <a:gd name="connsiteY54" fmla="*/ 613719 h 1556952"/>
              <a:gd name="connsiteX55" fmla="*/ 2096529 w 4349578"/>
              <a:gd name="connsiteY55" fmla="*/ 613719 h 1556952"/>
              <a:gd name="connsiteX56" fmla="*/ 2096529 w 4349578"/>
              <a:gd name="connsiteY56" fmla="*/ 630195 h 1556952"/>
              <a:gd name="connsiteX57" fmla="*/ 2162432 w 4349578"/>
              <a:gd name="connsiteY57" fmla="*/ 630195 h 1556952"/>
              <a:gd name="connsiteX58" fmla="*/ 2162432 w 4349578"/>
              <a:gd name="connsiteY58" fmla="*/ 654908 h 1556952"/>
              <a:gd name="connsiteX59" fmla="*/ 2195383 w 4349578"/>
              <a:gd name="connsiteY59" fmla="*/ 654908 h 1556952"/>
              <a:gd name="connsiteX60" fmla="*/ 2195383 w 4349578"/>
              <a:gd name="connsiteY60" fmla="*/ 675503 h 1556952"/>
              <a:gd name="connsiteX61" fmla="*/ 2343664 w 4349578"/>
              <a:gd name="connsiteY61" fmla="*/ 675503 h 1556952"/>
              <a:gd name="connsiteX62" fmla="*/ 2343664 w 4349578"/>
              <a:gd name="connsiteY62" fmla="*/ 724930 h 1556952"/>
              <a:gd name="connsiteX63" fmla="*/ 2372497 w 4349578"/>
              <a:gd name="connsiteY63" fmla="*/ 724930 h 1556952"/>
              <a:gd name="connsiteX64" fmla="*/ 2372497 w 4349578"/>
              <a:gd name="connsiteY64" fmla="*/ 778476 h 1556952"/>
              <a:gd name="connsiteX65" fmla="*/ 2384854 w 4349578"/>
              <a:gd name="connsiteY65" fmla="*/ 778476 h 1556952"/>
              <a:gd name="connsiteX66" fmla="*/ 2384854 w 4349578"/>
              <a:gd name="connsiteY66" fmla="*/ 794952 h 1556952"/>
              <a:gd name="connsiteX67" fmla="*/ 2438400 w 4349578"/>
              <a:gd name="connsiteY67" fmla="*/ 794952 h 1556952"/>
              <a:gd name="connsiteX68" fmla="*/ 2442519 w 4349578"/>
              <a:gd name="connsiteY68" fmla="*/ 807308 h 1556952"/>
              <a:gd name="connsiteX69" fmla="*/ 2590800 w 4349578"/>
              <a:gd name="connsiteY69" fmla="*/ 807308 h 1556952"/>
              <a:gd name="connsiteX70" fmla="*/ 2590800 w 4349578"/>
              <a:gd name="connsiteY70" fmla="*/ 873211 h 1556952"/>
              <a:gd name="connsiteX71" fmla="*/ 2710248 w 4349578"/>
              <a:gd name="connsiteY71" fmla="*/ 873211 h 1556952"/>
              <a:gd name="connsiteX72" fmla="*/ 2710248 w 4349578"/>
              <a:gd name="connsiteY72" fmla="*/ 885568 h 1556952"/>
              <a:gd name="connsiteX73" fmla="*/ 2792627 w 4349578"/>
              <a:gd name="connsiteY73" fmla="*/ 885568 h 1556952"/>
              <a:gd name="connsiteX74" fmla="*/ 2792627 w 4349578"/>
              <a:gd name="connsiteY74" fmla="*/ 906163 h 1556952"/>
              <a:gd name="connsiteX75" fmla="*/ 2829697 w 4349578"/>
              <a:gd name="connsiteY75" fmla="*/ 906163 h 1556952"/>
              <a:gd name="connsiteX76" fmla="*/ 2829697 w 4349578"/>
              <a:gd name="connsiteY76" fmla="*/ 951471 h 1556952"/>
              <a:gd name="connsiteX77" fmla="*/ 2990335 w 4349578"/>
              <a:gd name="connsiteY77" fmla="*/ 951471 h 1556952"/>
              <a:gd name="connsiteX78" fmla="*/ 2990335 w 4349578"/>
              <a:gd name="connsiteY78" fmla="*/ 976184 h 1556952"/>
              <a:gd name="connsiteX79" fmla="*/ 3134497 w 4349578"/>
              <a:gd name="connsiteY79" fmla="*/ 976184 h 1556952"/>
              <a:gd name="connsiteX80" fmla="*/ 3175686 w 4349578"/>
              <a:gd name="connsiteY80" fmla="*/ 972065 h 1556952"/>
              <a:gd name="connsiteX81" fmla="*/ 3171567 w 4349578"/>
              <a:gd name="connsiteY81" fmla="*/ 972065 h 1556952"/>
              <a:gd name="connsiteX82" fmla="*/ 3171567 w 4349578"/>
              <a:gd name="connsiteY82" fmla="*/ 1000898 h 1556952"/>
              <a:gd name="connsiteX83" fmla="*/ 3418702 w 4349578"/>
              <a:gd name="connsiteY83" fmla="*/ 1000898 h 1556952"/>
              <a:gd name="connsiteX84" fmla="*/ 3418702 w 4349578"/>
              <a:gd name="connsiteY84" fmla="*/ 1042087 h 1556952"/>
              <a:gd name="connsiteX85" fmla="*/ 3558746 w 4349578"/>
              <a:gd name="connsiteY85" fmla="*/ 1042087 h 1556952"/>
              <a:gd name="connsiteX86" fmla="*/ 3558746 w 4349578"/>
              <a:gd name="connsiteY86" fmla="*/ 1079157 h 1556952"/>
              <a:gd name="connsiteX87" fmla="*/ 3678194 w 4349578"/>
              <a:gd name="connsiteY87" fmla="*/ 1079157 h 1556952"/>
              <a:gd name="connsiteX88" fmla="*/ 3678194 w 4349578"/>
              <a:gd name="connsiteY88" fmla="*/ 1140941 h 1556952"/>
              <a:gd name="connsiteX89" fmla="*/ 3735859 w 4349578"/>
              <a:gd name="connsiteY89" fmla="*/ 1140941 h 1556952"/>
              <a:gd name="connsiteX90" fmla="*/ 4015946 w 4349578"/>
              <a:gd name="connsiteY90" fmla="*/ 1140941 h 1556952"/>
              <a:gd name="connsiteX91" fmla="*/ 4013565 w 4349578"/>
              <a:gd name="connsiteY91" fmla="*/ 1258202 h 1556952"/>
              <a:gd name="connsiteX92" fmla="*/ 4036540 w 4349578"/>
              <a:gd name="connsiteY92" fmla="*/ 1252152 h 1556952"/>
              <a:gd name="connsiteX93" fmla="*/ 4036540 w 4349578"/>
              <a:gd name="connsiteY93" fmla="*/ 1334530 h 1556952"/>
              <a:gd name="connsiteX94" fmla="*/ 4184821 w 4349578"/>
              <a:gd name="connsiteY94" fmla="*/ 1334530 h 1556952"/>
              <a:gd name="connsiteX95" fmla="*/ 4184821 w 4349578"/>
              <a:gd name="connsiteY95" fmla="*/ 1556952 h 1556952"/>
              <a:gd name="connsiteX96" fmla="*/ 4349578 w 4349578"/>
              <a:gd name="connsiteY96" fmla="*/ 1556952 h 1556952"/>
              <a:gd name="connsiteX0" fmla="*/ 0 w 4349578"/>
              <a:gd name="connsiteY0" fmla="*/ 0 h 1556952"/>
              <a:gd name="connsiteX1" fmla="*/ 243016 w 4349578"/>
              <a:gd name="connsiteY1" fmla="*/ 0 h 1556952"/>
              <a:gd name="connsiteX2" fmla="*/ 243016 w 4349578"/>
              <a:gd name="connsiteY2" fmla="*/ 28833 h 1556952"/>
              <a:gd name="connsiteX3" fmla="*/ 284205 w 4349578"/>
              <a:gd name="connsiteY3" fmla="*/ 28833 h 1556952"/>
              <a:gd name="connsiteX4" fmla="*/ 280086 w 4349578"/>
              <a:gd name="connsiteY4" fmla="*/ 32952 h 1556952"/>
              <a:gd name="connsiteX5" fmla="*/ 453081 w 4349578"/>
              <a:gd name="connsiteY5" fmla="*/ 32952 h 1556952"/>
              <a:gd name="connsiteX6" fmla="*/ 453081 w 4349578"/>
              <a:gd name="connsiteY6" fmla="*/ 45308 h 1556952"/>
              <a:gd name="connsiteX7" fmla="*/ 708454 w 4349578"/>
              <a:gd name="connsiteY7" fmla="*/ 45308 h 1556952"/>
              <a:gd name="connsiteX8" fmla="*/ 708454 w 4349578"/>
              <a:gd name="connsiteY8" fmla="*/ 70022 h 1556952"/>
              <a:gd name="connsiteX9" fmla="*/ 729048 w 4349578"/>
              <a:gd name="connsiteY9" fmla="*/ 70022 h 1556952"/>
              <a:gd name="connsiteX10" fmla="*/ 729048 w 4349578"/>
              <a:gd name="connsiteY10" fmla="*/ 90617 h 1556952"/>
              <a:gd name="connsiteX11" fmla="*/ 914400 w 4349578"/>
              <a:gd name="connsiteY11" fmla="*/ 90617 h 1556952"/>
              <a:gd name="connsiteX12" fmla="*/ 914400 w 4349578"/>
              <a:gd name="connsiteY12" fmla="*/ 135925 h 1556952"/>
              <a:gd name="connsiteX13" fmla="*/ 943232 w 4349578"/>
              <a:gd name="connsiteY13" fmla="*/ 135925 h 1556952"/>
              <a:gd name="connsiteX14" fmla="*/ 943232 w 4349578"/>
              <a:gd name="connsiteY14" fmla="*/ 164757 h 1556952"/>
              <a:gd name="connsiteX15" fmla="*/ 955589 w 4349578"/>
              <a:gd name="connsiteY15" fmla="*/ 164757 h 1556952"/>
              <a:gd name="connsiteX16" fmla="*/ 955589 w 4349578"/>
              <a:gd name="connsiteY16" fmla="*/ 205946 h 1556952"/>
              <a:gd name="connsiteX17" fmla="*/ 996778 w 4349578"/>
              <a:gd name="connsiteY17" fmla="*/ 205946 h 1556952"/>
              <a:gd name="connsiteX18" fmla="*/ 996778 w 4349578"/>
              <a:gd name="connsiteY18" fmla="*/ 218303 h 1556952"/>
              <a:gd name="connsiteX19" fmla="*/ 1107989 w 4349578"/>
              <a:gd name="connsiteY19" fmla="*/ 210065 h 1556952"/>
              <a:gd name="connsiteX20" fmla="*/ 1107989 w 4349578"/>
              <a:gd name="connsiteY20" fmla="*/ 230660 h 1556952"/>
              <a:gd name="connsiteX21" fmla="*/ 1157416 w 4349578"/>
              <a:gd name="connsiteY21" fmla="*/ 230660 h 1556952"/>
              <a:gd name="connsiteX22" fmla="*/ 1157416 w 4349578"/>
              <a:gd name="connsiteY22" fmla="*/ 251254 h 1556952"/>
              <a:gd name="connsiteX23" fmla="*/ 1173892 w 4349578"/>
              <a:gd name="connsiteY23" fmla="*/ 251254 h 1556952"/>
              <a:gd name="connsiteX24" fmla="*/ 1173892 w 4349578"/>
              <a:gd name="connsiteY24" fmla="*/ 275968 h 1556952"/>
              <a:gd name="connsiteX25" fmla="*/ 1190367 w 4349578"/>
              <a:gd name="connsiteY25" fmla="*/ 275968 h 1556952"/>
              <a:gd name="connsiteX26" fmla="*/ 1190367 w 4349578"/>
              <a:gd name="connsiteY26" fmla="*/ 308919 h 1556952"/>
              <a:gd name="connsiteX27" fmla="*/ 1223319 w 4349578"/>
              <a:gd name="connsiteY27" fmla="*/ 308919 h 1556952"/>
              <a:gd name="connsiteX28" fmla="*/ 1223319 w 4349578"/>
              <a:gd name="connsiteY28" fmla="*/ 337752 h 1556952"/>
              <a:gd name="connsiteX29" fmla="*/ 1235675 w 4349578"/>
              <a:gd name="connsiteY29" fmla="*/ 337752 h 1556952"/>
              <a:gd name="connsiteX30" fmla="*/ 1235675 w 4349578"/>
              <a:gd name="connsiteY30" fmla="*/ 362465 h 1556952"/>
              <a:gd name="connsiteX31" fmla="*/ 1363362 w 4349578"/>
              <a:gd name="connsiteY31" fmla="*/ 362465 h 1556952"/>
              <a:gd name="connsiteX32" fmla="*/ 1363362 w 4349578"/>
              <a:gd name="connsiteY32" fmla="*/ 370703 h 1556952"/>
              <a:gd name="connsiteX33" fmla="*/ 1404551 w 4349578"/>
              <a:gd name="connsiteY33" fmla="*/ 370703 h 1556952"/>
              <a:gd name="connsiteX34" fmla="*/ 1416908 w 4349578"/>
              <a:gd name="connsiteY34" fmla="*/ 383060 h 1556952"/>
              <a:gd name="connsiteX35" fmla="*/ 1626973 w 4349578"/>
              <a:gd name="connsiteY35" fmla="*/ 391298 h 1556952"/>
              <a:gd name="connsiteX36" fmla="*/ 1626973 w 4349578"/>
              <a:gd name="connsiteY36" fmla="*/ 399535 h 1556952"/>
              <a:gd name="connsiteX37" fmla="*/ 1651686 w 4349578"/>
              <a:gd name="connsiteY37" fmla="*/ 399535 h 1556952"/>
              <a:gd name="connsiteX38" fmla="*/ 1651686 w 4349578"/>
              <a:gd name="connsiteY38" fmla="*/ 416011 h 1556952"/>
              <a:gd name="connsiteX39" fmla="*/ 1668162 w 4349578"/>
              <a:gd name="connsiteY39" fmla="*/ 416011 h 1556952"/>
              <a:gd name="connsiteX40" fmla="*/ 1668162 w 4349578"/>
              <a:gd name="connsiteY40" fmla="*/ 432487 h 1556952"/>
              <a:gd name="connsiteX41" fmla="*/ 1680519 w 4349578"/>
              <a:gd name="connsiteY41" fmla="*/ 432487 h 1556952"/>
              <a:gd name="connsiteX42" fmla="*/ 1680519 w 4349578"/>
              <a:gd name="connsiteY42" fmla="*/ 448963 h 1556952"/>
              <a:gd name="connsiteX43" fmla="*/ 1791729 w 4349578"/>
              <a:gd name="connsiteY43" fmla="*/ 448963 h 1556952"/>
              <a:gd name="connsiteX44" fmla="*/ 1791729 w 4349578"/>
              <a:gd name="connsiteY44" fmla="*/ 461319 h 1556952"/>
              <a:gd name="connsiteX45" fmla="*/ 1861751 w 4349578"/>
              <a:gd name="connsiteY45" fmla="*/ 469557 h 1556952"/>
              <a:gd name="connsiteX46" fmla="*/ 1861751 w 4349578"/>
              <a:gd name="connsiteY46" fmla="*/ 498390 h 1556952"/>
              <a:gd name="connsiteX47" fmla="*/ 1878227 w 4349578"/>
              <a:gd name="connsiteY47" fmla="*/ 498390 h 1556952"/>
              <a:gd name="connsiteX48" fmla="*/ 1878227 w 4349578"/>
              <a:gd name="connsiteY48" fmla="*/ 510746 h 1556952"/>
              <a:gd name="connsiteX49" fmla="*/ 1907059 w 4349578"/>
              <a:gd name="connsiteY49" fmla="*/ 510746 h 1556952"/>
              <a:gd name="connsiteX50" fmla="*/ 1907059 w 4349578"/>
              <a:gd name="connsiteY50" fmla="*/ 576649 h 1556952"/>
              <a:gd name="connsiteX51" fmla="*/ 1931773 w 4349578"/>
              <a:gd name="connsiteY51" fmla="*/ 576649 h 1556952"/>
              <a:gd name="connsiteX52" fmla="*/ 1931773 w 4349578"/>
              <a:gd name="connsiteY52" fmla="*/ 601363 h 1556952"/>
              <a:gd name="connsiteX53" fmla="*/ 2063578 w 4349578"/>
              <a:gd name="connsiteY53" fmla="*/ 601363 h 1556952"/>
              <a:gd name="connsiteX54" fmla="*/ 2067697 w 4349578"/>
              <a:gd name="connsiteY54" fmla="*/ 613719 h 1556952"/>
              <a:gd name="connsiteX55" fmla="*/ 2096529 w 4349578"/>
              <a:gd name="connsiteY55" fmla="*/ 613719 h 1556952"/>
              <a:gd name="connsiteX56" fmla="*/ 2096529 w 4349578"/>
              <a:gd name="connsiteY56" fmla="*/ 630195 h 1556952"/>
              <a:gd name="connsiteX57" fmla="*/ 2162432 w 4349578"/>
              <a:gd name="connsiteY57" fmla="*/ 630195 h 1556952"/>
              <a:gd name="connsiteX58" fmla="*/ 2162432 w 4349578"/>
              <a:gd name="connsiteY58" fmla="*/ 654908 h 1556952"/>
              <a:gd name="connsiteX59" fmla="*/ 2195383 w 4349578"/>
              <a:gd name="connsiteY59" fmla="*/ 654908 h 1556952"/>
              <a:gd name="connsiteX60" fmla="*/ 2195383 w 4349578"/>
              <a:gd name="connsiteY60" fmla="*/ 675503 h 1556952"/>
              <a:gd name="connsiteX61" fmla="*/ 2343664 w 4349578"/>
              <a:gd name="connsiteY61" fmla="*/ 675503 h 1556952"/>
              <a:gd name="connsiteX62" fmla="*/ 2343664 w 4349578"/>
              <a:gd name="connsiteY62" fmla="*/ 724930 h 1556952"/>
              <a:gd name="connsiteX63" fmla="*/ 2372497 w 4349578"/>
              <a:gd name="connsiteY63" fmla="*/ 724930 h 1556952"/>
              <a:gd name="connsiteX64" fmla="*/ 2372497 w 4349578"/>
              <a:gd name="connsiteY64" fmla="*/ 778476 h 1556952"/>
              <a:gd name="connsiteX65" fmla="*/ 2384854 w 4349578"/>
              <a:gd name="connsiteY65" fmla="*/ 778476 h 1556952"/>
              <a:gd name="connsiteX66" fmla="*/ 2384854 w 4349578"/>
              <a:gd name="connsiteY66" fmla="*/ 794952 h 1556952"/>
              <a:gd name="connsiteX67" fmla="*/ 2438400 w 4349578"/>
              <a:gd name="connsiteY67" fmla="*/ 794952 h 1556952"/>
              <a:gd name="connsiteX68" fmla="*/ 2442519 w 4349578"/>
              <a:gd name="connsiteY68" fmla="*/ 807308 h 1556952"/>
              <a:gd name="connsiteX69" fmla="*/ 2590800 w 4349578"/>
              <a:gd name="connsiteY69" fmla="*/ 807308 h 1556952"/>
              <a:gd name="connsiteX70" fmla="*/ 2590800 w 4349578"/>
              <a:gd name="connsiteY70" fmla="*/ 873211 h 1556952"/>
              <a:gd name="connsiteX71" fmla="*/ 2710248 w 4349578"/>
              <a:gd name="connsiteY71" fmla="*/ 873211 h 1556952"/>
              <a:gd name="connsiteX72" fmla="*/ 2710248 w 4349578"/>
              <a:gd name="connsiteY72" fmla="*/ 885568 h 1556952"/>
              <a:gd name="connsiteX73" fmla="*/ 2792627 w 4349578"/>
              <a:gd name="connsiteY73" fmla="*/ 885568 h 1556952"/>
              <a:gd name="connsiteX74" fmla="*/ 2792627 w 4349578"/>
              <a:gd name="connsiteY74" fmla="*/ 906163 h 1556952"/>
              <a:gd name="connsiteX75" fmla="*/ 2829697 w 4349578"/>
              <a:gd name="connsiteY75" fmla="*/ 906163 h 1556952"/>
              <a:gd name="connsiteX76" fmla="*/ 2829697 w 4349578"/>
              <a:gd name="connsiteY76" fmla="*/ 951471 h 1556952"/>
              <a:gd name="connsiteX77" fmla="*/ 2990335 w 4349578"/>
              <a:gd name="connsiteY77" fmla="*/ 951471 h 1556952"/>
              <a:gd name="connsiteX78" fmla="*/ 2990335 w 4349578"/>
              <a:gd name="connsiteY78" fmla="*/ 976184 h 1556952"/>
              <a:gd name="connsiteX79" fmla="*/ 3134497 w 4349578"/>
              <a:gd name="connsiteY79" fmla="*/ 976184 h 1556952"/>
              <a:gd name="connsiteX80" fmla="*/ 3175686 w 4349578"/>
              <a:gd name="connsiteY80" fmla="*/ 972065 h 1556952"/>
              <a:gd name="connsiteX81" fmla="*/ 3171567 w 4349578"/>
              <a:gd name="connsiteY81" fmla="*/ 972065 h 1556952"/>
              <a:gd name="connsiteX82" fmla="*/ 3171567 w 4349578"/>
              <a:gd name="connsiteY82" fmla="*/ 1000898 h 1556952"/>
              <a:gd name="connsiteX83" fmla="*/ 3418702 w 4349578"/>
              <a:gd name="connsiteY83" fmla="*/ 1000898 h 1556952"/>
              <a:gd name="connsiteX84" fmla="*/ 3418702 w 4349578"/>
              <a:gd name="connsiteY84" fmla="*/ 1042087 h 1556952"/>
              <a:gd name="connsiteX85" fmla="*/ 3558746 w 4349578"/>
              <a:gd name="connsiteY85" fmla="*/ 1042087 h 1556952"/>
              <a:gd name="connsiteX86" fmla="*/ 3558746 w 4349578"/>
              <a:gd name="connsiteY86" fmla="*/ 1079157 h 1556952"/>
              <a:gd name="connsiteX87" fmla="*/ 3678194 w 4349578"/>
              <a:gd name="connsiteY87" fmla="*/ 1079157 h 1556952"/>
              <a:gd name="connsiteX88" fmla="*/ 3678194 w 4349578"/>
              <a:gd name="connsiteY88" fmla="*/ 1140941 h 1556952"/>
              <a:gd name="connsiteX89" fmla="*/ 3735859 w 4349578"/>
              <a:gd name="connsiteY89" fmla="*/ 1140941 h 1556952"/>
              <a:gd name="connsiteX90" fmla="*/ 4015946 w 4349578"/>
              <a:gd name="connsiteY90" fmla="*/ 1140941 h 1556952"/>
              <a:gd name="connsiteX91" fmla="*/ 4013565 w 4349578"/>
              <a:gd name="connsiteY91" fmla="*/ 1248677 h 1556952"/>
              <a:gd name="connsiteX92" fmla="*/ 4036540 w 4349578"/>
              <a:gd name="connsiteY92" fmla="*/ 1252152 h 1556952"/>
              <a:gd name="connsiteX93" fmla="*/ 4036540 w 4349578"/>
              <a:gd name="connsiteY93" fmla="*/ 1334530 h 1556952"/>
              <a:gd name="connsiteX94" fmla="*/ 4184821 w 4349578"/>
              <a:gd name="connsiteY94" fmla="*/ 1334530 h 1556952"/>
              <a:gd name="connsiteX95" fmla="*/ 4184821 w 4349578"/>
              <a:gd name="connsiteY95" fmla="*/ 1556952 h 1556952"/>
              <a:gd name="connsiteX96" fmla="*/ 4349578 w 4349578"/>
              <a:gd name="connsiteY96" fmla="*/ 1556952 h 1556952"/>
              <a:gd name="connsiteX0" fmla="*/ 0 w 4349578"/>
              <a:gd name="connsiteY0" fmla="*/ 0 h 1556952"/>
              <a:gd name="connsiteX1" fmla="*/ 243016 w 4349578"/>
              <a:gd name="connsiteY1" fmla="*/ 0 h 1556952"/>
              <a:gd name="connsiteX2" fmla="*/ 243016 w 4349578"/>
              <a:gd name="connsiteY2" fmla="*/ 28833 h 1556952"/>
              <a:gd name="connsiteX3" fmla="*/ 284205 w 4349578"/>
              <a:gd name="connsiteY3" fmla="*/ 28833 h 1556952"/>
              <a:gd name="connsiteX4" fmla="*/ 280086 w 4349578"/>
              <a:gd name="connsiteY4" fmla="*/ 32952 h 1556952"/>
              <a:gd name="connsiteX5" fmla="*/ 453081 w 4349578"/>
              <a:gd name="connsiteY5" fmla="*/ 32952 h 1556952"/>
              <a:gd name="connsiteX6" fmla="*/ 453081 w 4349578"/>
              <a:gd name="connsiteY6" fmla="*/ 45308 h 1556952"/>
              <a:gd name="connsiteX7" fmla="*/ 708454 w 4349578"/>
              <a:gd name="connsiteY7" fmla="*/ 45308 h 1556952"/>
              <a:gd name="connsiteX8" fmla="*/ 708454 w 4349578"/>
              <a:gd name="connsiteY8" fmla="*/ 70022 h 1556952"/>
              <a:gd name="connsiteX9" fmla="*/ 729048 w 4349578"/>
              <a:gd name="connsiteY9" fmla="*/ 70022 h 1556952"/>
              <a:gd name="connsiteX10" fmla="*/ 729048 w 4349578"/>
              <a:gd name="connsiteY10" fmla="*/ 90617 h 1556952"/>
              <a:gd name="connsiteX11" fmla="*/ 914400 w 4349578"/>
              <a:gd name="connsiteY11" fmla="*/ 90617 h 1556952"/>
              <a:gd name="connsiteX12" fmla="*/ 914400 w 4349578"/>
              <a:gd name="connsiteY12" fmla="*/ 135925 h 1556952"/>
              <a:gd name="connsiteX13" fmla="*/ 943232 w 4349578"/>
              <a:gd name="connsiteY13" fmla="*/ 135925 h 1556952"/>
              <a:gd name="connsiteX14" fmla="*/ 943232 w 4349578"/>
              <a:gd name="connsiteY14" fmla="*/ 164757 h 1556952"/>
              <a:gd name="connsiteX15" fmla="*/ 955589 w 4349578"/>
              <a:gd name="connsiteY15" fmla="*/ 164757 h 1556952"/>
              <a:gd name="connsiteX16" fmla="*/ 955589 w 4349578"/>
              <a:gd name="connsiteY16" fmla="*/ 205946 h 1556952"/>
              <a:gd name="connsiteX17" fmla="*/ 996778 w 4349578"/>
              <a:gd name="connsiteY17" fmla="*/ 205946 h 1556952"/>
              <a:gd name="connsiteX18" fmla="*/ 996778 w 4349578"/>
              <a:gd name="connsiteY18" fmla="*/ 218303 h 1556952"/>
              <a:gd name="connsiteX19" fmla="*/ 1107989 w 4349578"/>
              <a:gd name="connsiteY19" fmla="*/ 210065 h 1556952"/>
              <a:gd name="connsiteX20" fmla="*/ 1107989 w 4349578"/>
              <a:gd name="connsiteY20" fmla="*/ 230660 h 1556952"/>
              <a:gd name="connsiteX21" fmla="*/ 1157416 w 4349578"/>
              <a:gd name="connsiteY21" fmla="*/ 230660 h 1556952"/>
              <a:gd name="connsiteX22" fmla="*/ 1157416 w 4349578"/>
              <a:gd name="connsiteY22" fmla="*/ 251254 h 1556952"/>
              <a:gd name="connsiteX23" fmla="*/ 1173892 w 4349578"/>
              <a:gd name="connsiteY23" fmla="*/ 251254 h 1556952"/>
              <a:gd name="connsiteX24" fmla="*/ 1173892 w 4349578"/>
              <a:gd name="connsiteY24" fmla="*/ 275968 h 1556952"/>
              <a:gd name="connsiteX25" fmla="*/ 1190367 w 4349578"/>
              <a:gd name="connsiteY25" fmla="*/ 275968 h 1556952"/>
              <a:gd name="connsiteX26" fmla="*/ 1190367 w 4349578"/>
              <a:gd name="connsiteY26" fmla="*/ 308919 h 1556952"/>
              <a:gd name="connsiteX27" fmla="*/ 1223319 w 4349578"/>
              <a:gd name="connsiteY27" fmla="*/ 308919 h 1556952"/>
              <a:gd name="connsiteX28" fmla="*/ 1223319 w 4349578"/>
              <a:gd name="connsiteY28" fmla="*/ 337752 h 1556952"/>
              <a:gd name="connsiteX29" fmla="*/ 1235675 w 4349578"/>
              <a:gd name="connsiteY29" fmla="*/ 337752 h 1556952"/>
              <a:gd name="connsiteX30" fmla="*/ 1235675 w 4349578"/>
              <a:gd name="connsiteY30" fmla="*/ 362465 h 1556952"/>
              <a:gd name="connsiteX31" fmla="*/ 1363362 w 4349578"/>
              <a:gd name="connsiteY31" fmla="*/ 362465 h 1556952"/>
              <a:gd name="connsiteX32" fmla="*/ 1363362 w 4349578"/>
              <a:gd name="connsiteY32" fmla="*/ 370703 h 1556952"/>
              <a:gd name="connsiteX33" fmla="*/ 1404551 w 4349578"/>
              <a:gd name="connsiteY33" fmla="*/ 370703 h 1556952"/>
              <a:gd name="connsiteX34" fmla="*/ 1416908 w 4349578"/>
              <a:gd name="connsiteY34" fmla="*/ 383060 h 1556952"/>
              <a:gd name="connsiteX35" fmla="*/ 1626973 w 4349578"/>
              <a:gd name="connsiteY35" fmla="*/ 391298 h 1556952"/>
              <a:gd name="connsiteX36" fmla="*/ 1626973 w 4349578"/>
              <a:gd name="connsiteY36" fmla="*/ 399535 h 1556952"/>
              <a:gd name="connsiteX37" fmla="*/ 1651686 w 4349578"/>
              <a:gd name="connsiteY37" fmla="*/ 399535 h 1556952"/>
              <a:gd name="connsiteX38" fmla="*/ 1651686 w 4349578"/>
              <a:gd name="connsiteY38" fmla="*/ 416011 h 1556952"/>
              <a:gd name="connsiteX39" fmla="*/ 1668162 w 4349578"/>
              <a:gd name="connsiteY39" fmla="*/ 416011 h 1556952"/>
              <a:gd name="connsiteX40" fmla="*/ 1668162 w 4349578"/>
              <a:gd name="connsiteY40" fmla="*/ 432487 h 1556952"/>
              <a:gd name="connsiteX41" fmla="*/ 1680519 w 4349578"/>
              <a:gd name="connsiteY41" fmla="*/ 432487 h 1556952"/>
              <a:gd name="connsiteX42" fmla="*/ 1680519 w 4349578"/>
              <a:gd name="connsiteY42" fmla="*/ 448963 h 1556952"/>
              <a:gd name="connsiteX43" fmla="*/ 1791729 w 4349578"/>
              <a:gd name="connsiteY43" fmla="*/ 448963 h 1556952"/>
              <a:gd name="connsiteX44" fmla="*/ 1791729 w 4349578"/>
              <a:gd name="connsiteY44" fmla="*/ 461319 h 1556952"/>
              <a:gd name="connsiteX45" fmla="*/ 1861751 w 4349578"/>
              <a:gd name="connsiteY45" fmla="*/ 469557 h 1556952"/>
              <a:gd name="connsiteX46" fmla="*/ 1861751 w 4349578"/>
              <a:gd name="connsiteY46" fmla="*/ 498390 h 1556952"/>
              <a:gd name="connsiteX47" fmla="*/ 1878227 w 4349578"/>
              <a:gd name="connsiteY47" fmla="*/ 498390 h 1556952"/>
              <a:gd name="connsiteX48" fmla="*/ 1878227 w 4349578"/>
              <a:gd name="connsiteY48" fmla="*/ 510746 h 1556952"/>
              <a:gd name="connsiteX49" fmla="*/ 1907059 w 4349578"/>
              <a:gd name="connsiteY49" fmla="*/ 510746 h 1556952"/>
              <a:gd name="connsiteX50" fmla="*/ 1907059 w 4349578"/>
              <a:gd name="connsiteY50" fmla="*/ 576649 h 1556952"/>
              <a:gd name="connsiteX51" fmla="*/ 1931773 w 4349578"/>
              <a:gd name="connsiteY51" fmla="*/ 576649 h 1556952"/>
              <a:gd name="connsiteX52" fmla="*/ 1931773 w 4349578"/>
              <a:gd name="connsiteY52" fmla="*/ 601363 h 1556952"/>
              <a:gd name="connsiteX53" fmla="*/ 2063578 w 4349578"/>
              <a:gd name="connsiteY53" fmla="*/ 601363 h 1556952"/>
              <a:gd name="connsiteX54" fmla="*/ 2067697 w 4349578"/>
              <a:gd name="connsiteY54" fmla="*/ 613719 h 1556952"/>
              <a:gd name="connsiteX55" fmla="*/ 2096529 w 4349578"/>
              <a:gd name="connsiteY55" fmla="*/ 613719 h 1556952"/>
              <a:gd name="connsiteX56" fmla="*/ 2096529 w 4349578"/>
              <a:gd name="connsiteY56" fmla="*/ 630195 h 1556952"/>
              <a:gd name="connsiteX57" fmla="*/ 2162432 w 4349578"/>
              <a:gd name="connsiteY57" fmla="*/ 630195 h 1556952"/>
              <a:gd name="connsiteX58" fmla="*/ 2162432 w 4349578"/>
              <a:gd name="connsiteY58" fmla="*/ 654908 h 1556952"/>
              <a:gd name="connsiteX59" fmla="*/ 2195383 w 4349578"/>
              <a:gd name="connsiteY59" fmla="*/ 654908 h 1556952"/>
              <a:gd name="connsiteX60" fmla="*/ 2195383 w 4349578"/>
              <a:gd name="connsiteY60" fmla="*/ 675503 h 1556952"/>
              <a:gd name="connsiteX61" fmla="*/ 2343664 w 4349578"/>
              <a:gd name="connsiteY61" fmla="*/ 675503 h 1556952"/>
              <a:gd name="connsiteX62" fmla="*/ 2343664 w 4349578"/>
              <a:gd name="connsiteY62" fmla="*/ 724930 h 1556952"/>
              <a:gd name="connsiteX63" fmla="*/ 2372497 w 4349578"/>
              <a:gd name="connsiteY63" fmla="*/ 724930 h 1556952"/>
              <a:gd name="connsiteX64" fmla="*/ 2372497 w 4349578"/>
              <a:gd name="connsiteY64" fmla="*/ 778476 h 1556952"/>
              <a:gd name="connsiteX65" fmla="*/ 2384854 w 4349578"/>
              <a:gd name="connsiteY65" fmla="*/ 778476 h 1556952"/>
              <a:gd name="connsiteX66" fmla="*/ 2384854 w 4349578"/>
              <a:gd name="connsiteY66" fmla="*/ 794952 h 1556952"/>
              <a:gd name="connsiteX67" fmla="*/ 2438400 w 4349578"/>
              <a:gd name="connsiteY67" fmla="*/ 794952 h 1556952"/>
              <a:gd name="connsiteX68" fmla="*/ 2442519 w 4349578"/>
              <a:gd name="connsiteY68" fmla="*/ 807308 h 1556952"/>
              <a:gd name="connsiteX69" fmla="*/ 2590800 w 4349578"/>
              <a:gd name="connsiteY69" fmla="*/ 807308 h 1556952"/>
              <a:gd name="connsiteX70" fmla="*/ 2590800 w 4349578"/>
              <a:gd name="connsiteY70" fmla="*/ 873211 h 1556952"/>
              <a:gd name="connsiteX71" fmla="*/ 2710248 w 4349578"/>
              <a:gd name="connsiteY71" fmla="*/ 873211 h 1556952"/>
              <a:gd name="connsiteX72" fmla="*/ 2710248 w 4349578"/>
              <a:gd name="connsiteY72" fmla="*/ 885568 h 1556952"/>
              <a:gd name="connsiteX73" fmla="*/ 2792627 w 4349578"/>
              <a:gd name="connsiteY73" fmla="*/ 885568 h 1556952"/>
              <a:gd name="connsiteX74" fmla="*/ 2792627 w 4349578"/>
              <a:gd name="connsiteY74" fmla="*/ 906163 h 1556952"/>
              <a:gd name="connsiteX75" fmla="*/ 2829697 w 4349578"/>
              <a:gd name="connsiteY75" fmla="*/ 906163 h 1556952"/>
              <a:gd name="connsiteX76" fmla="*/ 2829697 w 4349578"/>
              <a:gd name="connsiteY76" fmla="*/ 951471 h 1556952"/>
              <a:gd name="connsiteX77" fmla="*/ 2990335 w 4349578"/>
              <a:gd name="connsiteY77" fmla="*/ 951471 h 1556952"/>
              <a:gd name="connsiteX78" fmla="*/ 2990335 w 4349578"/>
              <a:gd name="connsiteY78" fmla="*/ 976184 h 1556952"/>
              <a:gd name="connsiteX79" fmla="*/ 3134497 w 4349578"/>
              <a:gd name="connsiteY79" fmla="*/ 976184 h 1556952"/>
              <a:gd name="connsiteX80" fmla="*/ 3175686 w 4349578"/>
              <a:gd name="connsiteY80" fmla="*/ 972065 h 1556952"/>
              <a:gd name="connsiteX81" fmla="*/ 3171567 w 4349578"/>
              <a:gd name="connsiteY81" fmla="*/ 972065 h 1556952"/>
              <a:gd name="connsiteX82" fmla="*/ 3171567 w 4349578"/>
              <a:gd name="connsiteY82" fmla="*/ 1000898 h 1556952"/>
              <a:gd name="connsiteX83" fmla="*/ 3418702 w 4349578"/>
              <a:gd name="connsiteY83" fmla="*/ 1000898 h 1556952"/>
              <a:gd name="connsiteX84" fmla="*/ 3418702 w 4349578"/>
              <a:gd name="connsiteY84" fmla="*/ 1042087 h 1556952"/>
              <a:gd name="connsiteX85" fmla="*/ 3558746 w 4349578"/>
              <a:gd name="connsiteY85" fmla="*/ 1042087 h 1556952"/>
              <a:gd name="connsiteX86" fmla="*/ 3558746 w 4349578"/>
              <a:gd name="connsiteY86" fmla="*/ 1079157 h 1556952"/>
              <a:gd name="connsiteX87" fmla="*/ 3678194 w 4349578"/>
              <a:gd name="connsiteY87" fmla="*/ 1079157 h 1556952"/>
              <a:gd name="connsiteX88" fmla="*/ 3678194 w 4349578"/>
              <a:gd name="connsiteY88" fmla="*/ 1140941 h 1556952"/>
              <a:gd name="connsiteX89" fmla="*/ 3735859 w 4349578"/>
              <a:gd name="connsiteY89" fmla="*/ 1140941 h 1556952"/>
              <a:gd name="connsiteX90" fmla="*/ 4015946 w 4349578"/>
              <a:gd name="connsiteY90" fmla="*/ 1140941 h 1556952"/>
              <a:gd name="connsiteX91" fmla="*/ 4013565 w 4349578"/>
              <a:gd name="connsiteY91" fmla="*/ 1255820 h 1556952"/>
              <a:gd name="connsiteX92" fmla="*/ 4036540 w 4349578"/>
              <a:gd name="connsiteY92" fmla="*/ 1252152 h 1556952"/>
              <a:gd name="connsiteX93" fmla="*/ 4036540 w 4349578"/>
              <a:gd name="connsiteY93" fmla="*/ 1334530 h 1556952"/>
              <a:gd name="connsiteX94" fmla="*/ 4184821 w 4349578"/>
              <a:gd name="connsiteY94" fmla="*/ 1334530 h 1556952"/>
              <a:gd name="connsiteX95" fmla="*/ 4184821 w 4349578"/>
              <a:gd name="connsiteY95" fmla="*/ 1556952 h 1556952"/>
              <a:gd name="connsiteX96" fmla="*/ 4349578 w 4349578"/>
              <a:gd name="connsiteY96" fmla="*/ 1556952 h 1556952"/>
              <a:gd name="connsiteX0" fmla="*/ 0 w 4349578"/>
              <a:gd name="connsiteY0" fmla="*/ 0 h 1556952"/>
              <a:gd name="connsiteX1" fmla="*/ 243016 w 4349578"/>
              <a:gd name="connsiteY1" fmla="*/ 0 h 1556952"/>
              <a:gd name="connsiteX2" fmla="*/ 243016 w 4349578"/>
              <a:gd name="connsiteY2" fmla="*/ 28833 h 1556952"/>
              <a:gd name="connsiteX3" fmla="*/ 284205 w 4349578"/>
              <a:gd name="connsiteY3" fmla="*/ 28833 h 1556952"/>
              <a:gd name="connsiteX4" fmla="*/ 280086 w 4349578"/>
              <a:gd name="connsiteY4" fmla="*/ 32952 h 1556952"/>
              <a:gd name="connsiteX5" fmla="*/ 453081 w 4349578"/>
              <a:gd name="connsiteY5" fmla="*/ 32952 h 1556952"/>
              <a:gd name="connsiteX6" fmla="*/ 453081 w 4349578"/>
              <a:gd name="connsiteY6" fmla="*/ 45308 h 1556952"/>
              <a:gd name="connsiteX7" fmla="*/ 708454 w 4349578"/>
              <a:gd name="connsiteY7" fmla="*/ 45308 h 1556952"/>
              <a:gd name="connsiteX8" fmla="*/ 708454 w 4349578"/>
              <a:gd name="connsiteY8" fmla="*/ 70022 h 1556952"/>
              <a:gd name="connsiteX9" fmla="*/ 729048 w 4349578"/>
              <a:gd name="connsiteY9" fmla="*/ 70022 h 1556952"/>
              <a:gd name="connsiteX10" fmla="*/ 729048 w 4349578"/>
              <a:gd name="connsiteY10" fmla="*/ 90617 h 1556952"/>
              <a:gd name="connsiteX11" fmla="*/ 914400 w 4349578"/>
              <a:gd name="connsiteY11" fmla="*/ 90617 h 1556952"/>
              <a:gd name="connsiteX12" fmla="*/ 914400 w 4349578"/>
              <a:gd name="connsiteY12" fmla="*/ 135925 h 1556952"/>
              <a:gd name="connsiteX13" fmla="*/ 943232 w 4349578"/>
              <a:gd name="connsiteY13" fmla="*/ 135925 h 1556952"/>
              <a:gd name="connsiteX14" fmla="*/ 943232 w 4349578"/>
              <a:gd name="connsiteY14" fmla="*/ 164757 h 1556952"/>
              <a:gd name="connsiteX15" fmla="*/ 955589 w 4349578"/>
              <a:gd name="connsiteY15" fmla="*/ 164757 h 1556952"/>
              <a:gd name="connsiteX16" fmla="*/ 955589 w 4349578"/>
              <a:gd name="connsiteY16" fmla="*/ 205946 h 1556952"/>
              <a:gd name="connsiteX17" fmla="*/ 996778 w 4349578"/>
              <a:gd name="connsiteY17" fmla="*/ 205946 h 1556952"/>
              <a:gd name="connsiteX18" fmla="*/ 996778 w 4349578"/>
              <a:gd name="connsiteY18" fmla="*/ 218303 h 1556952"/>
              <a:gd name="connsiteX19" fmla="*/ 1107989 w 4349578"/>
              <a:gd name="connsiteY19" fmla="*/ 210065 h 1556952"/>
              <a:gd name="connsiteX20" fmla="*/ 1107989 w 4349578"/>
              <a:gd name="connsiteY20" fmla="*/ 230660 h 1556952"/>
              <a:gd name="connsiteX21" fmla="*/ 1157416 w 4349578"/>
              <a:gd name="connsiteY21" fmla="*/ 230660 h 1556952"/>
              <a:gd name="connsiteX22" fmla="*/ 1157416 w 4349578"/>
              <a:gd name="connsiteY22" fmla="*/ 251254 h 1556952"/>
              <a:gd name="connsiteX23" fmla="*/ 1173892 w 4349578"/>
              <a:gd name="connsiteY23" fmla="*/ 251254 h 1556952"/>
              <a:gd name="connsiteX24" fmla="*/ 1173892 w 4349578"/>
              <a:gd name="connsiteY24" fmla="*/ 275968 h 1556952"/>
              <a:gd name="connsiteX25" fmla="*/ 1190367 w 4349578"/>
              <a:gd name="connsiteY25" fmla="*/ 275968 h 1556952"/>
              <a:gd name="connsiteX26" fmla="*/ 1190367 w 4349578"/>
              <a:gd name="connsiteY26" fmla="*/ 308919 h 1556952"/>
              <a:gd name="connsiteX27" fmla="*/ 1223319 w 4349578"/>
              <a:gd name="connsiteY27" fmla="*/ 308919 h 1556952"/>
              <a:gd name="connsiteX28" fmla="*/ 1223319 w 4349578"/>
              <a:gd name="connsiteY28" fmla="*/ 337752 h 1556952"/>
              <a:gd name="connsiteX29" fmla="*/ 1235675 w 4349578"/>
              <a:gd name="connsiteY29" fmla="*/ 337752 h 1556952"/>
              <a:gd name="connsiteX30" fmla="*/ 1235675 w 4349578"/>
              <a:gd name="connsiteY30" fmla="*/ 362465 h 1556952"/>
              <a:gd name="connsiteX31" fmla="*/ 1363362 w 4349578"/>
              <a:gd name="connsiteY31" fmla="*/ 362465 h 1556952"/>
              <a:gd name="connsiteX32" fmla="*/ 1363362 w 4349578"/>
              <a:gd name="connsiteY32" fmla="*/ 370703 h 1556952"/>
              <a:gd name="connsiteX33" fmla="*/ 1404551 w 4349578"/>
              <a:gd name="connsiteY33" fmla="*/ 370703 h 1556952"/>
              <a:gd name="connsiteX34" fmla="*/ 1416908 w 4349578"/>
              <a:gd name="connsiteY34" fmla="*/ 383060 h 1556952"/>
              <a:gd name="connsiteX35" fmla="*/ 1626973 w 4349578"/>
              <a:gd name="connsiteY35" fmla="*/ 391298 h 1556952"/>
              <a:gd name="connsiteX36" fmla="*/ 1626973 w 4349578"/>
              <a:gd name="connsiteY36" fmla="*/ 399535 h 1556952"/>
              <a:gd name="connsiteX37" fmla="*/ 1651686 w 4349578"/>
              <a:gd name="connsiteY37" fmla="*/ 399535 h 1556952"/>
              <a:gd name="connsiteX38" fmla="*/ 1651686 w 4349578"/>
              <a:gd name="connsiteY38" fmla="*/ 416011 h 1556952"/>
              <a:gd name="connsiteX39" fmla="*/ 1668162 w 4349578"/>
              <a:gd name="connsiteY39" fmla="*/ 416011 h 1556952"/>
              <a:gd name="connsiteX40" fmla="*/ 1668162 w 4349578"/>
              <a:gd name="connsiteY40" fmla="*/ 432487 h 1556952"/>
              <a:gd name="connsiteX41" fmla="*/ 1680519 w 4349578"/>
              <a:gd name="connsiteY41" fmla="*/ 432487 h 1556952"/>
              <a:gd name="connsiteX42" fmla="*/ 1680519 w 4349578"/>
              <a:gd name="connsiteY42" fmla="*/ 448963 h 1556952"/>
              <a:gd name="connsiteX43" fmla="*/ 1791729 w 4349578"/>
              <a:gd name="connsiteY43" fmla="*/ 448963 h 1556952"/>
              <a:gd name="connsiteX44" fmla="*/ 1791729 w 4349578"/>
              <a:gd name="connsiteY44" fmla="*/ 461319 h 1556952"/>
              <a:gd name="connsiteX45" fmla="*/ 1861751 w 4349578"/>
              <a:gd name="connsiteY45" fmla="*/ 469557 h 1556952"/>
              <a:gd name="connsiteX46" fmla="*/ 1861751 w 4349578"/>
              <a:gd name="connsiteY46" fmla="*/ 498390 h 1556952"/>
              <a:gd name="connsiteX47" fmla="*/ 1878227 w 4349578"/>
              <a:gd name="connsiteY47" fmla="*/ 498390 h 1556952"/>
              <a:gd name="connsiteX48" fmla="*/ 1878227 w 4349578"/>
              <a:gd name="connsiteY48" fmla="*/ 510746 h 1556952"/>
              <a:gd name="connsiteX49" fmla="*/ 1907059 w 4349578"/>
              <a:gd name="connsiteY49" fmla="*/ 510746 h 1556952"/>
              <a:gd name="connsiteX50" fmla="*/ 1907059 w 4349578"/>
              <a:gd name="connsiteY50" fmla="*/ 576649 h 1556952"/>
              <a:gd name="connsiteX51" fmla="*/ 1931773 w 4349578"/>
              <a:gd name="connsiteY51" fmla="*/ 576649 h 1556952"/>
              <a:gd name="connsiteX52" fmla="*/ 1931773 w 4349578"/>
              <a:gd name="connsiteY52" fmla="*/ 601363 h 1556952"/>
              <a:gd name="connsiteX53" fmla="*/ 2063578 w 4349578"/>
              <a:gd name="connsiteY53" fmla="*/ 601363 h 1556952"/>
              <a:gd name="connsiteX54" fmla="*/ 2067697 w 4349578"/>
              <a:gd name="connsiteY54" fmla="*/ 613719 h 1556952"/>
              <a:gd name="connsiteX55" fmla="*/ 2096529 w 4349578"/>
              <a:gd name="connsiteY55" fmla="*/ 613719 h 1556952"/>
              <a:gd name="connsiteX56" fmla="*/ 2096529 w 4349578"/>
              <a:gd name="connsiteY56" fmla="*/ 630195 h 1556952"/>
              <a:gd name="connsiteX57" fmla="*/ 2162432 w 4349578"/>
              <a:gd name="connsiteY57" fmla="*/ 630195 h 1556952"/>
              <a:gd name="connsiteX58" fmla="*/ 2162432 w 4349578"/>
              <a:gd name="connsiteY58" fmla="*/ 654908 h 1556952"/>
              <a:gd name="connsiteX59" fmla="*/ 2195383 w 4349578"/>
              <a:gd name="connsiteY59" fmla="*/ 654908 h 1556952"/>
              <a:gd name="connsiteX60" fmla="*/ 2195383 w 4349578"/>
              <a:gd name="connsiteY60" fmla="*/ 675503 h 1556952"/>
              <a:gd name="connsiteX61" fmla="*/ 2343664 w 4349578"/>
              <a:gd name="connsiteY61" fmla="*/ 675503 h 1556952"/>
              <a:gd name="connsiteX62" fmla="*/ 2343664 w 4349578"/>
              <a:gd name="connsiteY62" fmla="*/ 724930 h 1556952"/>
              <a:gd name="connsiteX63" fmla="*/ 2372497 w 4349578"/>
              <a:gd name="connsiteY63" fmla="*/ 724930 h 1556952"/>
              <a:gd name="connsiteX64" fmla="*/ 2372497 w 4349578"/>
              <a:gd name="connsiteY64" fmla="*/ 778476 h 1556952"/>
              <a:gd name="connsiteX65" fmla="*/ 2384854 w 4349578"/>
              <a:gd name="connsiteY65" fmla="*/ 778476 h 1556952"/>
              <a:gd name="connsiteX66" fmla="*/ 2384854 w 4349578"/>
              <a:gd name="connsiteY66" fmla="*/ 794952 h 1556952"/>
              <a:gd name="connsiteX67" fmla="*/ 2438400 w 4349578"/>
              <a:gd name="connsiteY67" fmla="*/ 794952 h 1556952"/>
              <a:gd name="connsiteX68" fmla="*/ 2442519 w 4349578"/>
              <a:gd name="connsiteY68" fmla="*/ 807308 h 1556952"/>
              <a:gd name="connsiteX69" fmla="*/ 2590800 w 4349578"/>
              <a:gd name="connsiteY69" fmla="*/ 807308 h 1556952"/>
              <a:gd name="connsiteX70" fmla="*/ 2590800 w 4349578"/>
              <a:gd name="connsiteY70" fmla="*/ 873211 h 1556952"/>
              <a:gd name="connsiteX71" fmla="*/ 2710248 w 4349578"/>
              <a:gd name="connsiteY71" fmla="*/ 873211 h 1556952"/>
              <a:gd name="connsiteX72" fmla="*/ 2710248 w 4349578"/>
              <a:gd name="connsiteY72" fmla="*/ 885568 h 1556952"/>
              <a:gd name="connsiteX73" fmla="*/ 2792627 w 4349578"/>
              <a:gd name="connsiteY73" fmla="*/ 885568 h 1556952"/>
              <a:gd name="connsiteX74" fmla="*/ 2792627 w 4349578"/>
              <a:gd name="connsiteY74" fmla="*/ 906163 h 1556952"/>
              <a:gd name="connsiteX75" fmla="*/ 2829697 w 4349578"/>
              <a:gd name="connsiteY75" fmla="*/ 906163 h 1556952"/>
              <a:gd name="connsiteX76" fmla="*/ 2829697 w 4349578"/>
              <a:gd name="connsiteY76" fmla="*/ 951471 h 1556952"/>
              <a:gd name="connsiteX77" fmla="*/ 2990335 w 4349578"/>
              <a:gd name="connsiteY77" fmla="*/ 951471 h 1556952"/>
              <a:gd name="connsiteX78" fmla="*/ 2990335 w 4349578"/>
              <a:gd name="connsiteY78" fmla="*/ 976184 h 1556952"/>
              <a:gd name="connsiteX79" fmla="*/ 3134497 w 4349578"/>
              <a:gd name="connsiteY79" fmla="*/ 976184 h 1556952"/>
              <a:gd name="connsiteX80" fmla="*/ 3175686 w 4349578"/>
              <a:gd name="connsiteY80" fmla="*/ 972065 h 1556952"/>
              <a:gd name="connsiteX81" fmla="*/ 3171567 w 4349578"/>
              <a:gd name="connsiteY81" fmla="*/ 972065 h 1556952"/>
              <a:gd name="connsiteX82" fmla="*/ 3171567 w 4349578"/>
              <a:gd name="connsiteY82" fmla="*/ 1000898 h 1556952"/>
              <a:gd name="connsiteX83" fmla="*/ 3418702 w 4349578"/>
              <a:gd name="connsiteY83" fmla="*/ 1000898 h 1556952"/>
              <a:gd name="connsiteX84" fmla="*/ 3418702 w 4349578"/>
              <a:gd name="connsiteY84" fmla="*/ 1042087 h 1556952"/>
              <a:gd name="connsiteX85" fmla="*/ 3558746 w 4349578"/>
              <a:gd name="connsiteY85" fmla="*/ 1042087 h 1556952"/>
              <a:gd name="connsiteX86" fmla="*/ 3558746 w 4349578"/>
              <a:gd name="connsiteY86" fmla="*/ 1079157 h 1556952"/>
              <a:gd name="connsiteX87" fmla="*/ 3678194 w 4349578"/>
              <a:gd name="connsiteY87" fmla="*/ 1079157 h 1556952"/>
              <a:gd name="connsiteX88" fmla="*/ 3678194 w 4349578"/>
              <a:gd name="connsiteY88" fmla="*/ 1140941 h 1556952"/>
              <a:gd name="connsiteX89" fmla="*/ 3735859 w 4349578"/>
              <a:gd name="connsiteY89" fmla="*/ 1140941 h 1556952"/>
              <a:gd name="connsiteX90" fmla="*/ 4015946 w 4349578"/>
              <a:gd name="connsiteY90" fmla="*/ 1140941 h 1556952"/>
              <a:gd name="connsiteX91" fmla="*/ 4013565 w 4349578"/>
              <a:gd name="connsiteY91" fmla="*/ 1253439 h 1556952"/>
              <a:gd name="connsiteX92" fmla="*/ 4036540 w 4349578"/>
              <a:gd name="connsiteY92" fmla="*/ 1252152 h 1556952"/>
              <a:gd name="connsiteX93" fmla="*/ 4036540 w 4349578"/>
              <a:gd name="connsiteY93" fmla="*/ 1334530 h 1556952"/>
              <a:gd name="connsiteX94" fmla="*/ 4184821 w 4349578"/>
              <a:gd name="connsiteY94" fmla="*/ 1334530 h 1556952"/>
              <a:gd name="connsiteX95" fmla="*/ 4184821 w 4349578"/>
              <a:gd name="connsiteY95" fmla="*/ 1556952 h 1556952"/>
              <a:gd name="connsiteX96" fmla="*/ 4349578 w 4349578"/>
              <a:gd name="connsiteY96" fmla="*/ 1556952 h 155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349578" h="1556952">
                <a:moveTo>
                  <a:pt x="0" y="0"/>
                </a:moveTo>
                <a:lnTo>
                  <a:pt x="243016" y="0"/>
                </a:lnTo>
                <a:lnTo>
                  <a:pt x="243016" y="28833"/>
                </a:lnTo>
                <a:lnTo>
                  <a:pt x="284205" y="28833"/>
                </a:lnTo>
                <a:lnTo>
                  <a:pt x="280086" y="32952"/>
                </a:lnTo>
                <a:lnTo>
                  <a:pt x="453081" y="32952"/>
                </a:lnTo>
                <a:lnTo>
                  <a:pt x="453081" y="45308"/>
                </a:lnTo>
                <a:lnTo>
                  <a:pt x="708454" y="45308"/>
                </a:lnTo>
                <a:lnTo>
                  <a:pt x="708454" y="70022"/>
                </a:lnTo>
                <a:lnTo>
                  <a:pt x="729048" y="70022"/>
                </a:lnTo>
                <a:lnTo>
                  <a:pt x="729048" y="90617"/>
                </a:lnTo>
                <a:lnTo>
                  <a:pt x="914400" y="90617"/>
                </a:lnTo>
                <a:lnTo>
                  <a:pt x="914400" y="135925"/>
                </a:lnTo>
                <a:lnTo>
                  <a:pt x="943232" y="135925"/>
                </a:lnTo>
                <a:lnTo>
                  <a:pt x="943232" y="164757"/>
                </a:lnTo>
                <a:lnTo>
                  <a:pt x="955589" y="164757"/>
                </a:lnTo>
                <a:lnTo>
                  <a:pt x="955589" y="205946"/>
                </a:lnTo>
                <a:lnTo>
                  <a:pt x="996778" y="205946"/>
                </a:lnTo>
                <a:lnTo>
                  <a:pt x="996778" y="218303"/>
                </a:lnTo>
                <a:lnTo>
                  <a:pt x="1107989" y="210065"/>
                </a:lnTo>
                <a:lnTo>
                  <a:pt x="1107989" y="230660"/>
                </a:lnTo>
                <a:lnTo>
                  <a:pt x="1157416" y="230660"/>
                </a:lnTo>
                <a:lnTo>
                  <a:pt x="1157416" y="251254"/>
                </a:lnTo>
                <a:lnTo>
                  <a:pt x="1173892" y="251254"/>
                </a:lnTo>
                <a:lnTo>
                  <a:pt x="1173892" y="275968"/>
                </a:lnTo>
                <a:lnTo>
                  <a:pt x="1190367" y="275968"/>
                </a:lnTo>
                <a:lnTo>
                  <a:pt x="1190367" y="308919"/>
                </a:lnTo>
                <a:lnTo>
                  <a:pt x="1223319" y="308919"/>
                </a:lnTo>
                <a:lnTo>
                  <a:pt x="1223319" y="337752"/>
                </a:lnTo>
                <a:lnTo>
                  <a:pt x="1235675" y="337752"/>
                </a:lnTo>
                <a:lnTo>
                  <a:pt x="1235675" y="362465"/>
                </a:lnTo>
                <a:lnTo>
                  <a:pt x="1363362" y="362465"/>
                </a:lnTo>
                <a:lnTo>
                  <a:pt x="1363362" y="370703"/>
                </a:lnTo>
                <a:lnTo>
                  <a:pt x="1404551" y="370703"/>
                </a:lnTo>
                <a:lnTo>
                  <a:pt x="1416908" y="383060"/>
                </a:lnTo>
                <a:lnTo>
                  <a:pt x="1626973" y="391298"/>
                </a:lnTo>
                <a:lnTo>
                  <a:pt x="1626973" y="399535"/>
                </a:lnTo>
                <a:lnTo>
                  <a:pt x="1651686" y="399535"/>
                </a:lnTo>
                <a:lnTo>
                  <a:pt x="1651686" y="416011"/>
                </a:lnTo>
                <a:lnTo>
                  <a:pt x="1668162" y="416011"/>
                </a:lnTo>
                <a:lnTo>
                  <a:pt x="1668162" y="432487"/>
                </a:lnTo>
                <a:lnTo>
                  <a:pt x="1680519" y="432487"/>
                </a:lnTo>
                <a:lnTo>
                  <a:pt x="1680519" y="448963"/>
                </a:lnTo>
                <a:lnTo>
                  <a:pt x="1791729" y="448963"/>
                </a:lnTo>
                <a:lnTo>
                  <a:pt x="1791729" y="461319"/>
                </a:lnTo>
                <a:lnTo>
                  <a:pt x="1861751" y="469557"/>
                </a:lnTo>
                <a:lnTo>
                  <a:pt x="1861751" y="498390"/>
                </a:lnTo>
                <a:lnTo>
                  <a:pt x="1878227" y="498390"/>
                </a:lnTo>
                <a:lnTo>
                  <a:pt x="1878227" y="510746"/>
                </a:lnTo>
                <a:lnTo>
                  <a:pt x="1907059" y="510746"/>
                </a:lnTo>
                <a:lnTo>
                  <a:pt x="1907059" y="576649"/>
                </a:lnTo>
                <a:lnTo>
                  <a:pt x="1931773" y="576649"/>
                </a:lnTo>
                <a:lnTo>
                  <a:pt x="1931773" y="601363"/>
                </a:lnTo>
                <a:lnTo>
                  <a:pt x="2063578" y="601363"/>
                </a:lnTo>
                <a:lnTo>
                  <a:pt x="2067697" y="613719"/>
                </a:lnTo>
                <a:lnTo>
                  <a:pt x="2096529" y="613719"/>
                </a:lnTo>
                <a:lnTo>
                  <a:pt x="2096529" y="630195"/>
                </a:lnTo>
                <a:lnTo>
                  <a:pt x="2162432" y="630195"/>
                </a:lnTo>
                <a:lnTo>
                  <a:pt x="2162432" y="654908"/>
                </a:lnTo>
                <a:lnTo>
                  <a:pt x="2195383" y="654908"/>
                </a:lnTo>
                <a:lnTo>
                  <a:pt x="2195383" y="675503"/>
                </a:lnTo>
                <a:lnTo>
                  <a:pt x="2343664" y="675503"/>
                </a:lnTo>
                <a:lnTo>
                  <a:pt x="2343664" y="724930"/>
                </a:lnTo>
                <a:lnTo>
                  <a:pt x="2372497" y="724930"/>
                </a:lnTo>
                <a:lnTo>
                  <a:pt x="2372497" y="778476"/>
                </a:lnTo>
                <a:lnTo>
                  <a:pt x="2384854" y="778476"/>
                </a:lnTo>
                <a:lnTo>
                  <a:pt x="2384854" y="794952"/>
                </a:lnTo>
                <a:lnTo>
                  <a:pt x="2438400" y="794952"/>
                </a:lnTo>
                <a:lnTo>
                  <a:pt x="2442519" y="807308"/>
                </a:lnTo>
                <a:lnTo>
                  <a:pt x="2590800" y="807308"/>
                </a:lnTo>
                <a:lnTo>
                  <a:pt x="2590800" y="873211"/>
                </a:lnTo>
                <a:lnTo>
                  <a:pt x="2710248" y="873211"/>
                </a:lnTo>
                <a:lnTo>
                  <a:pt x="2710248" y="885568"/>
                </a:lnTo>
                <a:lnTo>
                  <a:pt x="2792627" y="885568"/>
                </a:lnTo>
                <a:lnTo>
                  <a:pt x="2792627" y="906163"/>
                </a:lnTo>
                <a:lnTo>
                  <a:pt x="2829697" y="906163"/>
                </a:lnTo>
                <a:lnTo>
                  <a:pt x="2829697" y="951471"/>
                </a:lnTo>
                <a:lnTo>
                  <a:pt x="2990335" y="951471"/>
                </a:lnTo>
                <a:lnTo>
                  <a:pt x="2990335" y="976184"/>
                </a:lnTo>
                <a:lnTo>
                  <a:pt x="3134497" y="976184"/>
                </a:lnTo>
                <a:lnTo>
                  <a:pt x="3175686" y="972065"/>
                </a:lnTo>
                <a:lnTo>
                  <a:pt x="3171567" y="972065"/>
                </a:lnTo>
                <a:lnTo>
                  <a:pt x="3171567" y="1000898"/>
                </a:lnTo>
                <a:lnTo>
                  <a:pt x="3418702" y="1000898"/>
                </a:lnTo>
                <a:lnTo>
                  <a:pt x="3418702" y="1042087"/>
                </a:lnTo>
                <a:lnTo>
                  <a:pt x="3558746" y="1042087"/>
                </a:lnTo>
                <a:lnTo>
                  <a:pt x="3558746" y="1079157"/>
                </a:lnTo>
                <a:lnTo>
                  <a:pt x="3678194" y="1079157"/>
                </a:lnTo>
                <a:lnTo>
                  <a:pt x="3678194" y="1140941"/>
                </a:lnTo>
                <a:lnTo>
                  <a:pt x="3735859" y="1140941"/>
                </a:lnTo>
                <a:lnTo>
                  <a:pt x="4015946" y="1140941"/>
                </a:lnTo>
                <a:cubicBezTo>
                  <a:pt x="4015152" y="1180028"/>
                  <a:pt x="4014359" y="1214352"/>
                  <a:pt x="4013565" y="1253439"/>
                </a:cubicBezTo>
                <a:lnTo>
                  <a:pt x="4036540" y="1252152"/>
                </a:lnTo>
                <a:lnTo>
                  <a:pt x="4036540" y="1334530"/>
                </a:lnTo>
                <a:lnTo>
                  <a:pt x="4184821" y="1334530"/>
                </a:lnTo>
                <a:lnTo>
                  <a:pt x="4184821" y="1556952"/>
                </a:lnTo>
                <a:lnTo>
                  <a:pt x="4349578" y="1556952"/>
                </a:lnTo>
              </a:path>
            </a:pathLst>
          </a:custGeom>
          <a:noFill/>
          <a:ln w="28575">
            <a:solidFill>
              <a:schemeClr val="accent1"/>
            </a:solidFill>
            <a:miter lim="800000"/>
            <a:headEnd/>
            <a:tailEnd/>
          </a:ln>
        </p:spPr>
        <p:txBody>
          <a:bodyPr rtlCol="0" anchor="ctr"/>
          <a:lstStyle/>
          <a:p>
            <a:pPr algn="ctr"/>
            <a:endParaRPr lang="en-US" dirty="0"/>
          </a:p>
        </p:txBody>
      </p:sp>
      <p:sp>
        <p:nvSpPr>
          <p:cNvPr id="5" name="TextBox 4">
            <a:extLst>
              <a:ext uri="{FF2B5EF4-FFF2-40B4-BE49-F238E27FC236}">
                <a16:creationId xmlns:a16="http://schemas.microsoft.com/office/drawing/2014/main" xmlns="" id="{CF5677BB-9E12-6EE4-7321-12D026FF5AC9}"/>
              </a:ext>
            </a:extLst>
          </p:cNvPr>
          <p:cNvSpPr txBox="1"/>
          <p:nvPr/>
        </p:nvSpPr>
        <p:spPr bwMode="auto">
          <a:xfrm>
            <a:off x="2429150" y="1520441"/>
            <a:ext cx="1472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ex19del</a:t>
            </a:r>
            <a:endParaRPr kumimoji="0" lang="en-US" sz="1800" b="1" i="1"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F1A37209-FC23-4846-F3BF-7E372BA030E6}"/>
              </a:ext>
            </a:extLst>
          </p:cNvPr>
          <p:cNvSpPr txBox="1"/>
          <p:nvPr/>
        </p:nvSpPr>
        <p:spPr bwMode="auto">
          <a:xfrm>
            <a:off x="8308285" y="1520441"/>
            <a:ext cx="1884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ex21.L858R</a:t>
            </a:r>
            <a:endPar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xmlns="" id="{7EBE2F4F-A3E9-3642-F2B9-A6DD99ECA6E2}"/>
              </a:ext>
            </a:extLst>
          </p:cNvPr>
          <p:cNvGrpSpPr/>
          <p:nvPr/>
        </p:nvGrpSpPr>
        <p:grpSpPr>
          <a:xfrm>
            <a:off x="1587781" y="1885808"/>
            <a:ext cx="4382288" cy="861774"/>
            <a:chOff x="8541469" y="1128944"/>
            <a:chExt cx="4393156" cy="861774"/>
          </a:xfrm>
          <a:solidFill>
            <a:schemeClr val="tx1"/>
          </a:solidFill>
        </p:grpSpPr>
        <p:sp>
          <p:nvSpPr>
            <p:cNvPr id="9" name="TextBox 62">
              <a:extLst>
                <a:ext uri="{FF2B5EF4-FFF2-40B4-BE49-F238E27FC236}">
                  <a16:creationId xmlns:a16="http://schemas.microsoft.com/office/drawing/2014/main" xmlns="" id="{5FDEFB97-1FB4-59CB-A78B-5D6F85712CBF}"/>
                </a:ext>
              </a:extLst>
            </p:cNvPr>
            <p:cNvSpPr txBox="1">
              <a:spLocks noChangeArrowheads="1"/>
            </p:cNvSpPr>
            <p:nvPr/>
          </p:nvSpPr>
          <p:spPr bwMode="auto">
            <a:xfrm>
              <a:off x="8760156" y="1498938"/>
              <a:ext cx="3537007" cy="483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Osimertinib (n = 175)  </a:t>
              </a:r>
            </a:p>
            <a:p>
              <a:pPr marL="0" marR="0" lvl="0" indent="0" algn="l"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Erlotinib or gefitinib (n = 174)</a:t>
              </a:r>
            </a:p>
          </p:txBody>
        </p:sp>
        <p:sp>
          <p:nvSpPr>
            <p:cNvPr id="10" name="TextBox 66">
              <a:extLst>
                <a:ext uri="{FF2B5EF4-FFF2-40B4-BE49-F238E27FC236}">
                  <a16:creationId xmlns:a16="http://schemas.microsoft.com/office/drawing/2014/main" xmlns="" id="{29377C30-79B9-B4B5-28EB-185EC0A797B4}"/>
                </a:ext>
              </a:extLst>
            </p:cNvPr>
            <p:cNvSpPr txBox="1">
              <a:spLocks noChangeArrowheads="1"/>
            </p:cNvSpPr>
            <p:nvPr/>
          </p:nvSpPr>
          <p:spPr bwMode="auto">
            <a:xfrm>
              <a:off x="11288705" y="1128944"/>
              <a:ext cx="1645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Median PFS, </a:t>
              </a:r>
            </a:p>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Mo (95% CI)</a:t>
              </a:r>
              <a:b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21.4 (16.5-24.3)</a:t>
              </a:r>
            </a:p>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11.0 (9.7-12.6)</a:t>
              </a:r>
            </a:p>
          </p:txBody>
        </p:sp>
        <p:cxnSp>
          <p:nvCxnSpPr>
            <p:cNvPr id="18" name="Straight Connector 3">
              <a:extLst>
                <a:ext uri="{FF2B5EF4-FFF2-40B4-BE49-F238E27FC236}">
                  <a16:creationId xmlns:a16="http://schemas.microsoft.com/office/drawing/2014/main" xmlns="" id="{B1C87BA4-93A9-71DB-6BC5-1EF6AFFFB9B4}"/>
                </a:ext>
              </a:extLst>
            </p:cNvPr>
            <p:cNvCxnSpPr>
              <a:cxnSpLocks noChangeShapeType="1"/>
            </p:cNvCxnSpPr>
            <p:nvPr/>
          </p:nvCxnSpPr>
          <p:spPr bwMode="auto">
            <a:xfrm>
              <a:off x="8541469" y="1636668"/>
              <a:ext cx="258763" cy="0"/>
            </a:xfrm>
            <a:prstGeom prst="line">
              <a:avLst/>
            </a:prstGeom>
            <a:grpFill/>
            <a:ln w="28575" algn="ctr">
              <a:solidFill>
                <a:schemeClr val="accent1"/>
              </a:solidFill>
              <a:round/>
              <a:headEnd/>
              <a:tailEnd/>
            </a:ln>
            <a:extLst/>
          </p:spPr>
        </p:cxnSp>
        <p:cxnSp>
          <p:nvCxnSpPr>
            <p:cNvPr id="28" name="Straight Connector 27">
              <a:extLst>
                <a:ext uri="{FF2B5EF4-FFF2-40B4-BE49-F238E27FC236}">
                  <a16:creationId xmlns:a16="http://schemas.microsoft.com/office/drawing/2014/main" xmlns="" id="{198227D2-DBA8-95AB-E250-924E46058EE5}"/>
                </a:ext>
              </a:extLst>
            </p:cNvPr>
            <p:cNvCxnSpPr/>
            <p:nvPr/>
          </p:nvCxnSpPr>
          <p:spPr bwMode="auto">
            <a:xfrm>
              <a:off x="8545370" y="1818423"/>
              <a:ext cx="258763" cy="0"/>
            </a:xfrm>
            <a:prstGeom prst="line">
              <a:avLst/>
            </a:prstGeom>
            <a:grpFill/>
            <a:ln w="28575" cap="flat" cmpd="sng" algn="ctr">
              <a:solidFill>
                <a:schemeClr val="accent3"/>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xmlns="" id="{2BF8DCA7-14DF-5FB4-B8DD-A8BC8EED8341}"/>
              </a:ext>
            </a:extLst>
          </p:cNvPr>
          <p:cNvGrpSpPr/>
          <p:nvPr/>
        </p:nvGrpSpPr>
        <p:grpSpPr>
          <a:xfrm>
            <a:off x="7518946" y="1895573"/>
            <a:ext cx="4343878" cy="862780"/>
            <a:chOff x="8707444" y="1128383"/>
            <a:chExt cx="4354651" cy="862780"/>
          </a:xfrm>
          <a:solidFill>
            <a:schemeClr val="tx1"/>
          </a:solidFill>
        </p:grpSpPr>
        <p:sp>
          <p:nvSpPr>
            <p:cNvPr id="30" name="TextBox 62">
              <a:extLst>
                <a:ext uri="{FF2B5EF4-FFF2-40B4-BE49-F238E27FC236}">
                  <a16:creationId xmlns:a16="http://schemas.microsoft.com/office/drawing/2014/main" xmlns="" id="{1C5110B7-3FA7-9AD8-9741-5E16C77AFA41}"/>
                </a:ext>
              </a:extLst>
            </p:cNvPr>
            <p:cNvSpPr txBox="1">
              <a:spLocks noChangeArrowheads="1"/>
            </p:cNvSpPr>
            <p:nvPr/>
          </p:nvSpPr>
          <p:spPr bwMode="auto">
            <a:xfrm>
              <a:off x="8932127" y="1508082"/>
              <a:ext cx="3537007" cy="483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Osimertinib (n = 104)  </a:t>
              </a:r>
            </a:p>
            <a:p>
              <a:pPr marL="0" marR="0" lvl="0" indent="0" algn="l"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Erlotinib or gefitinib (n = 103)</a:t>
              </a:r>
            </a:p>
          </p:txBody>
        </p:sp>
        <p:sp>
          <p:nvSpPr>
            <p:cNvPr id="32" name="TextBox 66">
              <a:extLst>
                <a:ext uri="{FF2B5EF4-FFF2-40B4-BE49-F238E27FC236}">
                  <a16:creationId xmlns:a16="http://schemas.microsoft.com/office/drawing/2014/main" xmlns="" id="{631823B7-2560-CF49-0674-93650E35E37C}"/>
                </a:ext>
              </a:extLst>
            </p:cNvPr>
            <p:cNvSpPr txBox="1">
              <a:spLocks noChangeArrowheads="1"/>
            </p:cNvSpPr>
            <p:nvPr/>
          </p:nvSpPr>
          <p:spPr bwMode="auto">
            <a:xfrm>
              <a:off x="11416175" y="1128383"/>
              <a:ext cx="1645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Median PFS, </a:t>
              </a:r>
            </a:p>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Mo (95% CI)</a:t>
              </a:r>
              <a:b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14.4 (11.1-18.9)</a:t>
              </a:r>
            </a:p>
            <a:p>
              <a:pPr marL="0" marR="0" lvl="0" indent="0" algn="ctr" defTabSz="914400" rtl="0" eaLnBrk="0" fontAlgn="base" latinLnBrk="0" hangingPunct="0">
                <a:lnSpc>
                  <a:spcPts val="15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9.5 (</a:t>
              </a:r>
              <a:r>
                <a:rPr lang="en-US" altLang="en-US" sz="1600" b="0" dirty="0">
                  <a:solidFill>
                    <a:srgbClr val="000000"/>
                  </a:solidFill>
                  <a:latin typeface="Calibri" panose="020F0502020204030204" pitchFamily="34" charset="0"/>
                  <a:ea typeface="MS PGothic" panose="020B0600070205080204" pitchFamily="34" charset="-128"/>
                </a:rPr>
                <a:t>8.1</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-11.0)</a:t>
              </a:r>
            </a:p>
          </p:txBody>
        </p:sp>
        <p:cxnSp>
          <p:nvCxnSpPr>
            <p:cNvPr id="33" name="Straight Connector 3">
              <a:extLst>
                <a:ext uri="{FF2B5EF4-FFF2-40B4-BE49-F238E27FC236}">
                  <a16:creationId xmlns:a16="http://schemas.microsoft.com/office/drawing/2014/main" xmlns="" id="{BE27A38F-3392-F625-4B19-C3F0B6041005}"/>
                </a:ext>
              </a:extLst>
            </p:cNvPr>
            <p:cNvCxnSpPr>
              <a:cxnSpLocks noChangeShapeType="1"/>
            </p:cNvCxnSpPr>
            <p:nvPr/>
          </p:nvCxnSpPr>
          <p:spPr bwMode="auto">
            <a:xfrm>
              <a:off x="8707444" y="1626342"/>
              <a:ext cx="258763" cy="0"/>
            </a:xfrm>
            <a:prstGeom prst="line">
              <a:avLst/>
            </a:prstGeom>
            <a:grpFill/>
            <a:ln w="28575" algn="ctr">
              <a:solidFill>
                <a:schemeClr val="accent1"/>
              </a:solidFill>
              <a:round/>
              <a:headEnd/>
              <a:tailEnd/>
            </a:ln>
            <a:extLst/>
          </p:spPr>
        </p:cxnSp>
        <p:cxnSp>
          <p:nvCxnSpPr>
            <p:cNvPr id="34" name="Straight Connector 33">
              <a:extLst>
                <a:ext uri="{FF2B5EF4-FFF2-40B4-BE49-F238E27FC236}">
                  <a16:creationId xmlns:a16="http://schemas.microsoft.com/office/drawing/2014/main" xmlns="" id="{48332220-D105-8AD7-7329-1A915E1380E1}"/>
                </a:ext>
              </a:extLst>
            </p:cNvPr>
            <p:cNvCxnSpPr/>
            <p:nvPr/>
          </p:nvCxnSpPr>
          <p:spPr bwMode="auto">
            <a:xfrm>
              <a:off x="8707444" y="1825511"/>
              <a:ext cx="258763" cy="0"/>
            </a:xfrm>
            <a:prstGeom prst="line">
              <a:avLst/>
            </a:prstGeom>
            <a:grpFill/>
            <a:ln w="28575" cap="flat" cmpd="sng" algn="ctr">
              <a:solidFill>
                <a:schemeClr val="accent3"/>
              </a:solidFill>
              <a:prstDash val="solid"/>
              <a:round/>
              <a:headEnd type="none" w="med" len="med"/>
              <a:tailEnd type="none" w="med" len="med"/>
            </a:ln>
            <a:effectLst/>
          </p:spPr>
        </p:cxnSp>
      </p:grpSp>
      <p:sp>
        <p:nvSpPr>
          <p:cNvPr id="35" name="Rectangle 1">
            <a:extLst>
              <a:ext uri="{FF2B5EF4-FFF2-40B4-BE49-F238E27FC236}">
                <a16:creationId xmlns:a16="http://schemas.microsoft.com/office/drawing/2014/main" xmlns="" id="{5DB1B676-1980-6882-C413-11717DF00FD5}"/>
              </a:ext>
            </a:extLst>
          </p:cNvPr>
          <p:cNvSpPr>
            <a:spLocks noChangeArrowheads="1"/>
          </p:cNvSpPr>
          <p:nvPr/>
        </p:nvSpPr>
        <p:spPr bwMode="auto">
          <a:xfrm>
            <a:off x="1300572" y="4404860"/>
            <a:ext cx="2191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0.43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 0.32-0.56;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&lt;.001)</a:t>
            </a:r>
          </a:p>
        </p:txBody>
      </p:sp>
      <p:sp>
        <p:nvSpPr>
          <p:cNvPr id="36" name="Rectangle 1">
            <a:extLst>
              <a:ext uri="{FF2B5EF4-FFF2-40B4-BE49-F238E27FC236}">
                <a16:creationId xmlns:a16="http://schemas.microsoft.com/office/drawing/2014/main" xmlns="" id="{F08215FF-69E5-FD79-0566-80431C75BAFD}"/>
              </a:ext>
            </a:extLst>
          </p:cNvPr>
          <p:cNvSpPr>
            <a:spLocks noChangeArrowheads="1"/>
          </p:cNvSpPr>
          <p:nvPr/>
        </p:nvSpPr>
        <p:spPr bwMode="auto">
          <a:xfrm>
            <a:off x="7080869" y="4415563"/>
            <a:ext cx="2191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0.51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 0.36-0.71;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&lt;.001)</a:t>
            </a:r>
          </a:p>
        </p:txBody>
      </p:sp>
      <p:cxnSp>
        <p:nvCxnSpPr>
          <p:cNvPr id="37" name="Straight Connector 36">
            <a:extLst>
              <a:ext uri="{FF2B5EF4-FFF2-40B4-BE49-F238E27FC236}">
                <a16:creationId xmlns:a16="http://schemas.microsoft.com/office/drawing/2014/main" xmlns="" id="{BB916316-B6F6-7C02-098C-D191830ECB09}"/>
              </a:ext>
            </a:extLst>
          </p:cNvPr>
          <p:cNvCxnSpPr>
            <a:cxnSpLocks/>
          </p:cNvCxnSpPr>
          <p:nvPr/>
        </p:nvCxnSpPr>
        <p:spPr bwMode="auto">
          <a:xfrm>
            <a:off x="1277994" y="2781919"/>
            <a:ext cx="0" cy="2201973"/>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17A0E727-FACE-7B63-23AC-E5403BAAEDFF}"/>
              </a:ext>
            </a:extLst>
          </p:cNvPr>
          <p:cNvCxnSpPr/>
          <p:nvPr/>
        </p:nvCxnSpPr>
        <p:spPr bwMode="auto">
          <a:xfrm>
            <a:off x="1290327" y="4983892"/>
            <a:ext cx="4634467"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B9E37D96-DE12-235D-FED1-03CF8249DBA7}"/>
              </a:ext>
            </a:extLst>
          </p:cNvPr>
          <p:cNvCxnSpPr/>
          <p:nvPr/>
        </p:nvCxnSpPr>
        <p:spPr bwMode="auto">
          <a:xfrm>
            <a:off x="1190745" y="2790157"/>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04989762-8733-7490-C01D-73F20B05EF48}"/>
              </a:ext>
            </a:extLst>
          </p:cNvPr>
          <p:cNvCxnSpPr/>
          <p:nvPr/>
        </p:nvCxnSpPr>
        <p:spPr bwMode="auto">
          <a:xfrm>
            <a:off x="1190745" y="3222644"/>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673C220E-BEE0-B489-1D88-A7A0352C53E6}"/>
              </a:ext>
            </a:extLst>
          </p:cNvPr>
          <p:cNvCxnSpPr/>
          <p:nvPr/>
        </p:nvCxnSpPr>
        <p:spPr bwMode="auto">
          <a:xfrm>
            <a:off x="1190745" y="3667487"/>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1E60DF08-933C-C10E-BB62-AD55DC301C6E}"/>
              </a:ext>
            </a:extLst>
          </p:cNvPr>
          <p:cNvCxnSpPr/>
          <p:nvPr/>
        </p:nvCxnSpPr>
        <p:spPr bwMode="auto">
          <a:xfrm>
            <a:off x="1190745" y="4099973"/>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8E090851-22D6-4570-8A48-D83D663A29B6}"/>
              </a:ext>
            </a:extLst>
          </p:cNvPr>
          <p:cNvCxnSpPr/>
          <p:nvPr/>
        </p:nvCxnSpPr>
        <p:spPr bwMode="auto">
          <a:xfrm>
            <a:off x="1190745" y="4544816"/>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863A6C7F-C530-86F2-FAB5-806858DB8471}"/>
              </a:ext>
            </a:extLst>
          </p:cNvPr>
          <p:cNvCxnSpPr/>
          <p:nvPr/>
        </p:nvCxnSpPr>
        <p:spPr bwMode="auto">
          <a:xfrm>
            <a:off x="1190745" y="4985540"/>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450C9D4C-0D53-4812-6D51-1B74CD8BA1CB}"/>
              </a:ext>
            </a:extLst>
          </p:cNvPr>
          <p:cNvCxnSpPr>
            <a:cxnSpLocks/>
          </p:cNvCxnSpPr>
          <p:nvPr/>
        </p:nvCxnSpPr>
        <p:spPr bwMode="auto">
          <a:xfrm rot="16200000">
            <a:off x="1234265" y="5025980"/>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1502AB22-DE83-C4B0-357B-A4E08C74871C}"/>
              </a:ext>
            </a:extLst>
          </p:cNvPr>
          <p:cNvCxnSpPr>
            <a:cxnSpLocks/>
          </p:cNvCxnSpPr>
          <p:nvPr/>
        </p:nvCxnSpPr>
        <p:spPr bwMode="auto">
          <a:xfrm rot="16200000">
            <a:off x="1760183" y="5025980"/>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96D1D795-9BA2-D9F1-15D9-5981C178223A}"/>
              </a:ext>
            </a:extLst>
          </p:cNvPr>
          <p:cNvCxnSpPr>
            <a:cxnSpLocks/>
          </p:cNvCxnSpPr>
          <p:nvPr/>
        </p:nvCxnSpPr>
        <p:spPr bwMode="auto">
          <a:xfrm rot="16200000">
            <a:off x="2257340"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3D5FB284-63D6-093B-8FB3-C84566364BDF}"/>
              </a:ext>
            </a:extLst>
          </p:cNvPr>
          <p:cNvCxnSpPr>
            <a:cxnSpLocks/>
          </p:cNvCxnSpPr>
          <p:nvPr/>
        </p:nvCxnSpPr>
        <p:spPr bwMode="auto">
          <a:xfrm rot="16200000">
            <a:off x="2783257"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35C6E3D6-22B9-40D5-7E3C-3E46359B9909}"/>
              </a:ext>
            </a:extLst>
          </p:cNvPr>
          <p:cNvCxnSpPr>
            <a:cxnSpLocks/>
          </p:cNvCxnSpPr>
          <p:nvPr/>
        </p:nvCxnSpPr>
        <p:spPr bwMode="auto">
          <a:xfrm rot="16200000">
            <a:off x="3284521"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75DB8EDC-B445-D845-59EB-259839AE7476}"/>
              </a:ext>
            </a:extLst>
          </p:cNvPr>
          <p:cNvCxnSpPr>
            <a:cxnSpLocks/>
          </p:cNvCxnSpPr>
          <p:nvPr/>
        </p:nvCxnSpPr>
        <p:spPr bwMode="auto">
          <a:xfrm rot="16200000">
            <a:off x="3810439"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87462295-7F87-3F68-A74F-FA23AD7C1BAC}"/>
              </a:ext>
            </a:extLst>
          </p:cNvPr>
          <p:cNvCxnSpPr>
            <a:cxnSpLocks/>
          </p:cNvCxnSpPr>
          <p:nvPr/>
        </p:nvCxnSpPr>
        <p:spPr bwMode="auto">
          <a:xfrm rot="16200000">
            <a:off x="4307596"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A5FE0D19-4499-F957-DBCA-AF6D0DD4AF5F}"/>
              </a:ext>
            </a:extLst>
          </p:cNvPr>
          <p:cNvCxnSpPr>
            <a:cxnSpLocks/>
          </p:cNvCxnSpPr>
          <p:nvPr/>
        </p:nvCxnSpPr>
        <p:spPr bwMode="auto">
          <a:xfrm rot="16200000">
            <a:off x="4833514"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C5A467FF-A53C-BD47-CF28-A0D5E6351607}"/>
              </a:ext>
            </a:extLst>
          </p:cNvPr>
          <p:cNvCxnSpPr>
            <a:cxnSpLocks/>
          </p:cNvCxnSpPr>
          <p:nvPr/>
        </p:nvCxnSpPr>
        <p:spPr bwMode="auto">
          <a:xfrm rot="16200000">
            <a:off x="5342997"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055ADF59-6AF9-F692-0783-82679280C4C5}"/>
              </a:ext>
            </a:extLst>
          </p:cNvPr>
          <p:cNvCxnSpPr>
            <a:cxnSpLocks/>
          </p:cNvCxnSpPr>
          <p:nvPr/>
        </p:nvCxnSpPr>
        <p:spPr bwMode="auto">
          <a:xfrm rot="16200000">
            <a:off x="5868915" y="5025982"/>
            <a:ext cx="87471" cy="0"/>
          </a:xfrm>
          <a:prstGeom prst="line">
            <a:avLst/>
          </a:prstGeom>
          <a:noFill/>
          <a:ln w="28575" cap="flat" cmpd="sng" algn="ctr">
            <a:solidFill>
              <a:schemeClr val="bg1"/>
            </a:solidFill>
            <a:prstDash val="solid"/>
            <a:round/>
            <a:headEnd type="none" w="med" len="med"/>
            <a:tailEnd type="none" w="med" len="med"/>
          </a:ln>
          <a:effectLst/>
        </p:spPr>
      </p:cxnSp>
      <p:sp>
        <p:nvSpPr>
          <p:cNvPr id="55" name="TextBox 54">
            <a:extLst>
              <a:ext uri="{FF2B5EF4-FFF2-40B4-BE49-F238E27FC236}">
                <a16:creationId xmlns:a16="http://schemas.microsoft.com/office/drawing/2014/main" xmlns="" id="{4FA4C36E-767C-E636-FED3-A7AFA1402870}"/>
              </a:ext>
            </a:extLst>
          </p:cNvPr>
          <p:cNvSpPr txBox="1"/>
          <p:nvPr/>
        </p:nvSpPr>
        <p:spPr bwMode="auto">
          <a:xfrm>
            <a:off x="722440" y="2674197"/>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56" name="TextBox 55">
            <a:extLst>
              <a:ext uri="{FF2B5EF4-FFF2-40B4-BE49-F238E27FC236}">
                <a16:creationId xmlns:a16="http://schemas.microsoft.com/office/drawing/2014/main" xmlns="" id="{106825A4-73A9-0CD5-A806-66F1B7844F78}"/>
              </a:ext>
            </a:extLst>
          </p:cNvPr>
          <p:cNvSpPr txBox="1"/>
          <p:nvPr/>
        </p:nvSpPr>
        <p:spPr bwMode="auto">
          <a:xfrm>
            <a:off x="722440" y="3110802"/>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0.8</a:t>
            </a:r>
          </a:p>
        </p:txBody>
      </p:sp>
      <p:sp>
        <p:nvSpPr>
          <p:cNvPr id="57" name="TextBox 56">
            <a:extLst>
              <a:ext uri="{FF2B5EF4-FFF2-40B4-BE49-F238E27FC236}">
                <a16:creationId xmlns:a16="http://schemas.microsoft.com/office/drawing/2014/main" xmlns="" id="{6F72B555-7B3B-CFC9-211C-E74DEACD66BB}"/>
              </a:ext>
            </a:extLst>
          </p:cNvPr>
          <p:cNvSpPr txBox="1"/>
          <p:nvPr/>
        </p:nvSpPr>
        <p:spPr bwMode="auto">
          <a:xfrm>
            <a:off x="722440" y="3551526"/>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0.6</a:t>
            </a:r>
          </a:p>
        </p:txBody>
      </p:sp>
      <p:sp>
        <p:nvSpPr>
          <p:cNvPr id="58" name="TextBox 57">
            <a:extLst>
              <a:ext uri="{FF2B5EF4-FFF2-40B4-BE49-F238E27FC236}">
                <a16:creationId xmlns:a16="http://schemas.microsoft.com/office/drawing/2014/main" xmlns="" id="{CEC48642-723C-C2EE-9F2D-3FF0CDF83737}"/>
              </a:ext>
            </a:extLst>
          </p:cNvPr>
          <p:cNvSpPr txBox="1"/>
          <p:nvPr/>
        </p:nvSpPr>
        <p:spPr bwMode="auto">
          <a:xfrm>
            <a:off x="722440" y="3996369"/>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0.4</a:t>
            </a:r>
          </a:p>
        </p:txBody>
      </p:sp>
      <p:sp>
        <p:nvSpPr>
          <p:cNvPr id="59" name="TextBox 58">
            <a:extLst>
              <a:ext uri="{FF2B5EF4-FFF2-40B4-BE49-F238E27FC236}">
                <a16:creationId xmlns:a16="http://schemas.microsoft.com/office/drawing/2014/main" xmlns="" id="{413DFE48-FAD0-A196-F199-6BCC2340976E}"/>
              </a:ext>
            </a:extLst>
          </p:cNvPr>
          <p:cNvSpPr txBox="1"/>
          <p:nvPr/>
        </p:nvSpPr>
        <p:spPr bwMode="auto">
          <a:xfrm>
            <a:off x="722440" y="4432975"/>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a:t>
            </a:r>
          </a:p>
        </p:txBody>
      </p:sp>
      <p:sp>
        <p:nvSpPr>
          <p:cNvPr id="60" name="TextBox 59">
            <a:extLst>
              <a:ext uri="{FF2B5EF4-FFF2-40B4-BE49-F238E27FC236}">
                <a16:creationId xmlns:a16="http://schemas.microsoft.com/office/drawing/2014/main" xmlns="" id="{4E129280-1CF8-3B61-E460-3D810AEE50C9}"/>
              </a:ext>
            </a:extLst>
          </p:cNvPr>
          <p:cNvSpPr txBox="1"/>
          <p:nvPr/>
        </p:nvSpPr>
        <p:spPr bwMode="auto">
          <a:xfrm>
            <a:off x="722440" y="4869580"/>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1" name="TextBox 60">
            <a:extLst>
              <a:ext uri="{FF2B5EF4-FFF2-40B4-BE49-F238E27FC236}">
                <a16:creationId xmlns:a16="http://schemas.microsoft.com/office/drawing/2014/main" xmlns="" id="{FF64C8E6-E207-9A16-0313-5C682BA573DD}"/>
              </a:ext>
            </a:extLst>
          </p:cNvPr>
          <p:cNvSpPr txBox="1"/>
          <p:nvPr/>
        </p:nvSpPr>
        <p:spPr bwMode="auto">
          <a:xfrm rot="16200000">
            <a:off x="-565962" y="3778176"/>
            <a:ext cx="2560460" cy="21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Probability of PFS</a:t>
            </a:r>
          </a:p>
        </p:txBody>
      </p:sp>
      <p:grpSp>
        <p:nvGrpSpPr>
          <p:cNvPr id="62" name="Group 61">
            <a:extLst>
              <a:ext uri="{FF2B5EF4-FFF2-40B4-BE49-F238E27FC236}">
                <a16:creationId xmlns:a16="http://schemas.microsoft.com/office/drawing/2014/main" xmlns="" id="{7A64BD99-575D-F259-479C-C6C0E0B7F1F4}"/>
              </a:ext>
            </a:extLst>
          </p:cNvPr>
          <p:cNvGrpSpPr/>
          <p:nvPr/>
        </p:nvGrpSpPr>
        <p:grpSpPr>
          <a:xfrm>
            <a:off x="1435741" y="2720755"/>
            <a:ext cx="108874" cy="109144"/>
            <a:chOff x="2452222" y="2017636"/>
            <a:chExt cx="109144" cy="109144"/>
          </a:xfrm>
        </p:grpSpPr>
        <p:cxnSp>
          <p:nvCxnSpPr>
            <p:cNvPr id="63" name="Straight Connector 62">
              <a:extLst>
                <a:ext uri="{FF2B5EF4-FFF2-40B4-BE49-F238E27FC236}">
                  <a16:creationId xmlns:a16="http://schemas.microsoft.com/office/drawing/2014/main" xmlns="" id="{1C0B9868-C3CB-D25E-A4DA-00A22B130F68}"/>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7E366F65-A89E-160F-3F2C-908EE11F57CF}"/>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29" name="Group 128">
            <a:extLst>
              <a:ext uri="{FF2B5EF4-FFF2-40B4-BE49-F238E27FC236}">
                <a16:creationId xmlns:a16="http://schemas.microsoft.com/office/drawing/2014/main" xmlns="" id="{0A67BCBB-7655-5CE6-1253-0F7AEFAAB92F}"/>
              </a:ext>
            </a:extLst>
          </p:cNvPr>
          <p:cNvGrpSpPr/>
          <p:nvPr/>
        </p:nvGrpSpPr>
        <p:grpSpPr>
          <a:xfrm>
            <a:off x="1485624" y="2749330"/>
            <a:ext cx="108874" cy="109144"/>
            <a:chOff x="2452222" y="2017636"/>
            <a:chExt cx="109144" cy="109144"/>
          </a:xfrm>
        </p:grpSpPr>
        <p:cxnSp>
          <p:nvCxnSpPr>
            <p:cNvPr id="130" name="Straight Connector 129">
              <a:extLst>
                <a:ext uri="{FF2B5EF4-FFF2-40B4-BE49-F238E27FC236}">
                  <a16:creationId xmlns:a16="http://schemas.microsoft.com/office/drawing/2014/main" xmlns="" id="{40C3947B-2CD6-21B1-D014-8621157ADF6B}"/>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5583D34B-63B3-4B94-CA48-05533EF87EE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32" name="Group 131">
            <a:extLst>
              <a:ext uri="{FF2B5EF4-FFF2-40B4-BE49-F238E27FC236}">
                <a16:creationId xmlns:a16="http://schemas.microsoft.com/office/drawing/2014/main" xmlns="" id="{B93C5944-A689-4407-B2D5-7339DE9CC91B}"/>
              </a:ext>
            </a:extLst>
          </p:cNvPr>
          <p:cNvGrpSpPr/>
          <p:nvPr/>
        </p:nvGrpSpPr>
        <p:grpSpPr>
          <a:xfrm>
            <a:off x="1929816" y="2768380"/>
            <a:ext cx="108874" cy="109144"/>
            <a:chOff x="2452222" y="2017636"/>
            <a:chExt cx="109144" cy="109144"/>
          </a:xfrm>
        </p:grpSpPr>
        <p:cxnSp>
          <p:nvCxnSpPr>
            <p:cNvPr id="133" name="Straight Connector 132">
              <a:extLst>
                <a:ext uri="{FF2B5EF4-FFF2-40B4-BE49-F238E27FC236}">
                  <a16:creationId xmlns:a16="http://schemas.microsoft.com/office/drawing/2014/main" xmlns="" id="{E8BA6F8C-7D7C-3B03-59A9-FA54F7F68A0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A47CD3C7-A349-AEA3-58B5-78F8F21672C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35" name="Group 134">
            <a:extLst>
              <a:ext uri="{FF2B5EF4-FFF2-40B4-BE49-F238E27FC236}">
                <a16:creationId xmlns:a16="http://schemas.microsoft.com/office/drawing/2014/main" xmlns="" id="{79CC3738-9238-AA97-261D-391C03470EE5}"/>
              </a:ext>
            </a:extLst>
          </p:cNvPr>
          <p:cNvGrpSpPr/>
          <p:nvPr/>
        </p:nvGrpSpPr>
        <p:grpSpPr>
          <a:xfrm>
            <a:off x="1982074" y="2808861"/>
            <a:ext cx="108874" cy="109144"/>
            <a:chOff x="2452222" y="2017636"/>
            <a:chExt cx="109144" cy="109144"/>
          </a:xfrm>
        </p:grpSpPr>
        <p:cxnSp>
          <p:nvCxnSpPr>
            <p:cNvPr id="136" name="Straight Connector 135">
              <a:extLst>
                <a:ext uri="{FF2B5EF4-FFF2-40B4-BE49-F238E27FC236}">
                  <a16:creationId xmlns:a16="http://schemas.microsoft.com/office/drawing/2014/main" xmlns="" id="{2806A85C-5C9E-A8DA-DBE0-2D8C60A8BE52}"/>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72A80704-CD17-E5E2-8BD7-4FFA42C11E6B}"/>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38" name="Group 137">
            <a:extLst>
              <a:ext uri="{FF2B5EF4-FFF2-40B4-BE49-F238E27FC236}">
                <a16:creationId xmlns:a16="http://schemas.microsoft.com/office/drawing/2014/main" xmlns="" id="{E565D90C-1833-EE08-0443-6A8D1D492561}"/>
              </a:ext>
            </a:extLst>
          </p:cNvPr>
          <p:cNvGrpSpPr/>
          <p:nvPr/>
        </p:nvGrpSpPr>
        <p:grpSpPr>
          <a:xfrm>
            <a:off x="2160227" y="2861248"/>
            <a:ext cx="108874" cy="109144"/>
            <a:chOff x="2452222" y="2017636"/>
            <a:chExt cx="109144" cy="109144"/>
          </a:xfrm>
        </p:grpSpPr>
        <p:cxnSp>
          <p:nvCxnSpPr>
            <p:cNvPr id="139" name="Straight Connector 138">
              <a:extLst>
                <a:ext uri="{FF2B5EF4-FFF2-40B4-BE49-F238E27FC236}">
                  <a16:creationId xmlns:a16="http://schemas.microsoft.com/office/drawing/2014/main" xmlns="" id="{217F7292-E799-BDAE-0A35-CF0DDC3703B2}"/>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xmlns="" id="{C3CFA873-3345-A2DE-E6EF-87921FF1E7E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41" name="Group 140">
            <a:extLst>
              <a:ext uri="{FF2B5EF4-FFF2-40B4-BE49-F238E27FC236}">
                <a16:creationId xmlns:a16="http://schemas.microsoft.com/office/drawing/2014/main" xmlns="" id="{8A167143-F8B4-C98C-F46C-6DBB4FBFD123}"/>
              </a:ext>
            </a:extLst>
          </p:cNvPr>
          <p:cNvGrpSpPr/>
          <p:nvPr/>
        </p:nvGrpSpPr>
        <p:grpSpPr>
          <a:xfrm>
            <a:off x="3086616" y="3225579"/>
            <a:ext cx="108874" cy="109144"/>
            <a:chOff x="2452222" y="2017636"/>
            <a:chExt cx="109144" cy="109144"/>
          </a:xfrm>
        </p:grpSpPr>
        <p:cxnSp>
          <p:nvCxnSpPr>
            <p:cNvPr id="142" name="Straight Connector 141">
              <a:extLst>
                <a:ext uri="{FF2B5EF4-FFF2-40B4-BE49-F238E27FC236}">
                  <a16:creationId xmlns:a16="http://schemas.microsoft.com/office/drawing/2014/main" xmlns="" id="{29028295-509F-8C52-7AF7-76D2C2EC0AFA}"/>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5C96BC06-1486-2F39-5A8C-025AD8B6558E}"/>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44" name="Group 143">
            <a:extLst>
              <a:ext uri="{FF2B5EF4-FFF2-40B4-BE49-F238E27FC236}">
                <a16:creationId xmlns:a16="http://schemas.microsoft.com/office/drawing/2014/main" xmlns="" id="{8D0350CA-D3F5-6DB8-578E-461D8BA3BAF2}"/>
              </a:ext>
            </a:extLst>
          </p:cNvPr>
          <p:cNvGrpSpPr/>
          <p:nvPr/>
        </p:nvGrpSpPr>
        <p:grpSpPr>
          <a:xfrm>
            <a:off x="3359783" y="3356548"/>
            <a:ext cx="108874" cy="109144"/>
            <a:chOff x="2452222" y="2017636"/>
            <a:chExt cx="109144" cy="109144"/>
          </a:xfrm>
        </p:grpSpPr>
        <p:cxnSp>
          <p:nvCxnSpPr>
            <p:cNvPr id="145" name="Straight Connector 144">
              <a:extLst>
                <a:ext uri="{FF2B5EF4-FFF2-40B4-BE49-F238E27FC236}">
                  <a16:creationId xmlns:a16="http://schemas.microsoft.com/office/drawing/2014/main" xmlns="" id="{B414F751-D897-4750-F245-C3FDDDB3ED1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8356F82E-E01B-6794-ADAE-794F9EF38E66}"/>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47" name="Group 146">
            <a:extLst>
              <a:ext uri="{FF2B5EF4-FFF2-40B4-BE49-F238E27FC236}">
                <a16:creationId xmlns:a16="http://schemas.microsoft.com/office/drawing/2014/main" xmlns="" id="{E7B0C10E-A248-C4EA-5F39-878CF7F7267C}"/>
              </a:ext>
            </a:extLst>
          </p:cNvPr>
          <p:cNvGrpSpPr/>
          <p:nvPr/>
        </p:nvGrpSpPr>
        <p:grpSpPr>
          <a:xfrm>
            <a:off x="3566439" y="3427986"/>
            <a:ext cx="108874" cy="109144"/>
            <a:chOff x="2452222" y="2017636"/>
            <a:chExt cx="109144" cy="109144"/>
          </a:xfrm>
        </p:grpSpPr>
        <p:cxnSp>
          <p:nvCxnSpPr>
            <p:cNvPr id="148" name="Straight Connector 147">
              <a:extLst>
                <a:ext uri="{FF2B5EF4-FFF2-40B4-BE49-F238E27FC236}">
                  <a16:creationId xmlns:a16="http://schemas.microsoft.com/office/drawing/2014/main" xmlns="" id="{6F2D78BF-1F0A-BB93-3CB7-3B0E186106F3}"/>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002840BE-1B59-5180-0665-9926C9692878}"/>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50" name="Group 149">
            <a:extLst>
              <a:ext uri="{FF2B5EF4-FFF2-40B4-BE49-F238E27FC236}">
                <a16:creationId xmlns:a16="http://schemas.microsoft.com/office/drawing/2014/main" xmlns="" id="{B1FF811A-C059-976A-B09C-3655D25B72C7}"/>
              </a:ext>
            </a:extLst>
          </p:cNvPr>
          <p:cNvGrpSpPr/>
          <p:nvPr/>
        </p:nvGrpSpPr>
        <p:grpSpPr>
          <a:xfrm>
            <a:off x="3611571" y="3477993"/>
            <a:ext cx="108874" cy="109144"/>
            <a:chOff x="2452222" y="2017636"/>
            <a:chExt cx="109144" cy="109144"/>
          </a:xfrm>
        </p:grpSpPr>
        <p:cxnSp>
          <p:nvCxnSpPr>
            <p:cNvPr id="151" name="Straight Connector 150">
              <a:extLst>
                <a:ext uri="{FF2B5EF4-FFF2-40B4-BE49-F238E27FC236}">
                  <a16:creationId xmlns:a16="http://schemas.microsoft.com/office/drawing/2014/main" xmlns="" id="{BDA01EBD-48BF-346B-F059-24FB35EBE2E8}"/>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0AA4FCC9-9FD2-96F9-D947-63A883E72E51}"/>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53" name="Group 152">
            <a:extLst>
              <a:ext uri="{FF2B5EF4-FFF2-40B4-BE49-F238E27FC236}">
                <a16:creationId xmlns:a16="http://schemas.microsoft.com/office/drawing/2014/main" xmlns="" id="{B6D9D9EA-7C39-60CD-0875-5D0AF5879A20}"/>
              </a:ext>
            </a:extLst>
          </p:cNvPr>
          <p:cNvGrpSpPr/>
          <p:nvPr/>
        </p:nvGrpSpPr>
        <p:grpSpPr>
          <a:xfrm>
            <a:off x="3618697" y="3516093"/>
            <a:ext cx="108874" cy="109144"/>
            <a:chOff x="2452222" y="2017636"/>
            <a:chExt cx="109144" cy="109144"/>
          </a:xfrm>
        </p:grpSpPr>
        <p:cxnSp>
          <p:nvCxnSpPr>
            <p:cNvPr id="154" name="Straight Connector 153">
              <a:extLst>
                <a:ext uri="{FF2B5EF4-FFF2-40B4-BE49-F238E27FC236}">
                  <a16:creationId xmlns:a16="http://schemas.microsoft.com/office/drawing/2014/main" xmlns="" id="{BD932E3B-68A4-2C25-589A-12237230A390}"/>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2CA1C45B-7837-B417-CD05-0B09077B8EC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56" name="Group 155">
            <a:extLst>
              <a:ext uri="{FF2B5EF4-FFF2-40B4-BE49-F238E27FC236}">
                <a16:creationId xmlns:a16="http://schemas.microsoft.com/office/drawing/2014/main" xmlns="" id="{0065ECBD-ED70-82C7-75FF-651957632738}"/>
              </a:ext>
            </a:extLst>
          </p:cNvPr>
          <p:cNvGrpSpPr/>
          <p:nvPr/>
        </p:nvGrpSpPr>
        <p:grpSpPr>
          <a:xfrm>
            <a:off x="3794474" y="3539906"/>
            <a:ext cx="108874" cy="109144"/>
            <a:chOff x="2452222" y="2017636"/>
            <a:chExt cx="109144" cy="109144"/>
          </a:xfrm>
        </p:grpSpPr>
        <p:cxnSp>
          <p:nvCxnSpPr>
            <p:cNvPr id="157" name="Straight Connector 156">
              <a:extLst>
                <a:ext uri="{FF2B5EF4-FFF2-40B4-BE49-F238E27FC236}">
                  <a16:creationId xmlns:a16="http://schemas.microsoft.com/office/drawing/2014/main" xmlns="" id="{97E605C4-FC6F-64B7-52F6-8F47E02B5324}"/>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2D405739-4F17-EDCC-F543-F9884DCB3F79}"/>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59" name="Group 158">
            <a:extLst>
              <a:ext uri="{FF2B5EF4-FFF2-40B4-BE49-F238E27FC236}">
                <a16:creationId xmlns:a16="http://schemas.microsoft.com/office/drawing/2014/main" xmlns="" id="{857743F8-0B5A-3B5E-EC5E-94CFA0FA4A19}"/>
              </a:ext>
            </a:extLst>
          </p:cNvPr>
          <p:cNvGrpSpPr/>
          <p:nvPr/>
        </p:nvGrpSpPr>
        <p:grpSpPr>
          <a:xfrm>
            <a:off x="3858609" y="3544669"/>
            <a:ext cx="108874" cy="109144"/>
            <a:chOff x="2452222" y="2017636"/>
            <a:chExt cx="109144" cy="109144"/>
          </a:xfrm>
        </p:grpSpPr>
        <p:cxnSp>
          <p:nvCxnSpPr>
            <p:cNvPr id="160" name="Straight Connector 159">
              <a:extLst>
                <a:ext uri="{FF2B5EF4-FFF2-40B4-BE49-F238E27FC236}">
                  <a16:creationId xmlns:a16="http://schemas.microsoft.com/office/drawing/2014/main" xmlns="" id="{B6C5D760-C498-A75E-4026-A982205CB1E4}"/>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A89AAAE7-B2DD-8937-4095-9057E3ABC595}"/>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62" name="Group 161">
            <a:extLst>
              <a:ext uri="{FF2B5EF4-FFF2-40B4-BE49-F238E27FC236}">
                <a16:creationId xmlns:a16="http://schemas.microsoft.com/office/drawing/2014/main" xmlns="" id="{3E4DC8C6-0779-E9AD-DDB8-3CA10A0C9622}"/>
              </a:ext>
            </a:extLst>
          </p:cNvPr>
          <p:cNvGrpSpPr/>
          <p:nvPr/>
        </p:nvGrpSpPr>
        <p:grpSpPr>
          <a:xfrm>
            <a:off x="3851483" y="3599438"/>
            <a:ext cx="108874" cy="109144"/>
            <a:chOff x="2452222" y="2017636"/>
            <a:chExt cx="109144" cy="109144"/>
          </a:xfrm>
        </p:grpSpPr>
        <p:cxnSp>
          <p:nvCxnSpPr>
            <p:cNvPr id="163" name="Straight Connector 162">
              <a:extLst>
                <a:ext uri="{FF2B5EF4-FFF2-40B4-BE49-F238E27FC236}">
                  <a16:creationId xmlns:a16="http://schemas.microsoft.com/office/drawing/2014/main" xmlns="" id="{E7B53346-44D3-3DD4-7EE6-49336B902F58}"/>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13A31082-A4DE-A193-FE54-AC25421A6B3E}"/>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65" name="Group 164">
            <a:extLst>
              <a:ext uri="{FF2B5EF4-FFF2-40B4-BE49-F238E27FC236}">
                <a16:creationId xmlns:a16="http://schemas.microsoft.com/office/drawing/2014/main" xmlns="" id="{29BABEB9-E4B4-56A9-B4ED-142351465818}"/>
              </a:ext>
            </a:extLst>
          </p:cNvPr>
          <p:cNvGrpSpPr/>
          <p:nvPr/>
        </p:nvGrpSpPr>
        <p:grpSpPr>
          <a:xfrm>
            <a:off x="4039136" y="3630394"/>
            <a:ext cx="108874" cy="109144"/>
            <a:chOff x="2452222" y="2017636"/>
            <a:chExt cx="109144" cy="109144"/>
          </a:xfrm>
        </p:grpSpPr>
        <p:cxnSp>
          <p:nvCxnSpPr>
            <p:cNvPr id="166" name="Straight Connector 165">
              <a:extLst>
                <a:ext uri="{FF2B5EF4-FFF2-40B4-BE49-F238E27FC236}">
                  <a16:creationId xmlns:a16="http://schemas.microsoft.com/office/drawing/2014/main" xmlns="" id="{ED38BF17-4A61-E9A3-2D93-88CA5B5A7177}"/>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5BE41884-6E80-A59E-D4CB-50067233D445}"/>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xmlns="" id="{96E5D1EB-EACD-F8A7-3E5B-212427C14DD8}"/>
              </a:ext>
            </a:extLst>
          </p:cNvPr>
          <p:cNvGrpSpPr/>
          <p:nvPr/>
        </p:nvGrpSpPr>
        <p:grpSpPr>
          <a:xfrm>
            <a:off x="4081892" y="3678019"/>
            <a:ext cx="108874" cy="109144"/>
            <a:chOff x="2452222" y="2017636"/>
            <a:chExt cx="109144" cy="109144"/>
          </a:xfrm>
        </p:grpSpPr>
        <p:cxnSp>
          <p:nvCxnSpPr>
            <p:cNvPr id="169" name="Straight Connector 168">
              <a:extLst>
                <a:ext uri="{FF2B5EF4-FFF2-40B4-BE49-F238E27FC236}">
                  <a16:creationId xmlns:a16="http://schemas.microsoft.com/office/drawing/2014/main" xmlns="" id="{B72EDE8A-1BE9-309B-203A-3701100941AF}"/>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56F74085-9E8D-6297-D9EC-0A72D92C488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71" name="Group 170">
            <a:extLst>
              <a:ext uri="{FF2B5EF4-FFF2-40B4-BE49-F238E27FC236}">
                <a16:creationId xmlns:a16="http://schemas.microsoft.com/office/drawing/2014/main" xmlns="" id="{22741644-637E-5638-3EE0-EACB67E87B1F}"/>
              </a:ext>
            </a:extLst>
          </p:cNvPr>
          <p:cNvGrpSpPr/>
          <p:nvPr/>
        </p:nvGrpSpPr>
        <p:grpSpPr>
          <a:xfrm>
            <a:off x="4127023" y="3678019"/>
            <a:ext cx="108874" cy="109144"/>
            <a:chOff x="2452222" y="2017636"/>
            <a:chExt cx="109144" cy="109144"/>
          </a:xfrm>
        </p:grpSpPr>
        <p:cxnSp>
          <p:nvCxnSpPr>
            <p:cNvPr id="172" name="Straight Connector 171">
              <a:extLst>
                <a:ext uri="{FF2B5EF4-FFF2-40B4-BE49-F238E27FC236}">
                  <a16:creationId xmlns:a16="http://schemas.microsoft.com/office/drawing/2014/main" xmlns="" id="{3C1E489F-6E3C-6BD7-377E-DA125BA5FD0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9E9FE3B5-4FD6-BE08-8819-F9A161698E2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74" name="Group 173">
            <a:extLst>
              <a:ext uri="{FF2B5EF4-FFF2-40B4-BE49-F238E27FC236}">
                <a16:creationId xmlns:a16="http://schemas.microsoft.com/office/drawing/2014/main" xmlns="" id="{B8803D2E-D34E-0A03-6E9B-6672277F3ED4}"/>
              </a:ext>
            </a:extLst>
          </p:cNvPr>
          <p:cNvGrpSpPr/>
          <p:nvPr/>
        </p:nvGrpSpPr>
        <p:grpSpPr>
          <a:xfrm>
            <a:off x="4165029" y="3678019"/>
            <a:ext cx="108874" cy="109144"/>
            <a:chOff x="2452222" y="2017636"/>
            <a:chExt cx="109144" cy="109144"/>
          </a:xfrm>
        </p:grpSpPr>
        <p:cxnSp>
          <p:nvCxnSpPr>
            <p:cNvPr id="175" name="Straight Connector 174">
              <a:extLst>
                <a:ext uri="{FF2B5EF4-FFF2-40B4-BE49-F238E27FC236}">
                  <a16:creationId xmlns:a16="http://schemas.microsoft.com/office/drawing/2014/main" xmlns="" id="{B5218A45-6DE1-CA95-7704-DA687BAE49AE}"/>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B1D2CF3C-69D5-FAD5-A02E-AD52D8A5645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77" name="Group 176">
            <a:extLst>
              <a:ext uri="{FF2B5EF4-FFF2-40B4-BE49-F238E27FC236}">
                <a16:creationId xmlns:a16="http://schemas.microsoft.com/office/drawing/2014/main" xmlns="" id="{1EFF53FD-D08E-3641-DE42-3199061698E3}"/>
              </a:ext>
            </a:extLst>
          </p:cNvPr>
          <p:cNvGrpSpPr/>
          <p:nvPr/>
        </p:nvGrpSpPr>
        <p:grpSpPr>
          <a:xfrm>
            <a:off x="4276671" y="3694688"/>
            <a:ext cx="108874" cy="109144"/>
            <a:chOff x="2452222" y="2017636"/>
            <a:chExt cx="109144" cy="109144"/>
          </a:xfrm>
        </p:grpSpPr>
        <p:cxnSp>
          <p:nvCxnSpPr>
            <p:cNvPr id="178" name="Straight Connector 177">
              <a:extLst>
                <a:ext uri="{FF2B5EF4-FFF2-40B4-BE49-F238E27FC236}">
                  <a16:creationId xmlns:a16="http://schemas.microsoft.com/office/drawing/2014/main" xmlns="" id="{E3AAE4ED-4C8F-9B7D-054D-5D39F31A5A5C}"/>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BD354A95-EF5B-D639-81A4-0616751278D7}"/>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0" name="Group 179">
            <a:extLst>
              <a:ext uri="{FF2B5EF4-FFF2-40B4-BE49-F238E27FC236}">
                <a16:creationId xmlns:a16="http://schemas.microsoft.com/office/drawing/2014/main" xmlns="" id="{358B0208-2DCF-5868-BC8B-09B62A7CE594}"/>
              </a:ext>
            </a:extLst>
          </p:cNvPr>
          <p:cNvGrpSpPr/>
          <p:nvPr/>
        </p:nvGrpSpPr>
        <p:grpSpPr>
          <a:xfrm>
            <a:off x="4302575" y="3694688"/>
            <a:ext cx="108874" cy="109144"/>
            <a:chOff x="2452222" y="2017636"/>
            <a:chExt cx="109144" cy="109144"/>
          </a:xfrm>
        </p:grpSpPr>
        <p:cxnSp>
          <p:nvCxnSpPr>
            <p:cNvPr id="181" name="Straight Connector 180">
              <a:extLst>
                <a:ext uri="{FF2B5EF4-FFF2-40B4-BE49-F238E27FC236}">
                  <a16:creationId xmlns:a16="http://schemas.microsoft.com/office/drawing/2014/main" xmlns="" id="{6ECDCB3F-947A-6AFC-768D-DF1B9E7BC09B}"/>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E70F6BB7-8554-068B-25AF-2491A7E7167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3" name="Group 182">
            <a:extLst>
              <a:ext uri="{FF2B5EF4-FFF2-40B4-BE49-F238E27FC236}">
                <a16:creationId xmlns:a16="http://schemas.microsoft.com/office/drawing/2014/main" xmlns="" id="{2ECE9AB2-0789-1B43-6A10-683CEA5ACD3D}"/>
              </a:ext>
            </a:extLst>
          </p:cNvPr>
          <p:cNvGrpSpPr/>
          <p:nvPr/>
        </p:nvGrpSpPr>
        <p:grpSpPr>
          <a:xfrm>
            <a:off x="4322362" y="3694688"/>
            <a:ext cx="108874" cy="109144"/>
            <a:chOff x="2452222" y="2017636"/>
            <a:chExt cx="109144" cy="109144"/>
          </a:xfrm>
        </p:grpSpPr>
        <p:cxnSp>
          <p:nvCxnSpPr>
            <p:cNvPr id="184" name="Straight Connector 183">
              <a:extLst>
                <a:ext uri="{FF2B5EF4-FFF2-40B4-BE49-F238E27FC236}">
                  <a16:creationId xmlns:a16="http://schemas.microsoft.com/office/drawing/2014/main" xmlns="" id="{DEB365B7-1D43-1AE1-8FDE-7047C5103803}"/>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0CA1708F-294B-2390-5C95-152C4D268E7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6" name="Group 185">
            <a:extLst>
              <a:ext uri="{FF2B5EF4-FFF2-40B4-BE49-F238E27FC236}">
                <a16:creationId xmlns:a16="http://schemas.microsoft.com/office/drawing/2014/main" xmlns="" id="{44175252-32B2-EA1E-62D4-70D38073C257}"/>
              </a:ext>
            </a:extLst>
          </p:cNvPr>
          <p:cNvGrpSpPr/>
          <p:nvPr/>
        </p:nvGrpSpPr>
        <p:grpSpPr>
          <a:xfrm>
            <a:off x="4362184" y="3694688"/>
            <a:ext cx="108874" cy="109144"/>
            <a:chOff x="2452222" y="2017636"/>
            <a:chExt cx="109144" cy="109144"/>
          </a:xfrm>
        </p:grpSpPr>
        <p:cxnSp>
          <p:nvCxnSpPr>
            <p:cNvPr id="187" name="Straight Connector 186">
              <a:extLst>
                <a:ext uri="{FF2B5EF4-FFF2-40B4-BE49-F238E27FC236}">
                  <a16:creationId xmlns:a16="http://schemas.microsoft.com/office/drawing/2014/main" xmlns="" id="{BEBB8C0C-4447-3558-90CB-B2463F7FC656}"/>
                </a:ext>
              </a:extLst>
            </p:cNvPr>
            <p:cNvCxnSpPr/>
            <p:nvPr/>
          </p:nvCxnSpPr>
          <p:spPr bwMode="auto">
            <a:xfrm>
              <a:off x="2521641"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8A623F83-6D14-963F-DD57-D8551B23B67F}"/>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9" name="Group 188">
            <a:extLst>
              <a:ext uri="{FF2B5EF4-FFF2-40B4-BE49-F238E27FC236}">
                <a16:creationId xmlns:a16="http://schemas.microsoft.com/office/drawing/2014/main" xmlns="" id="{A678F07D-0BA0-989C-A2D3-DF8FF9E32554}"/>
              </a:ext>
            </a:extLst>
          </p:cNvPr>
          <p:cNvGrpSpPr/>
          <p:nvPr/>
        </p:nvGrpSpPr>
        <p:grpSpPr>
          <a:xfrm>
            <a:off x="4395438" y="3720882"/>
            <a:ext cx="108874" cy="109144"/>
            <a:chOff x="2452222" y="2017636"/>
            <a:chExt cx="109144" cy="109144"/>
          </a:xfrm>
        </p:grpSpPr>
        <p:cxnSp>
          <p:nvCxnSpPr>
            <p:cNvPr id="190" name="Straight Connector 189">
              <a:extLst>
                <a:ext uri="{FF2B5EF4-FFF2-40B4-BE49-F238E27FC236}">
                  <a16:creationId xmlns:a16="http://schemas.microsoft.com/office/drawing/2014/main" xmlns="" id="{2F37CC30-B6F1-3EF4-C82C-929589DF45FA}"/>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9B44B25A-31F4-7C7A-AF82-4D0D077DB868}"/>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95" name="Group 194">
            <a:extLst>
              <a:ext uri="{FF2B5EF4-FFF2-40B4-BE49-F238E27FC236}">
                <a16:creationId xmlns:a16="http://schemas.microsoft.com/office/drawing/2014/main" xmlns="" id="{9F779750-1D98-6B87-5331-D2F8A5066677}"/>
              </a:ext>
            </a:extLst>
          </p:cNvPr>
          <p:cNvGrpSpPr/>
          <p:nvPr/>
        </p:nvGrpSpPr>
        <p:grpSpPr>
          <a:xfrm>
            <a:off x="4530833" y="3720882"/>
            <a:ext cx="108874" cy="109144"/>
            <a:chOff x="2452222" y="2017636"/>
            <a:chExt cx="109144" cy="109144"/>
          </a:xfrm>
        </p:grpSpPr>
        <p:cxnSp>
          <p:nvCxnSpPr>
            <p:cNvPr id="196" name="Straight Connector 195">
              <a:extLst>
                <a:ext uri="{FF2B5EF4-FFF2-40B4-BE49-F238E27FC236}">
                  <a16:creationId xmlns:a16="http://schemas.microsoft.com/office/drawing/2014/main" xmlns="" id="{83E9E28E-08C8-DAFA-D5F8-5C44C1F7B23F}"/>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FB7000B1-18BB-E04F-1252-D45A58B2F0E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198" name="Group 197">
            <a:extLst>
              <a:ext uri="{FF2B5EF4-FFF2-40B4-BE49-F238E27FC236}">
                <a16:creationId xmlns:a16="http://schemas.microsoft.com/office/drawing/2014/main" xmlns="" id="{281336B8-62C7-A859-076F-7460EBD458D5}"/>
              </a:ext>
            </a:extLst>
          </p:cNvPr>
          <p:cNvGrpSpPr/>
          <p:nvPr/>
        </p:nvGrpSpPr>
        <p:grpSpPr>
          <a:xfrm>
            <a:off x="4573589" y="3720882"/>
            <a:ext cx="108874" cy="109144"/>
            <a:chOff x="2452222" y="2017636"/>
            <a:chExt cx="109144" cy="109144"/>
          </a:xfrm>
        </p:grpSpPr>
        <p:cxnSp>
          <p:nvCxnSpPr>
            <p:cNvPr id="199" name="Straight Connector 198">
              <a:extLst>
                <a:ext uri="{FF2B5EF4-FFF2-40B4-BE49-F238E27FC236}">
                  <a16:creationId xmlns:a16="http://schemas.microsoft.com/office/drawing/2014/main" xmlns="" id="{59168DB2-4894-34B8-B633-1A088E770D3C}"/>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23033655-EBCB-2A6C-ACAD-86F38FC479C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1" name="Group 200">
            <a:extLst>
              <a:ext uri="{FF2B5EF4-FFF2-40B4-BE49-F238E27FC236}">
                <a16:creationId xmlns:a16="http://schemas.microsoft.com/office/drawing/2014/main" xmlns="" id="{439A36EA-76AF-AC2C-585A-0ED1FD8F1DCF}"/>
              </a:ext>
            </a:extLst>
          </p:cNvPr>
          <p:cNvGrpSpPr/>
          <p:nvPr/>
        </p:nvGrpSpPr>
        <p:grpSpPr>
          <a:xfrm>
            <a:off x="4604469" y="3720882"/>
            <a:ext cx="108874" cy="109144"/>
            <a:chOff x="2452222" y="2017636"/>
            <a:chExt cx="109144" cy="109144"/>
          </a:xfrm>
        </p:grpSpPr>
        <p:cxnSp>
          <p:nvCxnSpPr>
            <p:cNvPr id="202" name="Straight Connector 201">
              <a:extLst>
                <a:ext uri="{FF2B5EF4-FFF2-40B4-BE49-F238E27FC236}">
                  <a16:creationId xmlns:a16="http://schemas.microsoft.com/office/drawing/2014/main" xmlns="" id="{EB9B7DC0-57A6-CD93-B971-EC52C3D8FE9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BDE92AD7-E734-4F2C-2193-0C3A45B11F3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4" name="Group 203">
            <a:extLst>
              <a:ext uri="{FF2B5EF4-FFF2-40B4-BE49-F238E27FC236}">
                <a16:creationId xmlns:a16="http://schemas.microsoft.com/office/drawing/2014/main" xmlns="" id="{12FA4A58-8FF8-D090-E283-D5C0F7E9607B}"/>
              </a:ext>
            </a:extLst>
          </p:cNvPr>
          <p:cNvGrpSpPr/>
          <p:nvPr/>
        </p:nvGrpSpPr>
        <p:grpSpPr>
          <a:xfrm>
            <a:off x="4699483" y="3761364"/>
            <a:ext cx="108874" cy="109144"/>
            <a:chOff x="2452222" y="2017636"/>
            <a:chExt cx="109144" cy="109144"/>
          </a:xfrm>
        </p:grpSpPr>
        <p:cxnSp>
          <p:nvCxnSpPr>
            <p:cNvPr id="205" name="Straight Connector 204">
              <a:extLst>
                <a:ext uri="{FF2B5EF4-FFF2-40B4-BE49-F238E27FC236}">
                  <a16:creationId xmlns:a16="http://schemas.microsoft.com/office/drawing/2014/main" xmlns="" id="{9AC43A6D-A68E-001E-DB61-85969670DEB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FC2B3018-17BE-6745-EB4C-4DAA64B7445B}"/>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7" name="Group 206">
            <a:extLst>
              <a:ext uri="{FF2B5EF4-FFF2-40B4-BE49-F238E27FC236}">
                <a16:creationId xmlns:a16="http://schemas.microsoft.com/office/drawing/2014/main" xmlns="" id="{B70B1E89-7D90-580A-FA6B-4B16251E665E}"/>
              </a:ext>
            </a:extLst>
          </p:cNvPr>
          <p:cNvGrpSpPr/>
          <p:nvPr/>
        </p:nvGrpSpPr>
        <p:grpSpPr>
          <a:xfrm>
            <a:off x="4737489" y="3761364"/>
            <a:ext cx="108874" cy="109144"/>
            <a:chOff x="2452222" y="2017636"/>
            <a:chExt cx="109144" cy="109144"/>
          </a:xfrm>
        </p:grpSpPr>
        <p:cxnSp>
          <p:nvCxnSpPr>
            <p:cNvPr id="208" name="Straight Connector 207">
              <a:extLst>
                <a:ext uri="{FF2B5EF4-FFF2-40B4-BE49-F238E27FC236}">
                  <a16:creationId xmlns:a16="http://schemas.microsoft.com/office/drawing/2014/main" xmlns="" id="{08B95320-8847-4190-959D-3B075C9191AE}"/>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2136707B-BFD8-7243-875E-7DE7120BBAD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0" name="Group 209">
            <a:extLst>
              <a:ext uri="{FF2B5EF4-FFF2-40B4-BE49-F238E27FC236}">
                <a16:creationId xmlns:a16="http://schemas.microsoft.com/office/drawing/2014/main" xmlns="" id="{C8FAA44C-1265-2805-C232-143D53A5AB86}"/>
              </a:ext>
            </a:extLst>
          </p:cNvPr>
          <p:cNvGrpSpPr/>
          <p:nvPr/>
        </p:nvGrpSpPr>
        <p:grpSpPr>
          <a:xfrm>
            <a:off x="4737489" y="3794701"/>
            <a:ext cx="108874" cy="109144"/>
            <a:chOff x="2452222" y="2017636"/>
            <a:chExt cx="109144" cy="109144"/>
          </a:xfrm>
        </p:grpSpPr>
        <p:cxnSp>
          <p:nvCxnSpPr>
            <p:cNvPr id="211" name="Straight Connector 210">
              <a:extLst>
                <a:ext uri="{FF2B5EF4-FFF2-40B4-BE49-F238E27FC236}">
                  <a16:creationId xmlns:a16="http://schemas.microsoft.com/office/drawing/2014/main" xmlns="" id="{6772F000-EF23-9047-A52E-E4861953E39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0C7C1680-F20D-DD5B-B16B-AC63FC3A6711}"/>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3" name="Group 212">
            <a:extLst>
              <a:ext uri="{FF2B5EF4-FFF2-40B4-BE49-F238E27FC236}">
                <a16:creationId xmlns:a16="http://schemas.microsoft.com/office/drawing/2014/main" xmlns="" id="{E286CD0A-C9AB-E7A0-AB5D-66AD2D4EF082}"/>
              </a:ext>
            </a:extLst>
          </p:cNvPr>
          <p:cNvGrpSpPr/>
          <p:nvPr/>
        </p:nvGrpSpPr>
        <p:grpSpPr>
          <a:xfrm>
            <a:off x="4787372" y="3794701"/>
            <a:ext cx="108874" cy="109144"/>
            <a:chOff x="2452222" y="2017636"/>
            <a:chExt cx="109144" cy="109144"/>
          </a:xfrm>
        </p:grpSpPr>
        <p:cxnSp>
          <p:nvCxnSpPr>
            <p:cNvPr id="214" name="Straight Connector 213">
              <a:extLst>
                <a:ext uri="{FF2B5EF4-FFF2-40B4-BE49-F238E27FC236}">
                  <a16:creationId xmlns:a16="http://schemas.microsoft.com/office/drawing/2014/main" xmlns="" id="{7DFD7571-42B0-499B-C19C-A0CEB75DD28B}"/>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E8E8FD6D-7FD0-9513-EF74-BB63F4E5529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xmlns="" id="{6E3C373F-4100-301C-D519-8AD28DDB5C1C}"/>
              </a:ext>
            </a:extLst>
          </p:cNvPr>
          <p:cNvGrpSpPr/>
          <p:nvPr/>
        </p:nvGrpSpPr>
        <p:grpSpPr>
          <a:xfrm>
            <a:off x="4830129" y="3794701"/>
            <a:ext cx="108874" cy="109144"/>
            <a:chOff x="2452222" y="2017636"/>
            <a:chExt cx="109144" cy="109144"/>
          </a:xfrm>
        </p:grpSpPr>
        <p:cxnSp>
          <p:nvCxnSpPr>
            <p:cNvPr id="217" name="Straight Connector 216">
              <a:extLst>
                <a:ext uri="{FF2B5EF4-FFF2-40B4-BE49-F238E27FC236}">
                  <a16:creationId xmlns:a16="http://schemas.microsoft.com/office/drawing/2014/main" xmlns="" id="{3991EDB9-C342-FFDC-F887-3A6BF0D5F489}"/>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0ED6BD55-7DED-8A42-698A-6847D4038F5B}"/>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9" name="Group 218">
            <a:extLst>
              <a:ext uri="{FF2B5EF4-FFF2-40B4-BE49-F238E27FC236}">
                <a16:creationId xmlns:a16="http://schemas.microsoft.com/office/drawing/2014/main" xmlns="" id="{B768B58E-AF52-F3D3-B313-39AADB4E94FA}"/>
              </a:ext>
            </a:extLst>
          </p:cNvPr>
          <p:cNvGrpSpPr/>
          <p:nvPr/>
        </p:nvGrpSpPr>
        <p:grpSpPr>
          <a:xfrm>
            <a:off x="4891889" y="3794701"/>
            <a:ext cx="108874" cy="109144"/>
            <a:chOff x="2452222" y="2017636"/>
            <a:chExt cx="109144" cy="109144"/>
          </a:xfrm>
        </p:grpSpPr>
        <p:cxnSp>
          <p:nvCxnSpPr>
            <p:cNvPr id="220" name="Straight Connector 219">
              <a:extLst>
                <a:ext uri="{FF2B5EF4-FFF2-40B4-BE49-F238E27FC236}">
                  <a16:creationId xmlns:a16="http://schemas.microsoft.com/office/drawing/2014/main" xmlns="" id="{18734A52-682F-5256-1B11-996DA466FCF2}"/>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C330050E-72E1-063C-7A09-363A964C8FE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22" name="Group 221">
            <a:extLst>
              <a:ext uri="{FF2B5EF4-FFF2-40B4-BE49-F238E27FC236}">
                <a16:creationId xmlns:a16="http://schemas.microsoft.com/office/drawing/2014/main" xmlns="" id="{FBD1488A-31B4-44F1-1767-4D64D3AE416F}"/>
              </a:ext>
            </a:extLst>
          </p:cNvPr>
          <p:cNvGrpSpPr/>
          <p:nvPr/>
        </p:nvGrpSpPr>
        <p:grpSpPr>
          <a:xfrm>
            <a:off x="5046288" y="3863757"/>
            <a:ext cx="108874" cy="109144"/>
            <a:chOff x="2452222" y="2017636"/>
            <a:chExt cx="109144" cy="109144"/>
          </a:xfrm>
        </p:grpSpPr>
        <p:cxnSp>
          <p:nvCxnSpPr>
            <p:cNvPr id="223" name="Straight Connector 222">
              <a:extLst>
                <a:ext uri="{FF2B5EF4-FFF2-40B4-BE49-F238E27FC236}">
                  <a16:creationId xmlns:a16="http://schemas.microsoft.com/office/drawing/2014/main" xmlns="" id="{75C4AA39-A7C5-C6A1-FCA1-7C7EA437F93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490C2362-7494-2B36-69B6-25BAC4B325D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25" name="Group 224">
            <a:extLst>
              <a:ext uri="{FF2B5EF4-FFF2-40B4-BE49-F238E27FC236}">
                <a16:creationId xmlns:a16="http://schemas.microsoft.com/office/drawing/2014/main" xmlns="" id="{2C50E869-86D2-BF9E-69EA-38A6CF8B4AD2}"/>
              </a:ext>
            </a:extLst>
          </p:cNvPr>
          <p:cNvGrpSpPr/>
          <p:nvPr/>
        </p:nvGrpSpPr>
        <p:grpSpPr>
          <a:xfrm>
            <a:off x="5112798" y="3863757"/>
            <a:ext cx="108874" cy="109144"/>
            <a:chOff x="2452222" y="2017636"/>
            <a:chExt cx="109144" cy="109144"/>
          </a:xfrm>
        </p:grpSpPr>
        <p:cxnSp>
          <p:nvCxnSpPr>
            <p:cNvPr id="226" name="Straight Connector 225">
              <a:extLst>
                <a:ext uri="{FF2B5EF4-FFF2-40B4-BE49-F238E27FC236}">
                  <a16:creationId xmlns:a16="http://schemas.microsoft.com/office/drawing/2014/main" xmlns="" id="{9B902154-0C19-C64F-6B55-9C3A391A39DF}"/>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E6FB7471-4FCF-4B26-9B69-C37EF314CB1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28" name="Group 227">
            <a:extLst>
              <a:ext uri="{FF2B5EF4-FFF2-40B4-BE49-F238E27FC236}">
                <a16:creationId xmlns:a16="http://schemas.microsoft.com/office/drawing/2014/main" xmlns="" id="{AB018260-A23E-AD07-77EA-F555F50A3296}"/>
              </a:ext>
            </a:extLst>
          </p:cNvPr>
          <p:cNvGrpSpPr/>
          <p:nvPr/>
        </p:nvGrpSpPr>
        <p:grpSpPr>
          <a:xfrm>
            <a:off x="5184059" y="3863757"/>
            <a:ext cx="108874" cy="109144"/>
            <a:chOff x="2452222" y="2017636"/>
            <a:chExt cx="109144" cy="109144"/>
          </a:xfrm>
        </p:grpSpPr>
        <p:cxnSp>
          <p:nvCxnSpPr>
            <p:cNvPr id="229" name="Straight Connector 228">
              <a:extLst>
                <a:ext uri="{FF2B5EF4-FFF2-40B4-BE49-F238E27FC236}">
                  <a16:creationId xmlns:a16="http://schemas.microsoft.com/office/drawing/2014/main" xmlns="" id="{6019DC90-AB4D-8ED0-5CB5-6E56ADDE0D06}"/>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97161D86-48AA-3419-8F88-9BC475DA5DD6}"/>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1" name="Group 230">
            <a:extLst>
              <a:ext uri="{FF2B5EF4-FFF2-40B4-BE49-F238E27FC236}">
                <a16:creationId xmlns:a16="http://schemas.microsoft.com/office/drawing/2014/main" xmlns="" id="{B8C85BE7-1F0E-028C-4025-47FC419B98C5}"/>
              </a:ext>
            </a:extLst>
          </p:cNvPr>
          <p:cNvGrpSpPr/>
          <p:nvPr/>
        </p:nvGrpSpPr>
        <p:grpSpPr>
          <a:xfrm>
            <a:off x="5224440" y="3863757"/>
            <a:ext cx="108874" cy="109144"/>
            <a:chOff x="2452222" y="2017636"/>
            <a:chExt cx="109144" cy="109144"/>
          </a:xfrm>
        </p:grpSpPr>
        <p:cxnSp>
          <p:nvCxnSpPr>
            <p:cNvPr id="232" name="Straight Connector 231">
              <a:extLst>
                <a:ext uri="{FF2B5EF4-FFF2-40B4-BE49-F238E27FC236}">
                  <a16:creationId xmlns:a16="http://schemas.microsoft.com/office/drawing/2014/main" xmlns="" id="{BABB12E1-08AE-DE6B-F9CA-5828FE8E321C}"/>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B78EF641-457A-1197-7FA4-30582DDE092A}"/>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4" name="Group 233">
            <a:extLst>
              <a:ext uri="{FF2B5EF4-FFF2-40B4-BE49-F238E27FC236}">
                <a16:creationId xmlns:a16="http://schemas.microsoft.com/office/drawing/2014/main" xmlns="" id="{28101BBC-539B-1B0D-4CEC-ABC5E40EEECB}"/>
              </a:ext>
            </a:extLst>
          </p:cNvPr>
          <p:cNvGrpSpPr/>
          <p:nvPr/>
        </p:nvGrpSpPr>
        <p:grpSpPr>
          <a:xfrm>
            <a:off x="5255321" y="4054257"/>
            <a:ext cx="108874" cy="109144"/>
            <a:chOff x="2452222" y="2017636"/>
            <a:chExt cx="109144" cy="109144"/>
          </a:xfrm>
        </p:grpSpPr>
        <p:cxnSp>
          <p:nvCxnSpPr>
            <p:cNvPr id="235" name="Straight Connector 234">
              <a:extLst>
                <a:ext uri="{FF2B5EF4-FFF2-40B4-BE49-F238E27FC236}">
                  <a16:creationId xmlns:a16="http://schemas.microsoft.com/office/drawing/2014/main" xmlns="" id="{87065942-B850-9210-CD89-2104F5265DCA}"/>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EC6D4703-73F2-DC3E-78D1-9CEA3993685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7" name="Group 236">
            <a:extLst>
              <a:ext uri="{FF2B5EF4-FFF2-40B4-BE49-F238E27FC236}">
                <a16:creationId xmlns:a16="http://schemas.microsoft.com/office/drawing/2014/main" xmlns="" id="{A9D56282-D557-D7B2-93D4-675866B92166}"/>
              </a:ext>
            </a:extLst>
          </p:cNvPr>
          <p:cNvGrpSpPr/>
          <p:nvPr/>
        </p:nvGrpSpPr>
        <p:grpSpPr>
          <a:xfrm>
            <a:off x="5307579" y="4054257"/>
            <a:ext cx="108874" cy="109144"/>
            <a:chOff x="2452222" y="2017636"/>
            <a:chExt cx="109144" cy="109144"/>
          </a:xfrm>
        </p:grpSpPr>
        <p:cxnSp>
          <p:nvCxnSpPr>
            <p:cNvPr id="238" name="Straight Connector 237">
              <a:extLst>
                <a:ext uri="{FF2B5EF4-FFF2-40B4-BE49-F238E27FC236}">
                  <a16:creationId xmlns:a16="http://schemas.microsoft.com/office/drawing/2014/main" xmlns="" id="{0CAE264A-1D66-CD12-BD9B-CC7D1CFDB47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D6C7F93A-4749-03C7-9702-F418497EBCFF}"/>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0" name="Group 239">
            <a:extLst>
              <a:ext uri="{FF2B5EF4-FFF2-40B4-BE49-F238E27FC236}">
                <a16:creationId xmlns:a16="http://schemas.microsoft.com/office/drawing/2014/main" xmlns="" id="{CEE8FDD8-C388-493C-4A41-60866B29503F}"/>
              </a:ext>
            </a:extLst>
          </p:cNvPr>
          <p:cNvGrpSpPr/>
          <p:nvPr/>
        </p:nvGrpSpPr>
        <p:grpSpPr>
          <a:xfrm>
            <a:off x="5476230" y="4282857"/>
            <a:ext cx="108874" cy="109144"/>
            <a:chOff x="2452222" y="2017636"/>
            <a:chExt cx="109144" cy="109144"/>
          </a:xfrm>
        </p:grpSpPr>
        <p:cxnSp>
          <p:nvCxnSpPr>
            <p:cNvPr id="241" name="Straight Connector 240">
              <a:extLst>
                <a:ext uri="{FF2B5EF4-FFF2-40B4-BE49-F238E27FC236}">
                  <a16:creationId xmlns:a16="http://schemas.microsoft.com/office/drawing/2014/main" xmlns="" id="{6C63F505-5981-6FD1-10DC-1BF8FC450EC1}"/>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xmlns="" id="{71AF9575-23E4-96EB-7199-DEE6CBB88E11}"/>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3" name="Group 242">
            <a:extLst>
              <a:ext uri="{FF2B5EF4-FFF2-40B4-BE49-F238E27FC236}">
                <a16:creationId xmlns:a16="http://schemas.microsoft.com/office/drawing/2014/main" xmlns="" id="{B122040C-C54B-DE0A-9B6F-ACB7A5B272D6}"/>
              </a:ext>
            </a:extLst>
          </p:cNvPr>
          <p:cNvGrpSpPr/>
          <p:nvPr/>
        </p:nvGrpSpPr>
        <p:grpSpPr>
          <a:xfrm>
            <a:off x="5507109" y="4282857"/>
            <a:ext cx="108874" cy="109144"/>
            <a:chOff x="2452222" y="2017636"/>
            <a:chExt cx="109144" cy="109144"/>
          </a:xfrm>
        </p:grpSpPr>
        <p:cxnSp>
          <p:nvCxnSpPr>
            <p:cNvPr id="244" name="Straight Connector 243">
              <a:extLst>
                <a:ext uri="{FF2B5EF4-FFF2-40B4-BE49-F238E27FC236}">
                  <a16:creationId xmlns:a16="http://schemas.microsoft.com/office/drawing/2014/main" xmlns="" id="{138D6013-5F05-3DC2-672C-3A80FC2C8337}"/>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xmlns="" id="{C16C53B5-3BF0-EF5E-6EC1-1B2A996D8FE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6" name="Group 245">
            <a:extLst>
              <a:ext uri="{FF2B5EF4-FFF2-40B4-BE49-F238E27FC236}">
                <a16:creationId xmlns:a16="http://schemas.microsoft.com/office/drawing/2014/main" xmlns="" id="{ADBBF789-B9A2-2E17-8973-5D8676F585C8}"/>
              </a:ext>
            </a:extLst>
          </p:cNvPr>
          <p:cNvGrpSpPr/>
          <p:nvPr/>
        </p:nvGrpSpPr>
        <p:grpSpPr>
          <a:xfrm>
            <a:off x="5544058" y="4282857"/>
            <a:ext cx="108874" cy="109144"/>
            <a:chOff x="2452222" y="2017636"/>
            <a:chExt cx="109144" cy="109144"/>
          </a:xfrm>
        </p:grpSpPr>
        <p:cxnSp>
          <p:nvCxnSpPr>
            <p:cNvPr id="247" name="Straight Connector 246">
              <a:extLst>
                <a:ext uri="{FF2B5EF4-FFF2-40B4-BE49-F238E27FC236}">
                  <a16:creationId xmlns:a16="http://schemas.microsoft.com/office/drawing/2014/main" xmlns="" id="{24F4A539-7CE6-4D0D-0705-46161DE47AC1}"/>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3D0C028B-A66D-E427-A8CC-7B1D1037D09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sp>
        <p:nvSpPr>
          <p:cNvPr id="249" name="Freeform: Shape 248">
            <a:extLst>
              <a:ext uri="{FF2B5EF4-FFF2-40B4-BE49-F238E27FC236}">
                <a16:creationId xmlns:a16="http://schemas.microsoft.com/office/drawing/2014/main" xmlns="" id="{7093A280-A5FE-7B7E-7FB7-7811B106B25A}"/>
              </a:ext>
            </a:extLst>
          </p:cNvPr>
          <p:cNvSpPr/>
          <p:nvPr/>
        </p:nvSpPr>
        <p:spPr bwMode="auto">
          <a:xfrm>
            <a:off x="1284260" y="2775045"/>
            <a:ext cx="4465391" cy="1956179"/>
          </a:xfrm>
          <a:custGeom>
            <a:avLst/>
            <a:gdLst>
              <a:gd name="connsiteX0" fmla="*/ 0 w 4476465"/>
              <a:gd name="connsiteY0" fmla="*/ 0 h 1956179"/>
              <a:gd name="connsiteX1" fmla="*/ 50042 w 4476465"/>
              <a:gd name="connsiteY1" fmla="*/ 0 h 1956179"/>
              <a:gd name="connsiteX2" fmla="*/ 50042 w 4476465"/>
              <a:gd name="connsiteY2" fmla="*/ 13648 h 1956179"/>
              <a:gd name="connsiteX3" fmla="*/ 95534 w 4476465"/>
              <a:gd name="connsiteY3" fmla="*/ 13648 h 1956179"/>
              <a:gd name="connsiteX4" fmla="*/ 95534 w 4476465"/>
              <a:gd name="connsiteY4" fmla="*/ 27295 h 1956179"/>
              <a:gd name="connsiteX5" fmla="*/ 154674 w 4476465"/>
              <a:gd name="connsiteY5" fmla="*/ 27295 h 1956179"/>
              <a:gd name="connsiteX6" fmla="*/ 163773 w 4476465"/>
              <a:gd name="connsiteY6" fmla="*/ 50042 h 1956179"/>
              <a:gd name="connsiteX7" fmla="*/ 245660 w 4476465"/>
              <a:gd name="connsiteY7" fmla="*/ 50042 h 1956179"/>
              <a:gd name="connsiteX8" fmla="*/ 245660 w 4476465"/>
              <a:gd name="connsiteY8" fmla="*/ 95534 h 1956179"/>
              <a:gd name="connsiteX9" fmla="*/ 268406 w 4476465"/>
              <a:gd name="connsiteY9" fmla="*/ 95534 h 1956179"/>
              <a:gd name="connsiteX10" fmla="*/ 272955 w 4476465"/>
              <a:gd name="connsiteY10" fmla="*/ 104633 h 1956179"/>
              <a:gd name="connsiteX11" fmla="*/ 304800 w 4476465"/>
              <a:gd name="connsiteY11" fmla="*/ 104633 h 1956179"/>
              <a:gd name="connsiteX12" fmla="*/ 304800 w 4476465"/>
              <a:gd name="connsiteY12" fmla="*/ 127379 h 1956179"/>
              <a:gd name="connsiteX13" fmla="*/ 459474 w 4476465"/>
              <a:gd name="connsiteY13" fmla="*/ 127379 h 1956179"/>
              <a:gd name="connsiteX14" fmla="*/ 459474 w 4476465"/>
              <a:gd name="connsiteY14" fmla="*/ 150125 h 1956179"/>
              <a:gd name="connsiteX15" fmla="*/ 509516 w 4476465"/>
              <a:gd name="connsiteY15" fmla="*/ 150125 h 1956179"/>
              <a:gd name="connsiteX16" fmla="*/ 514065 w 4476465"/>
              <a:gd name="connsiteY16" fmla="*/ 163773 h 1956179"/>
              <a:gd name="connsiteX17" fmla="*/ 541361 w 4476465"/>
              <a:gd name="connsiteY17" fmla="*/ 163773 h 1956179"/>
              <a:gd name="connsiteX18" fmla="*/ 545910 w 4476465"/>
              <a:gd name="connsiteY18" fmla="*/ 172871 h 1956179"/>
              <a:gd name="connsiteX19" fmla="*/ 677839 w 4476465"/>
              <a:gd name="connsiteY19" fmla="*/ 168322 h 1956179"/>
              <a:gd name="connsiteX20" fmla="*/ 691486 w 4476465"/>
              <a:gd name="connsiteY20" fmla="*/ 191068 h 1956179"/>
              <a:gd name="connsiteX21" fmla="*/ 723331 w 4476465"/>
              <a:gd name="connsiteY21" fmla="*/ 191068 h 1956179"/>
              <a:gd name="connsiteX22" fmla="*/ 718782 w 4476465"/>
              <a:gd name="connsiteY22" fmla="*/ 282054 h 1956179"/>
              <a:gd name="connsiteX23" fmla="*/ 759725 w 4476465"/>
              <a:gd name="connsiteY23" fmla="*/ 282054 h 1956179"/>
              <a:gd name="connsiteX24" fmla="*/ 759725 w 4476465"/>
              <a:gd name="connsiteY24" fmla="*/ 313898 h 1956179"/>
              <a:gd name="connsiteX25" fmla="*/ 846161 w 4476465"/>
              <a:gd name="connsiteY25" fmla="*/ 313898 h 1956179"/>
              <a:gd name="connsiteX26" fmla="*/ 846161 w 4476465"/>
              <a:gd name="connsiteY26" fmla="*/ 332095 h 1956179"/>
              <a:gd name="connsiteX27" fmla="*/ 887104 w 4476465"/>
              <a:gd name="connsiteY27" fmla="*/ 332095 h 1956179"/>
              <a:gd name="connsiteX28" fmla="*/ 891654 w 4476465"/>
              <a:gd name="connsiteY28" fmla="*/ 341194 h 1956179"/>
              <a:gd name="connsiteX29" fmla="*/ 909851 w 4476465"/>
              <a:gd name="connsiteY29" fmla="*/ 341194 h 1956179"/>
              <a:gd name="connsiteX30" fmla="*/ 909851 w 4476465"/>
              <a:gd name="connsiteY30" fmla="*/ 350292 h 1956179"/>
              <a:gd name="connsiteX31" fmla="*/ 928048 w 4476465"/>
              <a:gd name="connsiteY31" fmla="*/ 350292 h 1956179"/>
              <a:gd name="connsiteX32" fmla="*/ 928048 w 4476465"/>
              <a:gd name="connsiteY32" fmla="*/ 377588 h 1956179"/>
              <a:gd name="connsiteX33" fmla="*/ 946245 w 4476465"/>
              <a:gd name="connsiteY33" fmla="*/ 377588 h 1956179"/>
              <a:gd name="connsiteX34" fmla="*/ 946245 w 4476465"/>
              <a:gd name="connsiteY34" fmla="*/ 432179 h 1956179"/>
              <a:gd name="connsiteX35" fmla="*/ 946245 w 4476465"/>
              <a:gd name="connsiteY35" fmla="*/ 482221 h 1956179"/>
              <a:gd name="connsiteX36" fmla="*/ 1132764 w 4476465"/>
              <a:gd name="connsiteY36" fmla="*/ 482221 h 1956179"/>
              <a:gd name="connsiteX37" fmla="*/ 1132764 w 4476465"/>
              <a:gd name="connsiteY37" fmla="*/ 518615 h 1956179"/>
              <a:gd name="connsiteX38" fmla="*/ 1160060 w 4476465"/>
              <a:gd name="connsiteY38" fmla="*/ 518615 h 1956179"/>
              <a:gd name="connsiteX39" fmla="*/ 1160060 w 4476465"/>
              <a:gd name="connsiteY39" fmla="*/ 550459 h 1956179"/>
              <a:gd name="connsiteX40" fmla="*/ 1182806 w 4476465"/>
              <a:gd name="connsiteY40" fmla="*/ 550459 h 1956179"/>
              <a:gd name="connsiteX41" fmla="*/ 1182806 w 4476465"/>
              <a:gd name="connsiteY41" fmla="*/ 577755 h 1956179"/>
              <a:gd name="connsiteX42" fmla="*/ 1191904 w 4476465"/>
              <a:gd name="connsiteY42" fmla="*/ 577755 h 1956179"/>
              <a:gd name="connsiteX43" fmla="*/ 1201003 w 4476465"/>
              <a:gd name="connsiteY43" fmla="*/ 636895 h 1956179"/>
              <a:gd name="connsiteX44" fmla="*/ 1323833 w 4476465"/>
              <a:gd name="connsiteY44" fmla="*/ 636895 h 1956179"/>
              <a:gd name="connsiteX45" fmla="*/ 1323833 w 4476465"/>
              <a:gd name="connsiteY45" fmla="*/ 659642 h 1956179"/>
              <a:gd name="connsiteX46" fmla="*/ 1405719 w 4476465"/>
              <a:gd name="connsiteY46" fmla="*/ 659642 h 1956179"/>
              <a:gd name="connsiteX47" fmla="*/ 1410268 w 4476465"/>
              <a:gd name="connsiteY47" fmla="*/ 696036 h 1956179"/>
              <a:gd name="connsiteX48" fmla="*/ 1410268 w 4476465"/>
              <a:gd name="connsiteY48" fmla="*/ 705134 h 1956179"/>
              <a:gd name="connsiteX49" fmla="*/ 1410268 w 4476465"/>
              <a:gd name="connsiteY49" fmla="*/ 732430 h 1956179"/>
              <a:gd name="connsiteX50" fmla="*/ 1433015 w 4476465"/>
              <a:gd name="connsiteY50" fmla="*/ 732430 h 1956179"/>
              <a:gd name="connsiteX51" fmla="*/ 1433015 w 4476465"/>
              <a:gd name="connsiteY51" fmla="*/ 800668 h 1956179"/>
              <a:gd name="connsiteX52" fmla="*/ 1446662 w 4476465"/>
              <a:gd name="connsiteY52" fmla="*/ 800668 h 1956179"/>
              <a:gd name="connsiteX53" fmla="*/ 1446662 w 4476465"/>
              <a:gd name="connsiteY53" fmla="*/ 818865 h 1956179"/>
              <a:gd name="connsiteX54" fmla="*/ 1628633 w 4476465"/>
              <a:gd name="connsiteY54" fmla="*/ 832513 h 1956179"/>
              <a:gd name="connsiteX55" fmla="*/ 1628633 w 4476465"/>
              <a:gd name="connsiteY55" fmla="*/ 841612 h 1956179"/>
              <a:gd name="connsiteX56" fmla="*/ 1637731 w 4476465"/>
              <a:gd name="connsiteY56" fmla="*/ 846161 h 1956179"/>
              <a:gd name="connsiteX57" fmla="*/ 1637731 w 4476465"/>
              <a:gd name="connsiteY57" fmla="*/ 878006 h 1956179"/>
              <a:gd name="connsiteX58" fmla="*/ 1665027 w 4476465"/>
              <a:gd name="connsiteY58" fmla="*/ 878006 h 1956179"/>
              <a:gd name="connsiteX59" fmla="*/ 1660477 w 4476465"/>
              <a:gd name="connsiteY59" fmla="*/ 941695 h 1956179"/>
              <a:gd name="connsiteX60" fmla="*/ 1674125 w 4476465"/>
              <a:gd name="connsiteY60" fmla="*/ 941695 h 1956179"/>
              <a:gd name="connsiteX61" fmla="*/ 1674125 w 4476465"/>
              <a:gd name="connsiteY61" fmla="*/ 968991 h 1956179"/>
              <a:gd name="connsiteX62" fmla="*/ 1692322 w 4476465"/>
              <a:gd name="connsiteY62" fmla="*/ 968991 h 1956179"/>
              <a:gd name="connsiteX63" fmla="*/ 1701421 w 4476465"/>
              <a:gd name="connsiteY63" fmla="*/ 1009934 h 1956179"/>
              <a:gd name="connsiteX64" fmla="*/ 1746913 w 4476465"/>
              <a:gd name="connsiteY64" fmla="*/ 1009934 h 1956179"/>
              <a:gd name="connsiteX65" fmla="*/ 1746913 w 4476465"/>
              <a:gd name="connsiteY65" fmla="*/ 1019033 h 1956179"/>
              <a:gd name="connsiteX66" fmla="*/ 1865194 w 4476465"/>
              <a:gd name="connsiteY66" fmla="*/ 1019033 h 1956179"/>
              <a:gd name="connsiteX67" fmla="*/ 1865194 w 4476465"/>
              <a:gd name="connsiteY67" fmla="*/ 1069074 h 1956179"/>
              <a:gd name="connsiteX68" fmla="*/ 1897039 w 4476465"/>
              <a:gd name="connsiteY68" fmla="*/ 1069074 h 1956179"/>
              <a:gd name="connsiteX69" fmla="*/ 1897039 w 4476465"/>
              <a:gd name="connsiteY69" fmla="*/ 1091821 h 1956179"/>
              <a:gd name="connsiteX70" fmla="*/ 1901588 w 4476465"/>
              <a:gd name="connsiteY70" fmla="*/ 1105468 h 1956179"/>
              <a:gd name="connsiteX71" fmla="*/ 1901588 w 4476465"/>
              <a:gd name="connsiteY71" fmla="*/ 1123665 h 1956179"/>
              <a:gd name="connsiteX72" fmla="*/ 1910686 w 4476465"/>
              <a:gd name="connsiteY72" fmla="*/ 1132763 h 1956179"/>
              <a:gd name="connsiteX73" fmla="*/ 1910686 w 4476465"/>
              <a:gd name="connsiteY73" fmla="*/ 1155510 h 1956179"/>
              <a:gd name="connsiteX74" fmla="*/ 1928883 w 4476465"/>
              <a:gd name="connsiteY74" fmla="*/ 1155510 h 1956179"/>
              <a:gd name="connsiteX75" fmla="*/ 1928883 w 4476465"/>
              <a:gd name="connsiteY75" fmla="*/ 1201003 h 1956179"/>
              <a:gd name="connsiteX76" fmla="*/ 2042615 w 4476465"/>
              <a:gd name="connsiteY76" fmla="*/ 1201003 h 1956179"/>
              <a:gd name="connsiteX77" fmla="*/ 2042615 w 4476465"/>
              <a:gd name="connsiteY77" fmla="*/ 1219200 h 1956179"/>
              <a:gd name="connsiteX78" fmla="*/ 2110854 w 4476465"/>
              <a:gd name="connsiteY78" fmla="*/ 1219200 h 1956179"/>
              <a:gd name="connsiteX79" fmla="*/ 2110854 w 4476465"/>
              <a:gd name="connsiteY79" fmla="*/ 1237397 h 1956179"/>
              <a:gd name="connsiteX80" fmla="*/ 2129051 w 4476465"/>
              <a:gd name="connsiteY80" fmla="*/ 1237397 h 1956179"/>
              <a:gd name="connsiteX81" fmla="*/ 2133600 w 4476465"/>
              <a:gd name="connsiteY81" fmla="*/ 1251045 h 1956179"/>
              <a:gd name="connsiteX82" fmla="*/ 2160895 w 4476465"/>
              <a:gd name="connsiteY82" fmla="*/ 1251045 h 1956179"/>
              <a:gd name="connsiteX83" fmla="*/ 2174543 w 4476465"/>
              <a:gd name="connsiteY83" fmla="*/ 1264693 h 1956179"/>
              <a:gd name="connsiteX84" fmla="*/ 2370161 w 4476465"/>
              <a:gd name="connsiteY84" fmla="*/ 1264693 h 1956179"/>
              <a:gd name="connsiteX85" fmla="*/ 2370161 w 4476465"/>
              <a:gd name="connsiteY85" fmla="*/ 1360227 h 1956179"/>
              <a:gd name="connsiteX86" fmla="*/ 2411104 w 4476465"/>
              <a:gd name="connsiteY86" fmla="*/ 1355677 h 1956179"/>
              <a:gd name="connsiteX87" fmla="*/ 2420203 w 4476465"/>
              <a:gd name="connsiteY87" fmla="*/ 1382973 h 1956179"/>
              <a:gd name="connsiteX88" fmla="*/ 2593074 w 4476465"/>
              <a:gd name="connsiteY88" fmla="*/ 1392071 h 1956179"/>
              <a:gd name="connsiteX89" fmla="*/ 2597624 w 4476465"/>
              <a:gd name="connsiteY89" fmla="*/ 1442113 h 1956179"/>
              <a:gd name="connsiteX90" fmla="*/ 2611271 w 4476465"/>
              <a:gd name="connsiteY90" fmla="*/ 1442113 h 1956179"/>
              <a:gd name="connsiteX91" fmla="*/ 2611271 w 4476465"/>
              <a:gd name="connsiteY91" fmla="*/ 1483056 h 1956179"/>
              <a:gd name="connsiteX92" fmla="*/ 2615821 w 4476465"/>
              <a:gd name="connsiteY92" fmla="*/ 1483056 h 1956179"/>
              <a:gd name="connsiteX93" fmla="*/ 2629468 w 4476465"/>
              <a:gd name="connsiteY93" fmla="*/ 1510352 h 1956179"/>
              <a:gd name="connsiteX94" fmla="*/ 2638567 w 4476465"/>
              <a:gd name="connsiteY94" fmla="*/ 1510352 h 1956179"/>
              <a:gd name="connsiteX95" fmla="*/ 2638567 w 4476465"/>
              <a:gd name="connsiteY95" fmla="*/ 1555845 h 1956179"/>
              <a:gd name="connsiteX96" fmla="*/ 2843283 w 4476465"/>
              <a:gd name="connsiteY96" fmla="*/ 1555845 h 1956179"/>
              <a:gd name="connsiteX97" fmla="*/ 2856931 w 4476465"/>
              <a:gd name="connsiteY97" fmla="*/ 1614985 h 1956179"/>
              <a:gd name="connsiteX98" fmla="*/ 2975212 w 4476465"/>
              <a:gd name="connsiteY98" fmla="*/ 1628633 h 1956179"/>
              <a:gd name="connsiteX99" fmla="*/ 2984310 w 4476465"/>
              <a:gd name="connsiteY99" fmla="*/ 1646830 h 1956179"/>
              <a:gd name="connsiteX100" fmla="*/ 3057098 w 4476465"/>
              <a:gd name="connsiteY100" fmla="*/ 1651379 h 1956179"/>
              <a:gd name="connsiteX101" fmla="*/ 3066197 w 4476465"/>
              <a:gd name="connsiteY101" fmla="*/ 1665027 h 1956179"/>
              <a:gd name="connsiteX102" fmla="*/ 3125337 w 4476465"/>
              <a:gd name="connsiteY102" fmla="*/ 1665027 h 1956179"/>
              <a:gd name="connsiteX103" fmla="*/ 3125337 w 4476465"/>
              <a:gd name="connsiteY103" fmla="*/ 1705970 h 1956179"/>
              <a:gd name="connsiteX104" fmla="*/ 3143534 w 4476465"/>
              <a:gd name="connsiteY104" fmla="*/ 1705970 h 1956179"/>
              <a:gd name="connsiteX105" fmla="*/ 3152633 w 4476465"/>
              <a:gd name="connsiteY105" fmla="*/ 1733265 h 1956179"/>
              <a:gd name="connsiteX106" fmla="*/ 3530221 w 4476465"/>
              <a:gd name="connsiteY106" fmla="*/ 1733265 h 1956179"/>
              <a:gd name="connsiteX107" fmla="*/ 3530221 w 4476465"/>
              <a:gd name="connsiteY107" fmla="*/ 1787856 h 1956179"/>
              <a:gd name="connsiteX108" fmla="*/ 3766782 w 4476465"/>
              <a:gd name="connsiteY108" fmla="*/ 1787856 h 1956179"/>
              <a:gd name="connsiteX109" fmla="*/ 3775880 w 4476465"/>
              <a:gd name="connsiteY109" fmla="*/ 1828800 h 1956179"/>
              <a:gd name="connsiteX110" fmla="*/ 4021540 w 4476465"/>
              <a:gd name="connsiteY110" fmla="*/ 1828800 h 1956179"/>
              <a:gd name="connsiteX111" fmla="*/ 4021540 w 4476465"/>
              <a:gd name="connsiteY111" fmla="*/ 1956179 h 1956179"/>
              <a:gd name="connsiteX112" fmla="*/ 4476465 w 4476465"/>
              <a:gd name="connsiteY112" fmla="*/ 1956179 h 195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476465" h="1956179">
                <a:moveTo>
                  <a:pt x="0" y="0"/>
                </a:moveTo>
                <a:lnTo>
                  <a:pt x="50042" y="0"/>
                </a:lnTo>
                <a:lnTo>
                  <a:pt x="50042" y="13648"/>
                </a:lnTo>
                <a:lnTo>
                  <a:pt x="95534" y="13648"/>
                </a:lnTo>
                <a:lnTo>
                  <a:pt x="95534" y="27295"/>
                </a:lnTo>
                <a:lnTo>
                  <a:pt x="154674" y="27295"/>
                </a:lnTo>
                <a:lnTo>
                  <a:pt x="163773" y="50042"/>
                </a:lnTo>
                <a:lnTo>
                  <a:pt x="245660" y="50042"/>
                </a:lnTo>
                <a:lnTo>
                  <a:pt x="245660" y="95534"/>
                </a:lnTo>
                <a:lnTo>
                  <a:pt x="268406" y="95534"/>
                </a:lnTo>
                <a:lnTo>
                  <a:pt x="272955" y="104633"/>
                </a:lnTo>
                <a:lnTo>
                  <a:pt x="304800" y="104633"/>
                </a:lnTo>
                <a:lnTo>
                  <a:pt x="304800" y="127379"/>
                </a:lnTo>
                <a:lnTo>
                  <a:pt x="459474" y="127379"/>
                </a:lnTo>
                <a:lnTo>
                  <a:pt x="459474" y="150125"/>
                </a:lnTo>
                <a:lnTo>
                  <a:pt x="509516" y="150125"/>
                </a:lnTo>
                <a:lnTo>
                  <a:pt x="514065" y="163773"/>
                </a:lnTo>
                <a:lnTo>
                  <a:pt x="541361" y="163773"/>
                </a:lnTo>
                <a:lnTo>
                  <a:pt x="545910" y="172871"/>
                </a:lnTo>
                <a:lnTo>
                  <a:pt x="677839" y="168322"/>
                </a:lnTo>
                <a:lnTo>
                  <a:pt x="691486" y="191068"/>
                </a:lnTo>
                <a:lnTo>
                  <a:pt x="723331" y="191068"/>
                </a:lnTo>
                <a:lnTo>
                  <a:pt x="718782" y="282054"/>
                </a:lnTo>
                <a:lnTo>
                  <a:pt x="759725" y="282054"/>
                </a:lnTo>
                <a:lnTo>
                  <a:pt x="759725" y="313898"/>
                </a:lnTo>
                <a:lnTo>
                  <a:pt x="846161" y="313898"/>
                </a:lnTo>
                <a:lnTo>
                  <a:pt x="846161" y="332095"/>
                </a:lnTo>
                <a:lnTo>
                  <a:pt x="887104" y="332095"/>
                </a:lnTo>
                <a:lnTo>
                  <a:pt x="891654" y="341194"/>
                </a:lnTo>
                <a:lnTo>
                  <a:pt x="909851" y="341194"/>
                </a:lnTo>
                <a:lnTo>
                  <a:pt x="909851" y="350292"/>
                </a:lnTo>
                <a:lnTo>
                  <a:pt x="928048" y="350292"/>
                </a:lnTo>
                <a:lnTo>
                  <a:pt x="928048" y="377588"/>
                </a:lnTo>
                <a:lnTo>
                  <a:pt x="946245" y="377588"/>
                </a:lnTo>
                <a:lnTo>
                  <a:pt x="946245" y="432179"/>
                </a:lnTo>
                <a:lnTo>
                  <a:pt x="946245" y="482221"/>
                </a:lnTo>
                <a:lnTo>
                  <a:pt x="1132764" y="482221"/>
                </a:lnTo>
                <a:lnTo>
                  <a:pt x="1132764" y="518615"/>
                </a:lnTo>
                <a:lnTo>
                  <a:pt x="1160060" y="518615"/>
                </a:lnTo>
                <a:lnTo>
                  <a:pt x="1160060" y="550459"/>
                </a:lnTo>
                <a:lnTo>
                  <a:pt x="1182806" y="550459"/>
                </a:lnTo>
                <a:lnTo>
                  <a:pt x="1182806" y="577755"/>
                </a:lnTo>
                <a:lnTo>
                  <a:pt x="1191904" y="577755"/>
                </a:lnTo>
                <a:lnTo>
                  <a:pt x="1201003" y="636895"/>
                </a:lnTo>
                <a:lnTo>
                  <a:pt x="1323833" y="636895"/>
                </a:lnTo>
                <a:lnTo>
                  <a:pt x="1323833" y="659642"/>
                </a:lnTo>
                <a:lnTo>
                  <a:pt x="1405719" y="659642"/>
                </a:lnTo>
                <a:lnTo>
                  <a:pt x="1410268" y="696036"/>
                </a:lnTo>
                <a:lnTo>
                  <a:pt x="1410268" y="705134"/>
                </a:lnTo>
                <a:lnTo>
                  <a:pt x="1410268" y="732430"/>
                </a:lnTo>
                <a:lnTo>
                  <a:pt x="1433015" y="732430"/>
                </a:lnTo>
                <a:lnTo>
                  <a:pt x="1433015" y="800668"/>
                </a:lnTo>
                <a:lnTo>
                  <a:pt x="1446662" y="800668"/>
                </a:lnTo>
                <a:lnTo>
                  <a:pt x="1446662" y="818865"/>
                </a:lnTo>
                <a:lnTo>
                  <a:pt x="1628633" y="832513"/>
                </a:lnTo>
                <a:lnTo>
                  <a:pt x="1628633" y="841612"/>
                </a:lnTo>
                <a:lnTo>
                  <a:pt x="1637731" y="846161"/>
                </a:lnTo>
                <a:lnTo>
                  <a:pt x="1637731" y="878006"/>
                </a:lnTo>
                <a:lnTo>
                  <a:pt x="1665027" y="878006"/>
                </a:lnTo>
                <a:lnTo>
                  <a:pt x="1660477" y="941695"/>
                </a:lnTo>
                <a:lnTo>
                  <a:pt x="1674125" y="941695"/>
                </a:lnTo>
                <a:lnTo>
                  <a:pt x="1674125" y="968991"/>
                </a:lnTo>
                <a:lnTo>
                  <a:pt x="1692322" y="968991"/>
                </a:lnTo>
                <a:lnTo>
                  <a:pt x="1701421" y="1009934"/>
                </a:lnTo>
                <a:lnTo>
                  <a:pt x="1746913" y="1009934"/>
                </a:lnTo>
                <a:lnTo>
                  <a:pt x="1746913" y="1019033"/>
                </a:lnTo>
                <a:lnTo>
                  <a:pt x="1865194" y="1019033"/>
                </a:lnTo>
                <a:lnTo>
                  <a:pt x="1865194" y="1069074"/>
                </a:lnTo>
                <a:lnTo>
                  <a:pt x="1897039" y="1069074"/>
                </a:lnTo>
                <a:lnTo>
                  <a:pt x="1897039" y="1091821"/>
                </a:lnTo>
                <a:lnTo>
                  <a:pt x="1901588" y="1105468"/>
                </a:lnTo>
                <a:lnTo>
                  <a:pt x="1901588" y="1123665"/>
                </a:lnTo>
                <a:lnTo>
                  <a:pt x="1910686" y="1132763"/>
                </a:lnTo>
                <a:lnTo>
                  <a:pt x="1910686" y="1155510"/>
                </a:lnTo>
                <a:lnTo>
                  <a:pt x="1928883" y="1155510"/>
                </a:lnTo>
                <a:lnTo>
                  <a:pt x="1928883" y="1201003"/>
                </a:lnTo>
                <a:lnTo>
                  <a:pt x="2042615" y="1201003"/>
                </a:lnTo>
                <a:lnTo>
                  <a:pt x="2042615" y="1219200"/>
                </a:lnTo>
                <a:lnTo>
                  <a:pt x="2110854" y="1219200"/>
                </a:lnTo>
                <a:lnTo>
                  <a:pt x="2110854" y="1237397"/>
                </a:lnTo>
                <a:lnTo>
                  <a:pt x="2129051" y="1237397"/>
                </a:lnTo>
                <a:lnTo>
                  <a:pt x="2133600" y="1251045"/>
                </a:lnTo>
                <a:lnTo>
                  <a:pt x="2160895" y="1251045"/>
                </a:lnTo>
                <a:lnTo>
                  <a:pt x="2174543" y="1264693"/>
                </a:lnTo>
                <a:lnTo>
                  <a:pt x="2370161" y="1264693"/>
                </a:lnTo>
                <a:lnTo>
                  <a:pt x="2370161" y="1360227"/>
                </a:lnTo>
                <a:lnTo>
                  <a:pt x="2411104" y="1355677"/>
                </a:lnTo>
                <a:lnTo>
                  <a:pt x="2420203" y="1382973"/>
                </a:lnTo>
                <a:lnTo>
                  <a:pt x="2593074" y="1392071"/>
                </a:lnTo>
                <a:lnTo>
                  <a:pt x="2597624" y="1442113"/>
                </a:lnTo>
                <a:lnTo>
                  <a:pt x="2611271" y="1442113"/>
                </a:lnTo>
                <a:lnTo>
                  <a:pt x="2611271" y="1483056"/>
                </a:lnTo>
                <a:lnTo>
                  <a:pt x="2615821" y="1483056"/>
                </a:lnTo>
                <a:lnTo>
                  <a:pt x="2629468" y="1510352"/>
                </a:lnTo>
                <a:lnTo>
                  <a:pt x="2638567" y="1510352"/>
                </a:lnTo>
                <a:lnTo>
                  <a:pt x="2638567" y="1555845"/>
                </a:lnTo>
                <a:lnTo>
                  <a:pt x="2843283" y="1555845"/>
                </a:lnTo>
                <a:lnTo>
                  <a:pt x="2856931" y="1614985"/>
                </a:lnTo>
                <a:lnTo>
                  <a:pt x="2975212" y="1628633"/>
                </a:lnTo>
                <a:lnTo>
                  <a:pt x="2984310" y="1646830"/>
                </a:lnTo>
                <a:lnTo>
                  <a:pt x="3057098" y="1651379"/>
                </a:lnTo>
                <a:lnTo>
                  <a:pt x="3066197" y="1665027"/>
                </a:lnTo>
                <a:lnTo>
                  <a:pt x="3125337" y="1665027"/>
                </a:lnTo>
                <a:lnTo>
                  <a:pt x="3125337" y="1705970"/>
                </a:lnTo>
                <a:lnTo>
                  <a:pt x="3143534" y="1705970"/>
                </a:lnTo>
                <a:lnTo>
                  <a:pt x="3152633" y="1733265"/>
                </a:lnTo>
                <a:lnTo>
                  <a:pt x="3530221" y="1733265"/>
                </a:lnTo>
                <a:lnTo>
                  <a:pt x="3530221" y="1787856"/>
                </a:lnTo>
                <a:lnTo>
                  <a:pt x="3766782" y="1787856"/>
                </a:lnTo>
                <a:lnTo>
                  <a:pt x="3775880" y="1828800"/>
                </a:lnTo>
                <a:lnTo>
                  <a:pt x="4021540" y="1828800"/>
                </a:lnTo>
                <a:lnTo>
                  <a:pt x="4021540" y="1956179"/>
                </a:lnTo>
                <a:lnTo>
                  <a:pt x="4476465" y="1956179"/>
                </a:lnTo>
              </a:path>
            </a:pathLst>
          </a:custGeom>
          <a:noFill/>
          <a:ln w="28575">
            <a:solidFill>
              <a:schemeClr val="accent3"/>
            </a:solidFill>
            <a:miter lim="800000"/>
            <a:headEnd/>
            <a:tailEnd/>
          </a:ln>
        </p:spPr>
        <p:txBody>
          <a:bodyPr rtlCol="0" anchor="ctr"/>
          <a:lstStyle/>
          <a:p>
            <a:pPr algn="ctr"/>
            <a:endParaRPr lang="en-US" dirty="0"/>
          </a:p>
        </p:txBody>
      </p:sp>
      <p:grpSp>
        <p:nvGrpSpPr>
          <p:cNvPr id="250" name="Group 249">
            <a:extLst>
              <a:ext uri="{FF2B5EF4-FFF2-40B4-BE49-F238E27FC236}">
                <a16:creationId xmlns:a16="http://schemas.microsoft.com/office/drawing/2014/main" xmlns="" id="{F57AFD02-1268-DE77-F2A4-2574FC5AAAF1}"/>
              </a:ext>
            </a:extLst>
          </p:cNvPr>
          <p:cNvGrpSpPr/>
          <p:nvPr/>
        </p:nvGrpSpPr>
        <p:grpSpPr>
          <a:xfrm>
            <a:off x="1461674" y="2817516"/>
            <a:ext cx="108874" cy="109144"/>
            <a:chOff x="2447673" y="2017636"/>
            <a:chExt cx="109144" cy="109144"/>
          </a:xfrm>
        </p:grpSpPr>
        <p:cxnSp>
          <p:nvCxnSpPr>
            <p:cNvPr id="251" name="Straight Connector 250">
              <a:extLst>
                <a:ext uri="{FF2B5EF4-FFF2-40B4-BE49-F238E27FC236}">
                  <a16:creationId xmlns:a16="http://schemas.microsoft.com/office/drawing/2014/main" xmlns="" id="{9ACDD710-73C3-D612-C42D-C92B420E50F6}"/>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xmlns="" id="{1E8487D2-335D-96C3-F87B-9C24419F4551}"/>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3" name="Group 252">
            <a:extLst>
              <a:ext uri="{FF2B5EF4-FFF2-40B4-BE49-F238E27FC236}">
                <a16:creationId xmlns:a16="http://schemas.microsoft.com/office/drawing/2014/main" xmlns="" id="{D3CD2559-F585-35E8-1A94-F3A4C9DF8F63}"/>
              </a:ext>
            </a:extLst>
          </p:cNvPr>
          <p:cNvGrpSpPr/>
          <p:nvPr/>
        </p:nvGrpSpPr>
        <p:grpSpPr>
          <a:xfrm>
            <a:off x="1675154" y="2859669"/>
            <a:ext cx="108874" cy="109144"/>
            <a:chOff x="2447673" y="2017636"/>
            <a:chExt cx="109144" cy="109144"/>
          </a:xfrm>
        </p:grpSpPr>
        <p:cxnSp>
          <p:nvCxnSpPr>
            <p:cNvPr id="254" name="Straight Connector 253">
              <a:extLst>
                <a:ext uri="{FF2B5EF4-FFF2-40B4-BE49-F238E27FC236}">
                  <a16:creationId xmlns:a16="http://schemas.microsoft.com/office/drawing/2014/main" xmlns="" id="{68B0A1AF-5437-8AB0-BAA5-549917B3A4B9}"/>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xmlns="" id="{5706CD34-412E-E2AE-5F57-D1D889932AEA}"/>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6" name="Group 255">
            <a:extLst>
              <a:ext uri="{FF2B5EF4-FFF2-40B4-BE49-F238E27FC236}">
                <a16:creationId xmlns:a16="http://schemas.microsoft.com/office/drawing/2014/main" xmlns="" id="{7A7EBE83-9256-3C46-6F02-BCA55CF3A6D7}"/>
              </a:ext>
            </a:extLst>
          </p:cNvPr>
          <p:cNvGrpSpPr/>
          <p:nvPr/>
        </p:nvGrpSpPr>
        <p:grpSpPr>
          <a:xfrm>
            <a:off x="1959793" y="2999099"/>
            <a:ext cx="108874" cy="109144"/>
            <a:chOff x="2447673" y="2017636"/>
            <a:chExt cx="109144" cy="109144"/>
          </a:xfrm>
        </p:grpSpPr>
        <p:cxnSp>
          <p:nvCxnSpPr>
            <p:cNvPr id="257" name="Straight Connector 256">
              <a:extLst>
                <a:ext uri="{FF2B5EF4-FFF2-40B4-BE49-F238E27FC236}">
                  <a16:creationId xmlns:a16="http://schemas.microsoft.com/office/drawing/2014/main" xmlns="" id="{8F7B3553-8B2E-A11F-ED51-2281950E6DF8}"/>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xmlns="" id="{05288C98-0521-EA7A-9441-34C129B247BD}"/>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9" name="Group 258">
            <a:extLst>
              <a:ext uri="{FF2B5EF4-FFF2-40B4-BE49-F238E27FC236}">
                <a16:creationId xmlns:a16="http://schemas.microsoft.com/office/drawing/2014/main" xmlns="" id="{A035E621-345F-F44C-FDA6-F263E305243B}"/>
              </a:ext>
            </a:extLst>
          </p:cNvPr>
          <p:cNvGrpSpPr/>
          <p:nvPr/>
        </p:nvGrpSpPr>
        <p:grpSpPr>
          <a:xfrm>
            <a:off x="2182975" y="3177440"/>
            <a:ext cx="108874" cy="109144"/>
            <a:chOff x="2447673" y="2017636"/>
            <a:chExt cx="109144" cy="109144"/>
          </a:xfrm>
        </p:grpSpPr>
        <p:cxnSp>
          <p:nvCxnSpPr>
            <p:cNvPr id="260" name="Straight Connector 259">
              <a:extLst>
                <a:ext uri="{FF2B5EF4-FFF2-40B4-BE49-F238E27FC236}">
                  <a16:creationId xmlns:a16="http://schemas.microsoft.com/office/drawing/2014/main" xmlns="" id="{E0C39364-0284-6D40-BFE8-9EE9F9CE86CE}"/>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xmlns="" id="{C5FA18A4-2D8C-028C-FFDE-35F6F5450C87}"/>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62" name="Group 261">
            <a:extLst>
              <a:ext uri="{FF2B5EF4-FFF2-40B4-BE49-F238E27FC236}">
                <a16:creationId xmlns:a16="http://schemas.microsoft.com/office/drawing/2014/main" xmlns="" id="{2E7580D0-BE91-F046-6E12-57342A59D653}"/>
              </a:ext>
            </a:extLst>
          </p:cNvPr>
          <p:cNvGrpSpPr/>
          <p:nvPr/>
        </p:nvGrpSpPr>
        <p:grpSpPr>
          <a:xfrm>
            <a:off x="2380282" y="3248776"/>
            <a:ext cx="108874" cy="109144"/>
            <a:chOff x="2447673" y="2017636"/>
            <a:chExt cx="109144" cy="109144"/>
          </a:xfrm>
        </p:grpSpPr>
        <p:cxnSp>
          <p:nvCxnSpPr>
            <p:cNvPr id="263" name="Straight Connector 262">
              <a:extLst>
                <a:ext uri="{FF2B5EF4-FFF2-40B4-BE49-F238E27FC236}">
                  <a16:creationId xmlns:a16="http://schemas.microsoft.com/office/drawing/2014/main" xmlns="" id="{862E107A-D97E-2CD0-9D6D-8EEC13C10F9E}"/>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xmlns="" id="{0D5B4BCC-08F0-F12A-F656-B189C679A33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65" name="Group 264">
            <a:extLst>
              <a:ext uri="{FF2B5EF4-FFF2-40B4-BE49-F238E27FC236}">
                <a16:creationId xmlns:a16="http://schemas.microsoft.com/office/drawing/2014/main" xmlns="" id="{EE825793-B72D-710A-36BE-E8CDD221954B}"/>
              </a:ext>
            </a:extLst>
          </p:cNvPr>
          <p:cNvGrpSpPr/>
          <p:nvPr/>
        </p:nvGrpSpPr>
        <p:grpSpPr>
          <a:xfrm>
            <a:off x="3114520" y="3790282"/>
            <a:ext cx="108874" cy="109144"/>
            <a:chOff x="2447673" y="2017636"/>
            <a:chExt cx="109144" cy="109144"/>
          </a:xfrm>
        </p:grpSpPr>
        <p:cxnSp>
          <p:nvCxnSpPr>
            <p:cNvPr id="266" name="Straight Connector 265">
              <a:extLst>
                <a:ext uri="{FF2B5EF4-FFF2-40B4-BE49-F238E27FC236}">
                  <a16:creationId xmlns:a16="http://schemas.microsoft.com/office/drawing/2014/main" xmlns="" id="{A985D3E1-8A45-808F-3FAC-65D5CC207650}"/>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xmlns="" id="{C48CC295-7CB2-E88E-B90B-A09F0E9884F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68" name="Group 267">
            <a:extLst>
              <a:ext uri="{FF2B5EF4-FFF2-40B4-BE49-F238E27FC236}">
                <a16:creationId xmlns:a16="http://schemas.microsoft.com/office/drawing/2014/main" xmlns="" id="{9ABF3601-3C35-161E-EB0A-0DF9B6A8065F}"/>
              </a:ext>
            </a:extLst>
          </p:cNvPr>
          <p:cNvGrpSpPr/>
          <p:nvPr/>
        </p:nvGrpSpPr>
        <p:grpSpPr>
          <a:xfrm>
            <a:off x="3146866" y="3910257"/>
            <a:ext cx="108874" cy="109144"/>
            <a:chOff x="2447673" y="2017636"/>
            <a:chExt cx="109144" cy="109144"/>
          </a:xfrm>
        </p:grpSpPr>
        <p:cxnSp>
          <p:nvCxnSpPr>
            <p:cNvPr id="269" name="Straight Connector 268">
              <a:extLst>
                <a:ext uri="{FF2B5EF4-FFF2-40B4-BE49-F238E27FC236}">
                  <a16:creationId xmlns:a16="http://schemas.microsoft.com/office/drawing/2014/main" xmlns="" id="{F683B02E-2AB7-6D68-B0A2-809435BA1F49}"/>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xmlns="" id="{762A5FB9-18DE-2731-BD1D-EBE7F0DB4E1D}"/>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71" name="Group 270">
            <a:extLst>
              <a:ext uri="{FF2B5EF4-FFF2-40B4-BE49-F238E27FC236}">
                <a16:creationId xmlns:a16="http://schemas.microsoft.com/office/drawing/2014/main" xmlns="" id="{EDE26AC1-0CC8-0B57-4FF1-AFACF74721BF}"/>
              </a:ext>
            </a:extLst>
          </p:cNvPr>
          <p:cNvGrpSpPr/>
          <p:nvPr/>
        </p:nvGrpSpPr>
        <p:grpSpPr>
          <a:xfrm>
            <a:off x="3399159" y="3988078"/>
            <a:ext cx="108874" cy="109144"/>
            <a:chOff x="2447673" y="2017636"/>
            <a:chExt cx="109144" cy="109144"/>
          </a:xfrm>
        </p:grpSpPr>
        <p:cxnSp>
          <p:nvCxnSpPr>
            <p:cNvPr id="272" name="Straight Connector 271">
              <a:extLst>
                <a:ext uri="{FF2B5EF4-FFF2-40B4-BE49-F238E27FC236}">
                  <a16:creationId xmlns:a16="http://schemas.microsoft.com/office/drawing/2014/main" xmlns="" id="{BAB30B08-A9B3-66E2-59EF-2AF24C3DEB41}"/>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xmlns="" id="{298F1D7A-CB97-6AF8-C2EA-1A7AFD3D006B}"/>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74" name="Group 273">
            <a:extLst>
              <a:ext uri="{FF2B5EF4-FFF2-40B4-BE49-F238E27FC236}">
                <a16:creationId xmlns:a16="http://schemas.microsoft.com/office/drawing/2014/main" xmlns="" id="{409EA5C7-AF50-B75A-792C-83972B453645}"/>
              </a:ext>
            </a:extLst>
          </p:cNvPr>
          <p:cNvGrpSpPr/>
          <p:nvPr/>
        </p:nvGrpSpPr>
        <p:grpSpPr>
          <a:xfrm>
            <a:off x="3557651" y="3988078"/>
            <a:ext cx="108874" cy="109144"/>
            <a:chOff x="2447673" y="2017636"/>
            <a:chExt cx="109144" cy="109144"/>
          </a:xfrm>
        </p:grpSpPr>
        <p:cxnSp>
          <p:nvCxnSpPr>
            <p:cNvPr id="275" name="Straight Connector 274">
              <a:extLst>
                <a:ext uri="{FF2B5EF4-FFF2-40B4-BE49-F238E27FC236}">
                  <a16:creationId xmlns:a16="http://schemas.microsoft.com/office/drawing/2014/main" xmlns="" id="{3FD12E23-8049-7D05-52EE-3215BCB42BB4}"/>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xmlns="" id="{2C3D0FB7-5F59-18DA-2086-621E1097DF5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77" name="Group 276">
            <a:extLst>
              <a:ext uri="{FF2B5EF4-FFF2-40B4-BE49-F238E27FC236}">
                <a16:creationId xmlns:a16="http://schemas.microsoft.com/office/drawing/2014/main" xmlns="" id="{03B5093A-2B45-A226-04B2-9797A74D5FF2}"/>
              </a:ext>
            </a:extLst>
          </p:cNvPr>
          <p:cNvGrpSpPr/>
          <p:nvPr/>
        </p:nvGrpSpPr>
        <p:grpSpPr>
          <a:xfrm>
            <a:off x="3602935" y="4049686"/>
            <a:ext cx="108874" cy="109144"/>
            <a:chOff x="2447673" y="2017636"/>
            <a:chExt cx="109144" cy="109144"/>
          </a:xfrm>
        </p:grpSpPr>
        <p:cxnSp>
          <p:nvCxnSpPr>
            <p:cNvPr id="278" name="Straight Connector 277">
              <a:extLst>
                <a:ext uri="{FF2B5EF4-FFF2-40B4-BE49-F238E27FC236}">
                  <a16:creationId xmlns:a16="http://schemas.microsoft.com/office/drawing/2014/main" xmlns="" id="{7FCCE752-2A9D-D015-8D27-AA21769D9677}"/>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xmlns="" id="{7243B6E8-C569-D970-B299-BBFC4BF58C0A}"/>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80" name="Group 279">
            <a:extLst>
              <a:ext uri="{FF2B5EF4-FFF2-40B4-BE49-F238E27FC236}">
                <a16:creationId xmlns:a16="http://schemas.microsoft.com/office/drawing/2014/main" xmlns="" id="{D933DB69-7ABB-0CC7-538C-551E412B9BE1}"/>
              </a:ext>
            </a:extLst>
          </p:cNvPr>
          <p:cNvGrpSpPr/>
          <p:nvPr/>
        </p:nvGrpSpPr>
        <p:grpSpPr>
          <a:xfrm>
            <a:off x="3602935" y="4085354"/>
            <a:ext cx="108874" cy="109144"/>
            <a:chOff x="2447673" y="2017636"/>
            <a:chExt cx="109144" cy="109144"/>
          </a:xfrm>
        </p:grpSpPr>
        <p:cxnSp>
          <p:nvCxnSpPr>
            <p:cNvPr id="281" name="Straight Connector 280">
              <a:extLst>
                <a:ext uri="{FF2B5EF4-FFF2-40B4-BE49-F238E27FC236}">
                  <a16:creationId xmlns:a16="http://schemas.microsoft.com/office/drawing/2014/main" xmlns="" id="{41742AA8-3C70-FCCA-9293-D855763B3113}"/>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xmlns="" id="{E370C61D-8D1A-8636-071C-C21BF33385BB}"/>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83" name="Group 282">
            <a:extLst>
              <a:ext uri="{FF2B5EF4-FFF2-40B4-BE49-F238E27FC236}">
                <a16:creationId xmlns:a16="http://schemas.microsoft.com/office/drawing/2014/main" xmlns="" id="{C06399C5-E08E-4452-69E9-5A9555810D24}"/>
              </a:ext>
            </a:extLst>
          </p:cNvPr>
          <p:cNvGrpSpPr/>
          <p:nvPr/>
        </p:nvGrpSpPr>
        <p:grpSpPr>
          <a:xfrm>
            <a:off x="3816414" y="4153448"/>
            <a:ext cx="108874" cy="109144"/>
            <a:chOff x="2447673" y="2017636"/>
            <a:chExt cx="109144" cy="109144"/>
          </a:xfrm>
        </p:grpSpPr>
        <p:cxnSp>
          <p:nvCxnSpPr>
            <p:cNvPr id="284" name="Straight Connector 283">
              <a:extLst>
                <a:ext uri="{FF2B5EF4-FFF2-40B4-BE49-F238E27FC236}">
                  <a16:creationId xmlns:a16="http://schemas.microsoft.com/office/drawing/2014/main" xmlns="" id="{0DDD0171-ABB4-7044-53EF-8CBF63AFE40C}"/>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xmlns="" id="{3ACA6CE7-3E86-F1BE-3422-B2B2F80DD465}"/>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86" name="Group 285">
            <a:extLst>
              <a:ext uri="{FF2B5EF4-FFF2-40B4-BE49-F238E27FC236}">
                <a16:creationId xmlns:a16="http://schemas.microsoft.com/office/drawing/2014/main" xmlns="" id="{42FAD004-711E-F548-91AD-4B7C006BFF6D}"/>
              </a:ext>
            </a:extLst>
          </p:cNvPr>
          <p:cNvGrpSpPr/>
          <p:nvPr/>
        </p:nvGrpSpPr>
        <p:grpSpPr>
          <a:xfrm>
            <a:off x="3819648" y="4192359"/>
            <a:ext cx="108874" cy="109144"/>
            <a:chOff x="2447673" y="2017636"/>
            <a:chExt cx="109144" cy="109144"/>
          </a:xfrm>
        </p:grpSpPr>
        <p:cxnSp>
          <p:nvCxnSpPr>
            <p:cNvPr id="287" name="Straight Connector 286">
              <a:extLst>
                <a:ext uri="{FF2B5EF4-FFF2-40B4-BE49-F238E27FC236}">
                  <a16:creationId xmlns:a16="http://schemas.microsoft.com/office/drawing/2014/main" xmlns="" id="{9A3989F1-BE24-8D36-480B-EFE5C373852B}"/>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xmlns="" id="{8CAAEB7C-6441-629D-3393-05430C5FA521}"/>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89" name="Group 288">
            <a:extLst>
              <a:ext uri="{FF2B5EF4-FFF2-40B4-BE49-F238E27FC236}">
                <a16:creationId xmlns:a16="http://schemas.microsoft.com/office/drawing/2014/main" xmlns="" id="{1CC52003-0A86-F484-566F-969FCDFF9297}"/>
              </a:ext>
            </a:extLst>
          </p:cNvPr>
          <p:cNvGrpSpPr/>
          <p:nvPr/>
        </p:nvGrpSpPr>
        <p:grpSpPr>
          <a:xfrm>
            <a:off x="4029893" y="4276665"/>
            <a:ext cx="108874" cy="109144"/>
            <a:chOff x="2447673" y="2017636"/>
            <a:chExt cx="109144" cy="109144"/>
          </a:xfrm>
        </p:grpSpPr>
        <p:cxnSp>
          <p:nvCxnSpPr>
            <p:cNvPr id="290" name="Straight Connector 289">
              <a:extLst>
                <a:ext uri="{FF2B5EF4-FFF2-40B4-BE49-F238E27FC236}">
                  <a16:creationId xmlns:a16="http://schemas.microsoft.com/office/drawing/2014/main" xmlns="" id="{A3DC3029-F25F-E1D1-1800-3DBA1B2546E9}"/>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xmlns="" id="{33F13862-4FC9-3DF7-6168-6DA89BD19D0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92" name="Group 291">
            <a:extLst>
              <a:ext uri="{FF2B5EF4-FFF2-40B4-BE49-F238E27FC236}">
                <a16:creationId xmlns:a16="http://schemas.microsoft.com/office/drawing/2014/main" xmlns="" id="{15CC083C-F4F6-ADBE-B384-4EC9B35D5882}"/>
              </a:ext>
            </a:extLst>
          </p:cNvPr>
          <p:cNvGrpSpPr/>
          <p:nvPr/>
        </p:nvGrpSpPr>
        <p:grpSpPr>
          <a:xfrm>
            <a:off x="4068707" y="4312333"/>
            <a:ext cx="108874" cy="109144"/>
            <a:chOff x="2447673" y="2017636"/>
            <a:chExt cx="109144" cy="109144"/>
          </a:xfrm>
        </p:grpSpPr>
        <p:cxnSp>
          <p:nvCxnSpPr>
            <p:cNvPr id="293" name="Straight Connector 292">
              <a:extLst>
                <a:ext uri="{FF2B5EF4-FFF2-40B4-BE49-F238E27FC236}">
                  <a16:creationId xmlns:a16="http://schemas.microsoft.com/office/drawing/2014/main" xmlns="" id="{7F05D585-A9E5-C777-B273-26DA86332FB5}"/>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xmlns="" id="{AA5EE9B6-D767-616C-227E-A9027CCAD44A}"/>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95" name="Group 294">
            <a:extLst>
              <a:ext uri="{FF2B5EF4-FFF2-40B4-BE49-F238E27FC236}">
                <a16:creationId xmlns:a16="http://schemas.microsoft.com/office/drawing/2014/main" xmlns="" id="{8C3E23EF-D043-18A6-6758-F64FFB13AFE2}"/>
              </a:ext>
            </a:extLst>
          </p:cNvPr>
          <p:cNvGrpSpPr/>
          <p:nvPr/>
        </p:nvGrpSpPr>
        <p:grpSpPr>
          <a:xfrm>
            <a:off x="4256311" y="4364214"/>
            <a:ext cx="108874" cy="109144"/>
            <a:chOff x="2447673" y="2017636"/>
            <a:chExt cx="109144" cy="109144"/>
          </a:xfrm>
        </p:grpSpPr>
        <p:cxnSp>
          <p:nvCxnSpPr>
            <p:cNvPr id="296" name="Straight Connector 295">
              <a:extLst>
                <a:ext uri="{FF2B5EF4-FFF2-40B4-BE49-F238E27FC236}">
                  <a16:creationId xmlns:a16="http://schemas.microsoft.com/office/drawing/2014/main" xmlns="" id="{D554ABB7-0082-0D4E-BAA1-4763BD570543}"/>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xmlns="" id="{DE6E45B4-072E-9AC2-3DD6-7BD646B13733}"/>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98" name="Group 297">
            <a:extLst>
              <a:ext uri="{FF2B5EF4-FFF2-40B4-BE49-F238E27FC236}">
                <a16:creationId xmlns:a16="http://schemas.microsoft.com/office/drawing/2014/main" xmlns="" id="{AED1B6B1-AF37-62F1-6072-D2EF7988F14C}"/>
              </a:ext>
            </a:extLst>
          </p:cNvPr>
          <p:cNvGrpSpPr/>
          <p:nvPr/>
        </p:nvGrpSpPr>
        <p:grpSpPr>
          <a:xfrm>
            <a:off x="4301595" y="4390155"/>
            <a:ext cx="108874" cy="109144"/>
            <a:chOff x="2447673" y="2017636"/>
            <a:chExt cx="109144" cy="109144"/>
          </a:xfrm>
        </p:grpSpPr>
        <p:cxnSp>
          <p:nvCxnSpPr>
            <p:cNvPr id="299" name="Straight Connector 298">
              <a:extLst>
                <a:ext uri="{FF2B5EF4-FFF2-40B4-BE49-F238E27FC236}">
                  <a16:creationId xmlns:a16="http://schemas.microsoft.com/office/drawing/2014/main" xmlns="" id="{705255B8-9A3A-5D9D-BD52-A98C19624213}"/>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xmlns="" id="{A53C8B3C-EBDF-1AB8-A4D6-651A37C28001}"/>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1" name="Group 300">
            <a:extLst>
              <a:ext uri="{FF2B5EF4-FFF2-40B4-BE49-F238E27FC236}">
                <a16:creationId xmlns:a16="http://schemas.microsoft.com/office/drawing/2014/main" xmlns="" id="{183FA5A2-010F-90BC-0AD2-4AB536B97222}"/>
              </a:ext>
            </a:extLst>
          </p:cNvPr>
          <p:cNvGrpSpPr/>
          <p:nvPr/>
        </p:nvGrpSpPr>
        <p:grpSpPr>
          <a:xfrm>
            <a:off x="4550654" y="4461491"/>
            <a:ext cx="108874" cy="109144"/>
            <a:chOff x="2447673" y="2017636"/>
            <a:chExt cx="109144" cy="109144"/>
          </a:xfrm>
        </p:grpSpPr>
        <p:cxnSp>
          <p:nvCxnSpPr>
            <p:cNvPr id="302" name="Straight Connector 301">
              <a:extLst>
                <a:ext uri="{FF2B5EF4-FFF2-40B4-BE49-F238E27FC236}">
                  <a16:creationId xmlns:a16="http://schemas.microsoft.com/office/drawing/2014/main" xmlns="" id="{06B2B30B-EF86-355C-5CC0-765337E969B5}"/>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xmlns="" id="{A9CFDA23-5ABC-6BAD-29D9-5BC8AE1787FB}"/>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4" name="Group 303">
            <a:extLst>
              <a:ext uri="{FF2B5EF4-FFF2-40B4-BE49-F238E27FC236}">
                <a16:creationId xmlns:a16="http://schemas.microsoft.com/office/drawing/2014/main" xmlns="" id="{976BC1A4-6350-3A38-61CD-8F1B49CA81F0}"/>
              </a:ext>
            </a:extLst>
          </p:cNvPr>
          <p:cNvGrpSpPr/>
          <p:nvPr/>
        </p:nvGrpSpPr>
        <p:grpSpPr>
          <a:xfrm>
            <a:off x="4741492" y="4503644"/>
            <a:ext cx="108874" cy="109144"/>
            <a:chOff x="2447673" y="2017636"/>
            <a:chExt cx="109144" cy="109144"/>
          </a:xfrm>
        </p:grpSpPr>
        <p:cxnSp>
          <p:nvCxnSpPr>
            <p:cNvPr id="305" name="Straight Connector 304">
              <a:extLst>
                <a:ext uri="{FF2B5EF4-FFF2-40B4-BE49-F238E27FC236}">
                  <a16:creationId xmlns:a16="http://schemas.microsoft.com/office/drawing/2014/main" xmlns="" id="{08E955A3-CF2E-7B6E-CA43-F99F2A3BFC68}"/>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xmlns="" id="{16C9791E-E336-2DF6-5FA5-1E04E14C23CB}"/>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7" name="Group 306">
            <a:extLst>
              <a:ext uri="{FF2B5EF4-FFF2-40B4-BE49-F238E27FC236}">
                <a16:creationId xmlns:a16="http://schemas.microsoft.com/office/drawing/2014/main" xmlns="" id="{771FB03F-0D2F-0CDA-7422-3256EC165BCC}"/>
              </a:ext>
            </a:extLst>
          </p:cNvPr>
          <p:cNvGrpSpPr/>
          <p:nvPr/>
        </p:nvGrpSpPr>
        <p:grpSpPr>
          <a:xfrm>
            <a:off x="4770603" y="4503644"/>
            <a:ext cx="108874" cy="109144"/>
            <a:chOff x="2447673" y="2017636"/>
            <a:chExt cx="109144" cy="109144"/>
          </a:xfrm>
        </p:grpSpPr>
        <p:cxnSp>
          <p:nvCxnSpPr>
            <p:cNvPr id="308" name="Straight Connector 307">
              <a:extLst>
                <a:ext uri="{FF2B5EF4-FFF2-40B4-BE49-F238E27FC236}">
                  <a16:creationId xmlns:a16="http://schemas.microsoft.com/office/drawing/2014/main" xmlns="" id="{DAE537F1-D9AD-25C1-C7E9-A2AD31AA3BF6}"/>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xmlns="" id="{71C09F59-2B71-570E-0947-19A45A5C4AD3}"/>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10" name="Group 309">
            <a:extLst>
              <a:ext uri="{FF2B5EF4-FFF2-40B4-BE49-F238E27FC236}">
                <a16:creationId xmlns:a16="http://schemas.microsoft.com/office/drawing/2014/main" xmlns="" id="{3BED83BD-BEC4-ADC8-59C4-8A6982A36111}"/>
              </a:ext>
            </a:extLst>
          </p:cNvPr>
          <p:cNvGrpSpPr/>
          <p:nvPr/>
        </p:nvGrpSpPr>
        <p:grpSpPr>
          <a:xfrm>
            <a:off x="4793244" y="4503644"/>
            <a:ext cx="108874" cy="109144"/>
            <a:chOff x="2447673" y="2017636"/>
            <a:chExt cx="109144" cy="109144"/>
          </a:xfrm>
        </p:grpSpPr>
        <p:cxnSp>
          <p:nvCxnSpPr>
            <p:cNvPr id="311" name="Straight Connector 310">
              <a:extLst>
                <a:ext uri="{FF2B5EF4-FFF2-40B4-BE49-F238E27FC236}">
                  <a16:creationId xmlns:a16="http://schemas.microsoft.com/office/drawing/2014/main" xmlns="" id="{402C5237-3FE0-8C0E-5830-C902FF1CFE61}"/>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xmlns="" id="{F0F8019A-1588-E61A-5390-2A3C542081FF}"/>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13" name="Group 312">
            <a:extLst>
              <a:ext uri="{FF2B5EF4-FFF2-40B4-BE49-F238E27FC236}">
                <a16:creationId xmlns:a16="http://schemas.microsoft.com/office/drawing/2014/main" xmlns="" id="{15C8FA7A-75E6-E95E-C3FF-8801C4BBD438}"/>
              </a:ext>
            </a:extLst>
          </p:cNvPr>
          <p:cNvGrpSpPr/>
          <p:nvPr/>
        </p:nvGrpSpPr>
        <p:grpSpPr>
          <a:xfrm>
            <a:off x="4832058" y="4503644"/>
            <a:ext cx="108874" cy="109144"/>
            <a:chOff x="2447673" y="2017636"/>
            <a:chExt cx="109144" cy="109144"/>
          </a:xfrm>
        </p:grpSpPr>
        <p:cxnSp>
          <p:nvCxnSpPr>
            <p:cNvPr id="314" name="Straight Connector 313">
              <a:extLst>
                <a:ext uri="{FF2B5EF4-FFF2-40B4-BE49-F238E27FC236}">
                  <a16:creationId xmlns:a16="http://schemas.microsoft.com/office/drawing/2014/main" xmlns="" id="{A932B893-C8DF-57D5-A6E3-EAFFE4326E84}"/>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xmlns="" id="{7986FCF0-3BB5-EB3D-EA83-DB998F434FDC}"/>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16" name="Group 315">
            <a:extLst>
              <a:ext uri="{FF2B5EF4-FFF2-40B4-BE49-F238E27FC236}">
                <a16:creationId xmlns:a16="http://schemas.microsoft.com/office/drawing/2014/main" xmlns="" id="{A33FD66A-2E99-78BD-B9B1-9249900E65E6}"/>
              </a:ext>
            </a:extLst>
          </p:cNvPr>
          <p:cNvGrpSpPr/>
          <p:nvPr/>
        </p:nvGrpSpPr>
        <p:grpSpPr>
          <a:xfrm>
            <a:off x="5213733" y="4552282"/>
            <a:ext cx="108874" cy="109144"/>
            <a:chOff x="2447673" y="2017636"/>
            <a:chExt cx="109144" cy="109144"/>
          </a:xfrm>
        </p:grpSpPr>
        <p:cxnSp>
          <p:nvCxnSpPr>
            <p:cNvPr id="317" name="Straight Connector 316">
              <a:extLst>
                <a:ext uri="{FF2B5EF4-FFF2-40B4-BE49-F238E27FC236}">
                  <a16:creationId xmlns:a16="http://schemas.microsoft.com/office/drawing/2014/main" xmlns="" id="{78A3E85E-3295-F566-1395-62C27A5ACE85}"/>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xmlns="" id="{70DFDDC4-C4CD-481C-1D5E-5C415F546FBB}"/>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19" name="Group 318">
            <a:extLst>
              <a:ext uri="{FF2B5EF4-FFF2-40B4-BE49-F238E27FC236}">
                <a16:creationId xmlns:a16="http://schemas.microsoft.com/office/drawing/2014/main" xmlns="" id="{CB15E7F8-8E6B-6691-81C2-0B39F0D1FD76}"/>
              </a:ext>
            </a:extLst>
          </p:cNvPr>
          <p:cNvGrpSpPr/>
          <p:nvPr/>
        </p:nvGrpSpPr>
        <p:grpSpPr>
          <a:xfrm>
            <a:off x="5249313" y="4681984"/>
            <a:ext cx="108874" cy="109144"/>
            <a:chOff x="2447673" y="2017636"/>
            <a:chExt cx="109144" cy="109144"/>
          </a:xfrm>
        </p:grpSpPr>
        <p:cxnSp>
          <p:nvCxnSpPr>
            <p:cNvPr id="320" name="Straight Connector 319">
              <a:extLst>
                <a:ext uri="{FF2B5EF4-FFF2-40B4-BE49-F238E27FC236}">
                  <a16:creationId xmlns:a16="http://schemas.microsoft.com/office/drawing/2014/main" xmlns="" id="{DE7FADE5-F921-0B09-BBAA-F7A170E43E03}"/>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xmlns="" id="{CD8BBD64-BC80-CF5A-88E5-C3E6241D1CD6}"/>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322" name="Group 321">
            <a:extLst>
              <a:ext uri="{FF2B5EF4-FFF2-40B4-BE49-F238E27FC236}">
                <a16:creationId xmlns:a16="http://schemas.microsoft.com/office/drawing/2014/main" xmlns="" id="{D27AB5CA-4D0D-9CAC-A543-78B01E3CBE73}"/>
              </a:ext>
            </a:extLst>
          </p:cNvPr>
          <p:cNvGrpSpPr/>
          <p:nvPr/>
        </p:nvGrpSpPr>
        <p:grpSpPr>
          <a:xfrm>
            <a:off x="5682740" y="4681984"/>
            <a:ext cx="108874" cy="109144"/>
            <a:chOff x="2447673" y="2017636"/>
            <a:chExt cx="109144" cy="109144"/>
          </a:xfrm>
        </p:grpSpPr>
        <p:cxnSp>
          <p:nvCxnSpPr>
            <p:cNvPr id="323" name="Straight Connector 322">
              <a:extLst>
                <a:ext uri="{FF2B5EF4-FFF2-40B4-BE49-F238E27FC236}">
                  <a16:creationId xmlns:a16="http://schemas.microsoft.com/office/drawing/2014/main" xmlns="" id="{56AC193B-38B7-8D5F-DD32-78A55F7BC0A9}"/>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xmlns="" id="{3A34D517-E7B6-2AFF-9409-5BFD1CBC562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sp>
        <p:nvSpPr>
          <p:cNvPr id="325" name="TextBox 324">
            <a:extLst>
              <a:ext uri="{FF2B5EF4-FFF2-40B4-BE49-F238E27FC236}">
                <a16:creationId xmlns:a16="http://schemas.microsoft.com/office/drawing/2014/main" xmlns="" id="{5EEFE230-9BB1-A5E6-6912-4038A18FDA84}"/>
              </a:ext>
            </a:extLst>
          </p:cNvPr>
          <p:cNvSpPr txBox="1"/>
          <p:nvPr/>
        </p:nvSpPr>
        <p:spPr bwMode="auto">
          <a:xfrm>
            <a:off x="1123091"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326" name="TextBox 325">
            <a:extLst>
              <a:ext uri="{FF2B5EF4-FFF2-40B4-BE49-F238E27FC236}">
                <a16:creationId xmlns:a16="http://schemas.microsoft.com/office/drawing/2014/main" xmlns="" id="{43429EAD-1BF9-F1D4-1B5A-8F36F951DCE9}"/>
              </a:ext>
            </a:extLst>
          </p:cNvPr>
          <p:cNvSpPr txBox="1"/>
          <p:nvPr/>
        </p:nvSpPr>
        <p:spPr bwMode="auto">
          <a:xfrm>
            <a:off x="1643889"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a:t>
            </a:r>
          </a:p>
        </p:txBody>
      </p:sp>
      <p:sp>
        <p:nvSpPr>
          <p:cNvPr id="327" name="TextBox 326">
            <a:extLst>
              <a:ext uri="{FF2B5EF4-FFF2-40B4-BE49-F238E27FC236}">
                <a16:creationId xmlns:a16="http://schemas.microsoft.com/office/drawing/2014/main" xmlns="" id="{8C222A38-F9CB-7A6D-442E-C842A33EA4BE}"/>
              </a:ext>
            </a:extLst>
          </p:cNvPr>
          <p:cNvSpPr txBox="1"/>
          <p:nvPr/>
        </p:nvSpPr>
        <p:spPr bwMode="auto">
          <a:xfrm>
            <a:off x="2149629"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328" name="TextBox 327">
            <a:extLst>
              <a:ext uri="{FF2B5EF4-FFF2-40B4-BE49-F238E27FC236}">
                <a16:creationId xmlns:a16="http://schemas.microsoft.com/office/drawing/2014/main" xmlns="" id="{01A889F0-5FC5-7C4E-82FD-C8DFB7951692}"/>
              </a:ext>
            </a:extLst>
          </p:cNvPr>
          <p:cNvSpPr txBox="1"/>
          <p:nvPr/>
        </p:nvSpPr>
        <p:spPr bwMode="auto">
          <a:xfrm>
            <a:off x="2670414"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a:t>
            </a:r>
          </a:p>
        </p:txBody>
      </p:sp>
      <p:sp>
        <p:nvSpPr>
          <p:cNvPr id="329" name="TextBox 328">
            <a:extLst>
              <a:ext uri="{FF2B5EF4-FFF2-40B4-BE49-F238E27FC236}">
                <a16:creationId xmlns:a16="http://schemas.microsoft.com/office/drawing/2014/main" xmlns="" id="{9B9753E3-807F-BD24-CA37-54E37AB90B00}"/>
              </a:ext>
            </a:extLst>
          </p:cNvPr>
          <p:cNvSpPr txBox="1"/>
          <p:nvPr/>
        </p:nvSpPr>
        <p:spPr bwMode="auto">
          <a:xfrm>
            <a:off x="3176161"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330" name="TextBox 329">
            <a:extLst>
              <a:ext uri="{FF2B5EF4-FFF2-40B4-BE49-F238E27FC236}">
                <a16:creationId xmlns:a16="http://schemas.microsoft.com/office/drawing/2014/main" xmlns="" id="{50BC2D78-B1EC-689A-A115-22CC41D9546F}"/>
              </a:ext>
            </a:extLst>
          </p:cNvPr>
          <p:cNvSpPr txBox="1"/>
          <p:nvPr/>
        </p:nvSpPr>
        <p:spPr bwMode="auto">
          <a:xfrm>
            <a:off x="3681901"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331" name="TextBox 330">
            <a:extLst>
              <a:ext uri="{FF2B5EF4-FFF2-40B4-BE49-F238E27FC236}">
                <a16:creationId xmlns:a16="http://schemas.microsoft.com/office/drawing/2014/main" xmlns="" id="{35726889-A72C-FA13-036E-82F543AE2CFE}"/>
              </a:ext>
            </a:extLst>
          </p:cNvPr>
          <p:cNvSpPr txBox="1"/>
          <p:nvPr/>
        </p:nvSpPr>
        <p:spPr bwMode="auto">
          <a:xfrm>
            <a:off x="4202692"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332" name="TextBox 331">
            <a:extLst>
              <a:ext uri="{FF2B5EF4-FFF2-40B4-BE49-F238E27FC236}">
                <a16:creationId xmlns:a16="http://schemas.microsoft.com/office/drawing/2014/main" xmlns="" id="{96DE82AF-6A1A-1C58-530F-A43D2462208A}"/>
              </a:ext>
            </a:extLst>
          </p:cNvPr>
          <p:cNvSpPr txBox="1"/>
          <p:nvPr/>
        </p:nvSpPr>
        <p:spPr bwMode="auto">
          <a:xfrm>
            <a:off x="4717457"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333" name="TextBox 332">
            <a:extLst>
              <a:ext uri="{FF2B5EF4-FFF2-40B4-BE49-F238E27FC236}">
                <a16:creationId xmlns:a16="http://schemas.microsoft.com/office/drawing/2014/main" xmlns="" id="{6105B1C7-9E69-DA27-ABD0-963EFF9C7752}"/>
              </a:ext>
            </a:extLst>
          </p:cNvPr>
          <p:cNvSpPr txBox="1"/>
          <p:nvPr/>
        </p:nvSpPr>
        <p:spPr bwMode="auto">
          <a:xfrm>
            <a:off x="5223197"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334" name="TextBox 333">
            <a:extLst>
              <a:ext uri="{FF2B5EF4-FFF2-40B4-BE49-F238E27FC236}">
                <a16:creationId xmlns:a16="http://schemas.microsoft.com/office/drawing/2014/main" xmlns="" id="{E40C1E72-8E7F-4085-8B9D-DCB2E10AD7BD}"/>
              </a:ext>
            </a:extLst>
          </p:cNvPr>
          <p:cNvSpPr txBox="1"/>
          <p:nvPr/>
        </p:nvSpPr>
        <p:spPr bwMode="auto">
          <a:xfrm>
            <a:off x="5743988"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27</a:t>
            </a:r>
          </a:p>
        </p:txBody>
      </p:sp>
      <p:sp>
        <p:nvSpPr>
          <p:cNvPr id="335" name="TextBox 334">
            <a:extLst>
              <a:ext uri="{FF2B5EF4-FFF2-40B4-BE49-F238E27FC236}">
                <a16:creationId xmlns:a16="http://schemas.microsoft.com/office/drawing/2014/main" xmlns="" id="{FA1F501C-5B3F-867D-9411-A1CA732377BD}"/>
              </a:ext>
            </a:extLst>
          </p:cNvPr>
          <p:cNvSpPr txBox="1"/>
          <p:nvPr/>
        </p:nvSpPr>
        <p:spPr bwMode="auto">
          <a:xfrm>
            <a:off x="1277993" y="5220032"/>
            <a:ext cx="4646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Mo</a:t>
            </a:r>
          </a:p>
        </p:txBody>
      </p:sp>
      <p:graphicFrame>
        <p:nvGraphicFramePr>
          <p:cNvPr id="336" name="Table 328">
            <a:extLst>
              <a:ext uri="{FF2B5EF4-FFF2-40B4-BE49-F238E27FC236}">
                <a16:creationId xmlns:a16="http://schemas.microsoft.com/office/drawing/2014/main" xmlns="" id="{AED02F71-8702-DA83-670C-5A20F3B3BF91}"/>
              </a:ext>
            </a:extLst>
          </p:cNvPr>
          <p:cNvGraphicFramePr>
            <a:graphicFrameLocks noGrp="1"/>
          </p:cNvGraphicFramePr>
          <p:nvPr>
            <p:extLst>
              <p:ext uri="{D42A27DB-BD31-4B8C-83A1-F6EECF244321}">
                <p14:modId xmlns:p14="http://schemas.microsoft.com/office/powerpoint/2010/main" val="3569210074"/>
              </p:ext>
            </p:extLst>
          </p:nvPr>
        </p:nvGraphicFramePr>
        <p:xfrm>
          <a:off x="387926" y="5370501"/>
          <a:ext cx="5785440" cy="914400"/>
        </p:xfrm>
        <a:graphic>
          <a:graphicData uri="http://schemas.openxmlformats.org/drawingml/2006/table">
            <a:tbl>
              <a:tblPr firstRow="1" bandRow="1">
                <a:tableStyleId>{93296810-A885-4BE3-A3E7-6D5BEEA58F35}</a:tableStyleId>
              </a:tblPr>
              <a:tblGrid>
                <a:gridCol w="820924">
                  <a:extLst>
                    <a:ext uri="{9D8B030D-6E8A-4147-A177-3AD203B41FA5}">
                      <a16:colId xmlns:a16="http://schemas.microsoft.com/office/drawing/2014/main" xmlns="" val="1224491354"/>
                    </a:ext>
                  </a:extLst>
                </a:gridCol>
                <a:gridCol w="337103">
                  <a:extLst>
                    <a:ext uri="{9D8B030D-6E8A-4147-A177-3AD203B41FA5}">
                      <a16:colId xmlns:a16="http://schemas.microsoft.com/office/drawing/2014/main" xmlns="" val="2522724971"/>
                    </a:ext>
                  </a:extLst>
                </a:gridCol>
                <a:gridCol w="514157">
                  <a:extLst>
                    <a:ext uri="{9D8B030D-6E8A-4147-A177-3AD203B41FA5}">
                      <a16:colId xmlns:a16="http://schemas.microsoft.com/office/drawing/2014/main" xmlns="" val="1091399117"/>
                    </a:ext>
                  </a:extLst>
                </a:gridCol>
                <a:gridCol w="514157">
                  <a:extLst>
                    <a:ext uri="{9D8B030D-6E8A-4147-A177-3AD203B41FA5}">
                      <a16:colId xmlns:a16="http://schemas.microsoft.com/office/drawing/2014/main" xmlns="" val="3603545890"/>
                    </a:ext>
                  </a:extLst>
                </a:gridCol>
                <a:gridCol w="514157">
                  <a:extLst>
                    <a:ext uri="{9D8B030D-6E8A-4147-A177-3AD203B41FA5}">
                      <a16:colId xmlns:a16="http://schemas.microsoft.com/office/drawing/2014/main" xmlns="" val="2148817452"/>
                    </a:ext>
                  </a:extLst>
                </a:gridCol>
                <a:gridCol w="514157">
                  <a:extLst>
                    <a:ext uri="{9D8B030D-6E8A-4147-A177-3AD203B41FA5}">
                      <a16:colId xmlns:a16="http://schemas.microsoft.com/office/drawing/2014/main" xmlns="" val="440035347"/>
                    </a:ext>
                  </a:extLst>
                </a:gridCol>
                <a:gridCol w="514157">
                  <a:extLst>
                    <a:ext uri="{9D8B030D-6E8A-4147-A177-3AD203B41FA5}">
                      <a16:colId xmlns:a16="http://schemas.microsoft.com/office/drawing/2014/main" xmlns="" val="1985705510"/>
                    </a:ext>
                  </a:extLst>
                </a:gridCol>
                <a:gridCol w="514157">
                  <a:extLst>
                    <a:ext uri="{9D8B030D-6E8A-4147-A177-3AD203B41FA5}">
                      <a16:colId xmlns:a16="http://schemas.microsoft.com/office/drawing/2014/main" xmlns="" val="676937301"/>
                    </a:ext>
                  </a:extLst>
                </a:gridCol>
                <a:gridCol w="514157">
                  <a:extLst>
                    <a:ext uri="{9D8B030D-6E8A-4147-A177-3AD203B41FA5}">
                      <a16:colId xmlns:a16="http://schemas.microsoft.com/office/drawing/2014/main" xmlns="" val="1221402804"/>
                    </a:ext>
                  </a:extLst>
                </a:gridCol>
                <a:gridCol w="514157">
                  <a:extLst>
                    <a:ext uri="{9D8B030D-6E8A-4147-A177-3AD203B41FA5}">
                      <a16:colId xmlns:a16="http://schemas.microsoft.com/office/drawing/2014/main" xmlns="" val="387080817"/>
                    </a:ext>
                  </a:extLst>
                </a:gridCol>
                <a:gridCol w="514157">
                  <a:extLst>
                    <a:ext uri="{9D8B030D-6E8A-4147-A177-3AD203B41FA5}">
                      <a16:colId xmlns:a16="http://schemas.microsoft.com/office/drawing/2014/main" xmlns="" val="2616912207"/>
                    </a:ext>
                  </a:extLst>
                </a:gridCol>
              </a:tblGrid>
              <a:tr h="162501">
                <a:tc>
                  <a:txBody>
                    <a:bodyPr/>
                    <a:lstStyle/>
                    <a:p>
                      <a:pPr algn="r"/>
                      <a:r>
                        <a:rPr lang="en-US" sz="1200" b="1" dirty="0">
                          <a:solidFill>
                            <a:schemeClr val="bg1"/>
                          </a:solidFill>
                          <a:latin typeface="Calibri" panose="020F0502020204030204" pitchFamily="34" charset="0"/>
                          <a:cs typeface="Calibri" panose="020F0502020204030204" pitchFamily="34" charset="0"/>
                        </a:rPr>
                        <a:t>Patient at Risk,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4295720"/>
                  </a:ext>
                </a:extLst>
              </a:tr>
              <a:tr h="160759">
                <a:tc>
                  <a:txBody>
                    <a:bodyPr/>
                    <a:lstStyle/>
                    <a:p>
                      <a:pPr algn="r"/>
                      <a:r>
                        <a:rPr lang="en-US" sz="1200" b="1" dirty="0">
                          <a:solidFill>
                            <a:schemeClr val="accent1"/>
                          </a:solidFill>
                          <a:latin typeface="Calibri" panose="020F0502020204030204" pitchFamily="34" charset="0"/>
                          <a:cs typeface="Calibri" panose="020F0502020204030204" pitchFamily="34" charset="0"/>
                        </a:rPr>
                        <a:t>Osimertinib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3484500"/>
                  </a:ext>
                </a:extLst>
              </a:tr>
              <a:tr h="325984">
                <a:tc>
                  <a:txBody>
                    <a:bodyPr/>
                    <a:lstStyle/>
                    <a:p>
                      <a:pPr algn="r"/>
                      <a:r>
                        <a:rPr lang="en-US" sz="1200" b="1" dirty="0">
                          <a:solidFill>
                            <a:schemeClr val="accent3"/>
                          </a:solidFill>
                          <a:latin typeface="Calibri" panose="020F0502020204030204" pitchFamily="34" charset="0"/>
                          <a:cs typeface="Calibri" panose="020F0502020204030204" pitchFamily="34" charset="0"/>
                        </a:rPr>
                        <a:t>First-gen EGFR TKI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4639936"/>
                  </a:ext>
                </a:extLst>
              </a:tr>
            </a:tbl>
          </a:graphicData>
        </a:graphic>
      </p:graphicFrame>
      <p:cxnSp>
        <p:nvCxnSpPr>
          <p:cNvPr id="337" name="Straight Connector 336">
            <a:extLst>
              <a:ext uri="{FF2B5EF4-FFF2-40B4-BE49-F238E27FC236}">
                <a16:creationId xmlns:a16="http://schemas.microsoft.com/office/drawing/2014/main" xmlns="" id="{88E61E4F-804D-E4BA-9952-5E2C14F0CB45}"/>
              </a:ext>
            </a:extLst>
          </p:cNvPr>
          <p:cNvCxnSpPr>
            <a:cxnSpLocks/>
          </p:cNvCxnSpPr>
          <p:nvPr/>
        </p:nvCxnSpPr>
        <p:spPr bwMode="auto">
          <a:xfrm>
            <a:off x="7054867" y="2781919"/>
            <a:ext cx="0" cy="2201973"/>
          </a:xfrm>
          <a:prstGeom prst="line">
            <a:avLst/>
          </a:prstGeom>
          <a:noFill/>
          <a:ln w="28575" cap="flat" cmpd="sng" algn="ctr">
            <a:solidFill>
              <a:schemeClr val="bg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xmlns="" id="{2F13E818-E645-3564-9046-4FE4D6300AFD}"/>
              </a:ext>
            </a:extLst>
          </p:cNvPr>
          <p:cNvCxnSpPr/>
          <p:nvPr/>
        </p:nvCxnSpPr>
        <p:spPr bwMode="auto">
          <a:xfrm>
            <a:off x="7067200" y="4983892"/>
            <a:ext cx="4634467" cy="0"/>
          </a:xfrm>
          <a:prstGeom prst="line">
            <a:avLst/>
          </a:prstGeom>
          <a:noFill/>
          <a:ln w="28575" cap="flat" cmpd="sng" algn="ctr">
            <a:solidFill>
              <a:schemeClr val="bg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xmlns="" id="{F3DDA91A-7532-C2B2-ACDB-D3A349FE4AC4}"/>
              </a:ext>
            </a:extLst>
          </p:cNvPr>
          <p:cNvCxnSpPr/>
          <p:nvPr/>
        </p:nvCxnSpPr>
        <p:spPr bwMode="auto">
          <a:xfrm>
            <a:off x="6967618" y="2790157"/>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xmlns="" id="{7346CC4D-E183-B7EB-1D76-3B3505AB97E9}"/>
              </a:ext>
            </a:extLst>
          </p:cNvPr>
          <p:cNvCxnSpPr/>
          <p:nvPr/>
        </p:nvCxnSpPr>
        <p:spPr bwMode="auto">
          <a:xfrm>
            <a:off x="6967618" y="3222644"/>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xmlns="" id="{9017CC4E-CCB4-A669-1A31-F24981FD69A7}"/>
              </a:ext>
            </a:extLst>
          </p:cNvPr>
          <p:cNvCxnSpPr/>
          <p:nvPr/>
        </p:nvCxnSpPr>
        <p:spPr bwMode="auto">
          <a:xfrm>
            <a:off x="6967618" y="3667487"/>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xmlns="" id="{A200782C-E1C4-3F53-2F13-2662D7997588}"/>
              </a:ext>
            </a:extLst>
          </p:cNvPr>
          <p:cNvCxnSpPr/>
          <p:nvPr/>
        </p:nvCxnSpPr>
        <p:spPr bwMode="auto">
          <a:xfrm>
            <a:off x="6967618" y="4099973"/>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xmlns="" id="{8CCB231F-3E3C-08A4-D1B5-F93B7FF62E4B}"/>
              </a:ext>
            </a:extLst>
          </p:cNvPr>
          <p:cNvCxnSpPr/>
          <p:nvPr/>
        </p:nvCxnSpPr>
        <p:spPr bwMode="auto">
          <a:xfrm>
            <a:off x="6967618" y="4544816"/>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xmlns="" id="{4EA0F3AC-34FD-AB20-E27B-156A20D616AC}"/>
              </a:ext>
            </a:extLst>
          </p:cNvPr>
          <p:cNvCxnSpPr/>
          <p:nvPr/>
        </p:nvCxnSpPr>
        <p:spPr bwMode="auto">
          <a:xfrm>
            <a:off x="6967618" y="4985540"/>
            <a:ext cx="87255" cy="0"/>
          </a:xfrm>
          <a:prstGeom prst="line">
            <a:avLst/>
          </a:prstGeom>
          <a:noFill/>
          <a:ln w="28575" cap="flat" cmpd="sng" algn="ctr">
            <a:solidFill>
              <a:schemeClr val="bg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xmlns="" id="{C9264521-EBCC-322D-CE4E-BF2F50141B2F}"/>
              </a:ext>
            </a:extLst>
          </p:cNvPr>
          <p:cNvCxnSpPr>
            <a:cxnSpLocks/>
          </p:cNvCxnSpPr>
          <p:nvPr/>
        </p:nvCxnSpPr>
        <p:spPr bwMode="auto">
          <a:xfrm rot="16200000">
            <a:off x="7011138" y="5025980"/>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44326428-E568-EADD-2E0D-3281EEF98F3F}"/>
              </a:ext>
            </a:extLst>
          </p:cNvPr>
          <p:cNvCxnSpPr>
            <a:cxnSpLocks/>
          </p:cNvCxnSpPr>
          <p:nvPr/>
        </p:nvCxnSpPr>
        <p:spPr bwMode="auto">
          <a:xfrm rot="16200000">
            <a:off x="7537056" y="5025980"/>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xmlns="" id="{0A0A4925-4158-AB19-7897-655ECC0CADFB}"/>
              </a:ext>
            </a:extLst>
          </p:cNvPr>
          <p:cNvCxnSpPr>
            <a:cxnSpLocks/>
          </p:cNvCxnSpPr>
          <p:nvPr/>
        </p:nvCxnSpPr>
        <p:spPr bwMode="auto">
          <a:xfrm rot="16200000">
            <a:off x="8034213"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xmlns="" id="{858105DC-3665-1384-2E6A-A83B31C679B1}"/>
              </a:ext>
            </a:extLst>
          </p:cNvPr>
          <p:cNvCxnSpPr>
            <a:cxnSpLocks/>
          </p:cNvCxnSpPr>
          <p:nvPr/>
        </p:nvCxnSpPr>
        <p:spPr bwMode="auto">
          <a:xfrm rot="16200000">
            <a:off x="8560130"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xmlns="" id="{FDC33567-852F-EDBA-FFAF-31509CB6011E}"/>
              </a:ext>
            </a:extLst>
          </p:cNvPr>
          <p:cNvCxnSpPr>
            <a:cxnSpLocks/>
          </p:cNvCxnSpPr>
          <p:nvPr/>
        </p:nvCxnSpPr>
        <p:spPr bwMode="auto">
          <a:xfrm rot="16200000">
            <a:off x="9061394"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xmlns="" id="{312F0EBE-6D81-3099-F8C0-642FC7035C74}"/>
              </a:ext>
            </a:extLst>
          </p:cNvPr>
          <p:cNvCxnSpPr>
            <a:cxnSpLocks/>
          </p:cNvCxnSpPr>
          <p:nvPr/>
        </p:nvCxnSpPr>
        <p:spPr bwMode="auto">
          <a:xfrm rot="16200000">
            <a:off x="9587312" y="5025981"/>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xmlns="" id="{A60B81FF-7FF5-4CBE-EEBC-86034DCB5162}"/>
              </a:ext>
            </a:extLst>
          </p:cNvPr>
          <p:cNvCxnSpPr>
            <a:cxnSpLocks/>
          </p:cNvCxnSpPr>
          <p:nvPr/>
        </p:nvCxnSpPr>
        <p:spPr bwMode="auto">
          <a:xfrm rot="16200000">
            <a:off x="10084469"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xmlns="" id="{3BA330F5-131E-DF4C-C638-22767D9D29D5}"/>
              </a:ext>
            </a:extLst>
          </p:cNvPr>
          <p:cNvCxnSpPr>
            <a:cxnSpLocks/>
          </p:cNvCxnSpPr>
          <p:nvPr/>
        </p:nvCxnSpPr>
        <p:spPr bwMode="auto">
          <a:xfrm rot="16200000">
            <a:off x="10610387"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xmlns="" id="{A7478496-9A35-A1F3-8C11-F0A251E89BCB}"/>
              </a:ext>
            </a:extLst>
          </p:cNvPr>
          <p:cNvCxnSpPr>
            <a:cxnSpLocks/>
          </p:cNvCxnSpPr>
          <p:nvPr/>
        </p:nvCxnSpPr>
        <p:spPr bwMode="auto">
          <a:xfrm rot="16200000">
            <a:off x="11119870" y="5025982"/>
            <a:ext cx="87471" cy="0"/>
          </a:xfrm>
          <a:prstGeom prst="line">
            <a:avLst/>
          </a:prstGeom>
          <a:noFill/>
          <a:ln w="28575" cap="flat" cmpd="sng" algn="ctr">
            <a:solidFill>
              <a:schemeClr val="bg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xmlns="" id="{62154F64-8B7A-5DB6-CA26-3D4F3B92DE90}"/>
              </a:ext>
            </a:extLst>
          </p:cNvPr>
          <p:cNvCxnSpPr>
            <a:cxnSpLocks/>
          </p:cNvCxnSpPr>
          <p:nvPr/>
        </p:nvCxnSpPr>
        <p:spPr bwMode="auto">
          <a:xfrm rot="16200000">
            <a:off x="11645788" y="5025982"/>
            <a:ext cx="87471" cy="0"/>
          </a:xfrm>
          <a:prstGeom prst="line">
            <a:avLst/>
          </a:prstGeom>
          <a:noFill/>
          <a:ln w="28575" cap="flat" cmpd="sng" algn="ctr">
            <a:solidFill>
              <a:schemeClr val="bg1"/>
            </a:solidFill>
            <a:prstDash val="solid"/>
            <a:round/>
            <a:headEnd type="none" w="med" len="med"/>
            <a:tailEnd type="none" w="med" len="med"/>
          </a:ln>
          <a:effectLst/>
        </p:spPr>
      </p:cxnSp>
      <p:sp>
        <p:nvSpPr>
          <p:cNvPr id="355" name="TextBox 354">
            <a:extLst>
              <a:ext uri="{FF2B5EF4-FFF2-40B4-BE49-F238E27FC236}">
                <a16:creationId xmlns:a16="http://schemas.microsoft.com/office/drawing/2014/main" xmlns="" id="{C5372EFA-52BB-9B12-1702-E387625E44A8}"/>
              </a:ext>
            </a:extLst>
          </p:cNvPr>
          <p:cNvSpPr txBox="1"/>
          <p:nvPr/>
        </p:nvSpPr>
        <p:spPr bwMode="auto">
          <a:xfrm>
            <a:off x="6499313" y="2674197"/>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356" name="TextBox 355">
            <a:extLst>
              <a:ext uri="{FF2B5EF4-FFF2-40B4-BE49-F238E27FC236}">
                <a16:creationId xmlns:a16="http://schemas.microsoft.com/office/drawing/2014/main" xmlns="" id="{1BD7B585-8796-60D8-9B66-5908E7A7734E}"/>
              </a:ext>
            </a:extLst>
          </p:cNvPr>
          <p:cNvSpPr txBox="1"/>
          <p:nvPr/>
        </p:nvSpPr>
        <p:spPr bwMode="auto">
          <a:xfrm>
            <a:off x="6499313" y="3110802"/>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0.8</a:t>
            </a:r>
          </a:p>
        </p:txBody>
      </p:sp>
      <p:sp>
        <p:nvSpPr>
          <p:cNvPr id="357" name="TextBox 356">
            <a:extLst>
              <a:ext uri="{FF2B5EF4-FFF2-40B4-BE49-F238E27FC236}">
                <a16:creationId xmlns:a16="http://schemas.microsoft.com/office/drawing/2014/main" xmlns="" id="{CBBCB070-9578-E09C-1168-992967180BC6}"/>
              </a:ext>
            </a:extLst>
          </p:cNvPr>
          <p:cNvSpPr txBox="1"/>
          <p:nvPr/>
        </p:nvSpPr>
        <p:spPr bwMode="auto">
          <a:xfrm>
            <a:off x="6499313" y="3551526"/>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0.6</a:t>
            </a:r>
          </a:p>
        </p:txBody>
      </p:sp>
      <p:sp>
        <p:nvSpPr>
          <p:cNvPr id="358" name="TextBox 357">
            <a:extLst>
              <a:ext uri="{FF2B5EF4-FFF2-40B4-BE49-F238E27FC236}">
                <a16:creationId xmlns:a16="http://schemas.microsoft.com/office/drawing/2014/main" xmlns="" id="{1E35BF5E-C38E-3916-00A1-EE451FF4A0F9}"/>
              </a:ext>
            </a:extLst>
          </p:cNvPr>
          <p:cNvSpPr txBox="1"/>
          <p:nvPr/>
        </p:nvSpPr>
        <p:spPr bwMode="auto">
          <a:xfrm>
            <a:off x="6499313" y="3996369"/>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0.4</a:t>
            </a:r>
          </a:p>
        </p:txBody>
      </p:sp>
      <p:sp>
        <p:nvSpPr>
          <p:cNvPr id="359" name="TextBox 358">
            <a:extLst>
              <a:ext uri="{FF2B5EF4-FFF2-40B4-BE49-F238E27FC236}">
                <a16:creationId xmlns:a16="http://schemas.microsoft.com/office/drawing/2014/main" xmlns="" id="{EB769248-6257-D142-F9AA-EA46B50BF8CB}"/>
              </a:ext>
            </a:extLst>
          </p:cNvPr>
          <p:cNvSpPr txBox="1"/>
          <p:nvPr/>
        </p:nvSpPr>
        <p:spPr bwMode="auto">
          <a:xfrm>
            <a:off x="6499313" y="4432975"/>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a:t>
            </a:r>
          </a:p>
        </p:txBody>
      </p:sp>
      <p:sp>
        <p:nvSpPr>
          <p:cNvPr id="360" name="TextBox 359">
            <a:extLst>
              <a:ext uri="{FF2B5EF4-FFF2-40B4-BE49-F238E27FC236}">
                <a16:creationId xmlns:a16="http://schemas.microsoft.com/office/drawing/2014/main" xmlns="" id="{94CB615D-6CB3-F94D-F340-C072C2A92C5B}"/>
              </a:ext>
            </a:extLst>
          </p:cNvPr>
          <p:cNvSpPr txBox="1"/>
          <p:nvPr/>
        </p:nvSpPr>
        <p:spPr bwMode="auto">
          <a:xfrm>
            <a:off x="6499313" y="4869580"/>
            <a:ext cx="45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361" name="TextBox 360">
            <a:extLst>
              <a:ext uri="{FF2B5EF4-FFF2-40B4-BE49-F238E27FC236}">
                <a16:creationId xmlns:a16="http://schemas.microsoft.com/office/drawing/2014/main" xmlns="" id="{2BB4FF0E-1DE5-4A48-35F3-5C85C93DF391}"/>
              </a:ext>
            </a:extLst>
          </p:cNvPr>
          <p:cNvSpPr txBox="1"/>
          <p:nvPr/>
        </p:nvSpPr>
        <p:spPr bwMode="auto">
          <a:xfrm rot="16200000">
            <a:off x="5262125" y="3765168"/>
            <a:ext cx="2452675" cy="21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Probability of PFS</a:t>
            </a:r>
          </a:p>
        </p:txBody>
      </p:sp>
      <p:sp>
        <p:nvSpPr>
          <p:cNvPr id="362" name="TextBox 361">
            <a:extLst>
              <a:ext uri="{FF2B5EF4-FFF2-40B4-BE49-F238E27FC236}">
                <a16:creationId xmlns:a16="http://schemas.microsoft.com/office/drawing/2014/main" xmlns="" id="{DCE21AA7-B3B0-98F0-350A-38EB90114F03}"/>
              </a:ext>
            </a:extLst>
          </p:cNvPr>
          <p:cNvSpPr txBox="1"/>
          <p:nvPr/>
        </p:nvSpPr>
        <p:spPr bwMode="auto">
          <a:xfrm>
            <a:off x="6899971"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363" name="TextBox 362">
            <a:extLst>
              <a:ext uri="{FF2B5EF4-FFF2-40B4-BE49-F238E27FC236}">
                <a16:creationId xmlns:a16="http://schemas.microsoft.com/office/drawing/2014/main" xmlns="" id="{8B050286-ACB6-5CDB-69CD-4C957279BAE6}"/>
              </a:ext>
            </a:extLst>
          </p:cNvPr>
          <p:cNvSpPr txBox="1"/>
          <p:nvPr/>
        </p:nvSpPr>
        <p:spPr bwMode="auto">
          <a:xfrm>
            <a:off x="7420762"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a:t>
            </a:r>
          </a:p>
        </p:txBody>
      </p:sp>
      <p:sp>
        <p:nvSpPr>
          <p:cNvPr id="364" name="TextBox 363">
            <a:extLst>
              <a:ext uri="{FF2B5EF4-FFF2-40B4-BE49-F238E27FC236}">
                <a16:creationId xmlns:a16="http://schemas.microsoft.com/office/drawing/2014/main" xmlns="" id="{CD4BDFBF-B599-9AB5-8067-30AD06211314}"/>
              </a:ext>
            </a:extLst>
          </p:cNvPr>
          <p:cNvSpPr txBox="1"/>
          <p:nvPr/>
        </p:nvSpPr>
        <p:spPr bwMode="auto">
          <a:xfrm>
            <a:off x="7926502"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365" name="TextBox 364">
            <a:extLst>
              <a:ext uri="{FF2B5EF4-FFF2-40B4-BE49-F238E27FC236}">
                <a16:creationId xmlns:a16="http://schemas.microsoft.com/office/drawing/2014/main" xmlns="" id="{D750A743-9775-6BE4-DA53-5E708B7E99B6}"/>
              </a:ext>
            </a:extLst>
          </p:cNvPr>
          <p:cNvSpPr txBox="1"/>
          <p:nvPr/>
        </p:nvSpPr>
        <p:spPr bwMode="auto">
          <a:xfrm>
            <a:off x="8447287"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a:t>
            </a:r>
          </a:p>
        </p:txBody>
      </p:sp>
      <p:sp>
        <p:nvSpPr>
          <p:cNvPr id="366" name="TextBox 365">
            <a:extLst>
              <a:ext uri="{FF2B5EF4-FFF2-40B4-BE49-F238E27FC236}">
                <a16:creationId xmlns:a16="http://schemas.microsoft.com/office/drawing/2014/main" xmlns="" id="{F80C2D7E-8E11-DD96-F9AE-3856BC33E819}"/>
              </a:ext>
            </a:extLst>
          </p:cNvPr>
          <p:cNvSpPr txBox="1"/>
          <p:nvPr/>
        </p:nvSpPr>
        <p:spPr bwMode="auto">
          <a:xfrm>
            <a:off x="8953034"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367" name="TextBox 366">
            <a:extLst>
              <a:ext uri="{FF2B5EF4-FFF2-40B4-BE49-F238E27FC236}">
                <a16:creationId xmlns:a16="http://schemas.microsoft.com/office/drawing/2014/main" xmlns="" id="{373708EB-D42E-1AA5-7D83-103F9F4A0C58}"/>
              </a:ext>
            </a:extLst>
          </p:cNvPr>
          <p:cNvSpPr txBox="1"/>
          <p:nvPr/>
        </p:nvSpPr>
        <p:spPr bwMode="auto">
          <a:xfrm>
            <a:off x="9458774"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368" name="TextBox 367">
            <a:extLst>
              <a:ext uri="{FF2B5EF4-FFF2-40B4-BE49-F238E27FC236}">
                <a16:creationId xmlns:a16="http://schemas.microsoft.com/office/drawing/2014/main" xmlns="" id="{07261EC8-8969-6E90-A862-EE91519315B4}"/>
              </a:ext>
            </a:extLst>
          </p:cNvPr>
          <p:cNvSpPr txBox="1"/>
          <p:nvPr/>
        </p:nvSpPr>
        <p:spPr bwMode="auto">
          <a:xfrm>
            <a:off x="9979565"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369" name="TextBox 368">
            <a:extLst>
              <a:ext uri="{FF2B5EF4-FFF2-40B4-BE49-F238E27FC236}">
                <a16:creationId xmlns:a16="http://schemas.microsoft.com/office/drawing/2014/main" xmlns="" id="{7C890703-3EDD-17FE-C7E1-C19F6A6AB13F}"/>
              </a:ext>
            </a:extLst>
          </p:cNvPr>
          <p:cNvSpPr txBox="1"/>
          <p:nvPr/>
        </p:nvSpPr>
        <p:spPr bwMode="auto">
          <a:xfrm>
            <a:off x="10494330"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370" name="TextBox 369">
            <a:extLst>
              <a:ext uri="{FF2B5EF4-FFF2-40B4-BE49-F238E27FC236}">
                <a16:creationId xmlns:a16="http://schemas.microsoft.com/office/drawing/2014/main" xmlns="" id="{90F9B197-E7BD-16F2-A9D2-89FD47DBC01A}"/>
              </a:ext>
            </a:extLst>
          </p:cNvPr>
          <p:cNvSpPr txBox="1"/>
          <p:nvPr/>
        </p:nvSpPr>
        <p:spPr bwMode="auto">
          <a:xfrm>
            <a:off x="11000070"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371" name="TextBox 370">
            <a:extLst>
              <a:ext uri="{FF2B5EF4-FFF2-40B4-BE49-F238E27FC236}">
                <a16:creationId xmlns:a16="http://schemas.microsoft.com/office/drawing/2014/main" xmlns="" id="{A09048CF-49A3-067D-1FD3-75D7A9F8E388}"/>
              </a:ext>
            </a:extLst>
          </p:cNvPr>
          <p:cNvSpPr txBox="1"/>
          <p:nvPr/>
        </p:nvSpPr>
        <p:spPr bwMode="auto">
          <a:xfrm>
            <a:off x="11520861" y="5041980"/>
            <a:ext cx="322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27</a:t>
            </a:r>
          </a:p>
        </p:txBody>
      </p:sp>
      <p:sp>
        <p:nvSpPr>
          <p:cNvPr id="372" name="TextBox 371">
            <a:extLst>
              <a:ext uri="{FF2B5EF4-FFF2-40B4-BE49-F238E27FC236}">
                <a16:creationId xmlns:a16="http://schemas.microsoft.com/office/drawing/2014/main" xmlns="" id="{2095E162-1F31-9B83-BB2B-D3F1761CB032}"/>
              </a:ext>
            </a:extLst>
          </p:cNvPr>
          <p:cNvSpPr txBox="1"/>
          <p:nvPr/>
        </p:nvSpPr>
        <p:spPr bwMode="auto">
          <a:xfrm>
            <a:off x="7054866" y="5220032"/>
            <a:ext cx="4646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Mo</a:t>
            </a:r>
          </a:p>
        </p:txBody>
      </p:sp>
      <p:grpSp>
        <p:nvGrpSpPr>
          <p:cNvPr id="373" name="Group 372">
            <a:extLst>
              <a:ext uri="{FF2B5EF4-FFF2-40B4-BE49-F238E27FC236}">
                <a16:creationId xmlns:a16="http://schemas.microsoft.com/office/drawing/2014/main" xmlns="" id="{4DC89334-CEBF-AB9A-228A-A3671EBBFE2A}"/>
              </a:ext>
            </a:extLst>
          </p:cNvPr>
          <p:cNvGrpSpPr/>
          <p:nvPr/>
        </p:nvGrpSpPr>
        <p:grpSpPr>
          <a:xfrm>
            <a:off x="7224300" y="2750619"/>
            <a:ext cx="108874" cy="109144"/>
            <a:chOff x="2452222" y="2017636"/>
            <a:chExt cx="109144" cy="109144"/>
          </a:xfrm>
        </p:grpSpPr>
        <p:cxnSp>
          <p:nvCxnSpPr>
            <p:cNvPr id="374" name="Straight Connector 373">
              <a:extLst>
                <a:ext uri="{FF2B5EF4-FFF2-40B4-BE49-F238E27FC236}">
                  <a16:creationId xmlns:a16="http://schemas.microsoft.com/office/drawing/2014/main" xmlns="" id="{65D0A791-7B87-18D6-9583-FB7B2B191273}"/>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xmlns="" id="{77531440-CF97-A773-9BCF-99E88A69C06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76" name="Group 375">
            <a:extLst>
              <a:ext uri="{FF2B5EF4-FFF2-40B4-BE49-F238E27FC236}">
                <a16:creationId xmlns:a16="http://schemas.microsoft.com/office/drawing/2014/main" xmlns="" id="{735E72D7-52AD-DDDA-7986-D3D2CA7A3CD5}"/>
              </a:ext>
            </a:extLst>
          </p:cNvPr>
          <p:cNvGrpSpPr/>
          <p:nvPr/>
        </p:nvGrpSpPr>
        <p:grpSpPr>
          <a:xfrm>
            <a:off x="7294148" y="2783570"/>
            <a:ext cx="108874" cy="109144"/>
            <a:chOff x="2452222" y="2017636"/>
            <a:chExt cx="109144" cy="109144"/>
          </a:xfrm>
        </p:grpSpPr>
        <p:cxnSp>
          <p:nvCxnSpPr>
            <p:cNvPr id="377" name="Straight Connector 376">
              <a:extLst>
                <a:ext uri="{FF2B5EF4-FFF2-40B4-BE49-F238E27FC236}">
                  <a16:creationId xmlns:a16="http://schemas.microsoft.com/office/drawing/2014/main" xmlns="" id="{8AEBB4AA-BFD2-8301-5806-AA27E85F7758}"/>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xmlns="" id="{6BB562D4-F65B-A4F3-DA59-EB4E24BADD3E}"/>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79" name="Group 378">
            <a:extLst>
              <a:ext uri="{FF2B5EF4-FFF2-40B4-BE49-F238E27FC236}">
                <a16:creationId xmlns:a16="http://schemas.microsoft.com/office/drawing/2014/main" xmlns="" id="{DD83C9C4-2AA1-DF72-CF86-F0CADE38C8AE}"/>
              </a:ext>
            </a:extLst>
          </p:cNvPr>
          <p:cNvGrpSpPr/>
          <p:nvPr/>
        </p:nvGrpSpPr>
        <p:grpSpPr>
          <a:xfrm>
            <a:off x="7717347" y="2964803"/>
            <a:ext cx="108874" cy="109144"/>
            <a:chOff x="2452222" y="2017636"/>
            <a:chExt cx="109144" cy="109144"/>
          </a:xfrm>
        </p:grpSpPr>
        <p:cxnSp>
          <p:nvCxnSpPr>
            <p:cNvPr id="380" name="Straight Connector 379">
              <a:extLst>
                <a:ext uri="{FF2B5EF4-FFF2-40B4-BE49-F238E27FC236}">
                  <a16:creationId xmlns:a16="http://schemas.microsoft.com/office/drawing/2014/main" xmlns="" id="{614CFE85-78E8-C641-A43A-80042586CB7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xmlns="" id="{32FCA4C3-7582-12FC-EBB5-84321CC6E17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2" name="Group 381">
            <a:extLst>
              <a:ext uri="{FF2B5EF4-FFF2-40B4-BE49-F238E27FC236}">
                <a16:creationId xmlns:a16="http://schemas.microsoft.com/office/drawing/2014/main" xmlns="" id="{BCAC7F3B-C3AD-0B77-4130-47E272180944}"/>
              </a:ext>
            </a:extLst>
          </p:cNvPr>
          <p:cNvGrpSpPr/>
          <p:nvPr/>
        </p:nvGrpSpPr>
        <p:grpSpPr>
          <a:xfrm>
            <a:off x="8009066" y="3092489"/>
            <a:ext cx="108874" cy="109144"/>
            <a:chOff x="2452222" y="2017636"/>
            <a:chExt cx="109144" cy="109144"/>
          </a:xfrm>
        </p:grpSpPr>
        <p:cxnSp>
          <p:nvCxnSpPr>
            <p:cNvPr id="383" name="Straight Connector 382">
              <a:extLst>
                <a:ext uri="{FF2B5EF4-FFF2-40B4-BE49-F238E27FC236}">
                  <a16:creationId xmlns:a16="http://schemas.microsoft.com/office/drawing/2014/main" xmlns="" id="{B1368541-A63B-D2F3-B40E-91B5099064C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xmlns="" id="{E40DF943-2157-4306-3E10-2E218A56AC8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5" name="Group 384">
            <a:extLst>
              <a:ext uri="{FF2B5EF4-FFF2-40B4-BE49-F238E27FC236}">
                <a16:creationId xmlns:a16="http://schemas.microsoft.com/office/drawing/2014/main" xmlns="" id="{962A2638-6CCC-F599-8861-63D6F3132129}"/>
              </a:ext>
            </a:extLst>
          </p:cNvPr>
          <p:cNvGrpSpPr/>
          <p:nvPr/>
        </p:nvGrpSpPr>
        <p:grpSpPr>
          <a:xfrm>
            <a:off x="8871899" y="3586759"/>
            <a:ext cx="108874" cy="109144"/>
            <a:chOff x="2452222" y="2017636"/>
            <a:chExt cx="109144" cy="109144"/>
          </a:xfrm>
        </p:grpSpPr>
        <p:cxnSp>
          <p:nvCxnSpPr>
            <p:cNvPr id="386" name="Straight Connector 385">
              <a:extLst>
                <a:ext uri="{FF2B5EF4-FFF2-40B4-BE49-F238E27FC236}">
                  <a16:creationId xmlns:a16="http://schemas.microsoft.com/office/drawing/2014/main" xmlns="" id="{CFCE2FAE-64D2-CDF6-E5A7-9C0167B394CE}"/>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xmlns="" id="{0E6C8443-DAF3-256F-5DEA-4D6CBC15C84C}"/>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88" name="Group 387">
            <a:extLst>
              <a:ext uri="{FF2B5EF4-FFF2-40B4-BE49-F238E27FC236}">
                <a16:creationId xmlns:a16="http://schemas.microsoft.com/office/drawing/2014/main" xmlns="" id="{F2234A97-62A8-46A0-ECA7-EA0F5E0FA59E}"/>
              </a:ext>
            </a:extLst>
          </p:cNvPr>
          <p:cNvGrpSpPr/>
          <p:nvPr/>
        </p:nvGrpSpPr>
        <p:grpSpPr>
          <a:xfrm>
            <a:off x="9377273" y="3821538"/>
            <a:ext cx="108874" cy="109144"/>
            <a:chOff x="2452222" y="2017636"/>
            <a:chExt cx="109144" cy="109144"/>
          </a:xfrm>
        </p:grpSpPr>
        <p:cxnSp>
          <p:nvCxnSpPr>
            <p:cNvPr id="389" name="Straight Connector 388">
              <a:extLst>
                <a:ext uri="{FF2B5EF4-FFF2-40B4-BE49-F238E27FC236}">
                  <a16:creationId xmlns:a16="http://schemas.microsoft.com/office/drawing/2014/main" xmlns="" id="{FBB1D652-3601-F711-CD3E-4FA45886E643}"/>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xmlns="" id="{38CB21D6-33F0-5A98-07C0-6DC5A517D4A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1" name="Group 390">
            <a:extLst>
              <a:ext uri="{FF2B5EF4-FFF2-40B4-BE49-F238E27FC236}">
                <a16:creationId xmlns:a16="http://schemas.microsoft.com/office/drawing/2014/main" xmlns="" id="{D39D954C-F531-3BE8-45A9-5EEA0CB4D619}"/>
              </a:ext>
            </a:extLst>
          </p:cNvPr>
          <p:cNvGrpSpPr/>
          <p:nvPr/>
        </p:nvGrpSpPr>
        <p:grpSpPr>
          <a:xfrm>
            <a:off x="9562165" y="3850370"/>
            <a:ext cx="108874" cy="109144"/>
            <a:chOff x="2452222" y="2017636"/>
            <a:chExt cx="109144" cy="109144"/>
          </a:xfrm>
        </p:grpSpPr>
        <p:cxnSp>
          <p:nvCxnSpPr>
            <p:cNvPr id="392" name="Straight Connector 391">
              <a:extLst>
                <a:ext uri="{FF2B5EF4-FFF2-40B4-BE49-F238E27FC236}">
                  <a16:creationId xmlns:a16="http://schemas.microsoft.com/office/drawing/2014/main" xmlns="" id="{3BA74F22-D61C-A935-2076-DDED7B910551}"/>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xmlns="" id="{6EC38BBA-B372-A134-3401-046B4A5DA07F}"/>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4" name="Group 393">
            <a:extLst>
              <a:ext uri="{FF2B5EF4-FFF2-40B4-BE49-F238E27FC236}">
                <a16:creationId xmlns:a16="http://schemas.microsoft.com/office/drawing/2014/main" xmlns="" id="{0B59F44F-3EF0-9E1C-14C6-B5C2AEC165D8}"/>
              </a:ext>
            </a:extLst>
          </p:cNvPr>
          <p:cNvGrpSpPr/>
          <p:nvPr/>
        </p:nvGrpSpPr>
        <p:grpSpPr>
          <a:xfrm>
            <a:off x="9599144" y="3895678"/>
            <a:ext cx="108874" cy="109144"/>
            <a:chOff x="2452222" y="2017636"/>
            <a:chExt cx="109144" cy="109144"/>
          </a:xfrm>
        </p:grpSpPr>
        <p:cxnSp>
          <p:nvCxnSpPr>
            <p:cNvPr id="395" name="Straight Connector 394">
              <a:extLst>
                <a:ext uri="{FF2B5EF4-FFF2-40B4-BE49-F238E27FC236}">
                  <a16:creationId xmlns:a16="http://schemas.microsoft.com/office/drawing/2014/main" xmlns="" id="{600ABF13-AEC3-8D23-998A-6713B426CA17}"/>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xmlns="" id="{42F4DA7F-4430-8418-465B-19C406CD65CD}"/>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397" name="Group 396">
            <a:extLst>
              <a:ext uri="{FF2B5EF4-FFF2-40B4-BE49-F238E27FC236}">
                <a16:creationId xmlns:a16="http://schemas.microsoft.com/office/drawing/2014/main" xmlns="" id="{6ED7D159-5830-C0D2-2868-9CAF3C33C3F8}"/>
              </a:ext>
            </a:extLst>
          </p:cNvPr>
          <p:cNvGrpSpPr/>
          <p:nvPr/>
        </p:nvGrpSpPr>
        <p:grpSpPr>
          <a:xfrm>
            <a:off x="9619688" y="3957462"/>
            <a:ext cx="108874" cy="109144"/>
            <a:chOff x="2452222" y="2017636"/>
            <a:chExt cx="109144" cy="109144"/>
          </a:xfrm>
        </p:grpSpPr>
        <p:cxnSp>
          <p:nvCxnSpPr>
            <p:cNvPr id="398" name="Straight Connector 397">
              <a:extLst>
                <a:ext uri="{FF2B5EF4-FFF2-40B4-BE49-F238E27FC236}">
                  <a16:creationId xmlns:a16="http://schemas.microsoft.com/office/drawing/2014/main" xmlns="" id="{1DC20C09-6B40-7E99-B0E7-86C52833A434}"/>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xmlns="" id="{17324023-5AA6-D24F-42EC-6F41E5E43EBA}"/>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0" name="Group 399">
            <a:extLst>
              <a:ext uri="{FF2B5EF4-FFF2-40B4-BE49-F238E27FC236}">
                <a16:creationId xmlns:a16="http://schemas.microsoft.com/office/drawing/2014/main" xmlns="" id="{66C680D8-515B-26FC-C587-28272E961062}"/>
              </a:ext>
            </a:extLst>
          </p:cNvPr>
          <p:cNvGrpSpPr/>
          <p:nvPr/>
        </p:nvGrpSpPr>
        <p:grpSpPr>
          <a:xfrm>
            <a:off x="9788146" y="3957462"/>
            <a:ext cx="108874" cy="109144"/>
            <a:chOff x="2452222" y="2017636"/>
            <a:chExt cx="109144" cy="109144"/>
          </a:xfrm>
        </p:grpSpPr>
        <p:cxnSp>
          <p:nvCxnSpPr>
            <p:cNvPr id="401" name="Straight Connector 400">
              <a:extLst>
                <a:ext uri="{FF2B5EF4-FFF2-40B4-BE49-F238E27FC236}">
                  <a16:creationId xmlns:a16="http://schemas.microsoft.com/office/drawing/2014/main" xmlns="" id="{C44931FA-299E-CE0B-EE75-AC4531D00DD2}"/>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xmlns="" id="{7472E23F-0306-C040-743D-CFDD07AD1EF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3" name="Group 402">
            <a:extLst>
              <a:ext uri="{FF2B5EF4-FFF2-40B4-BE49-F238E27FC236}">
                <a16:creationId xmlns:a16="http://schemas.microsoft.com/office/drawing/2014/main" xmlns="" id="{B515761B-5FF1-C267-E56A-3AD01CB9164F}"/>
              </a:ext>
            </a:extLst>
          </p:cNvPr>
          <p:cNvGrpSpPr/>
          <p:nvPr/>
        </p:nvGrpSpPr>
        <p:grpSpPr>
          <a:xfrm>
            <a:off x="9862103" y="3990413"/>
            <a:ext cx="108874" cy="109144"/>
            <a:chOff x="2452222" y="2017636"/>
            <a:chExt cx="109144" cy="109144"/>
          </a:xfrm>
        </p:grpSpPr>
        <p:cxnSp>
          <p:nvCxnSpPr>
            <p:cNvPr id="404" name="Straight Connector 403">
              <a:extLst>
                <a:ext uri="{FF2B5EF4-FFF2-40B4-BE49-F238E27FC236}">
                  <a16:creationId xmlns:a16="http://schemas.microsoft.com/office/drawing/2014/main" xmlns="" id="{834BE787-35A4-6DE6-E494-D7434A276E3D}"/>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xmlns="" id="{24680501-1DFE-BFC5-BE16-89D3BF418B09}"/>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6" name="Group 405">
            <a:extLst>
              <a:ext uri="{FF2B5EF4-FFF2-40B4-BE49-F238E27FC236}">
                <a16:creationId xmlns:a16="http://schemas.microsoft.com/office/drawing/2014/main" xmlns="" id="{E666D51D-B0DC-0B0C-FB0C-4E284882205E}"/>
              </a:ext>
            </a:extLst>
          </p:cNvPr>
          <p:cNvGrpSpPr/>
          <p:nvPr/>
        </p:nvGrpSpPr>
        <p:grpSpPr>
          <a:xfrm>
            <a:off x="10034670" y="3990413"/>
            <a:ext cx="108874" cy="109144"/>
            <a:chOff x="2452222" y="2017636"/>
            <a:chExt cx="109144" cy="109144"/>
          </a:xfrm>
        </p:grpSpPr>
        <p:cxnSp>
          <p:nvCxnSpPr>
            <p:cNvPr id="407" name="Straight Connector 406">
              <a:extLst>
                <a:ext uri="{FF2B5EF4-FFF2-40B4-BE49-F238E27FC236}">
                  <a16:creationId xmlns:a16="http://schemas.microsoft.com/office/drawing/2014/main" xmlns="" id="{28F03CA0-364F-DA62-8B7E-D75B8EB61C99}"/>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xmlns="" id="{8B80D3E9-2EEF-EFE7-F292-7215D514BE35}"/>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09" name="Group 408">
            <a:extLst>
              <a:ext uri="{FF2B5EF4-FFF2-40B4-BE49-F238E27FC236}">
                <a16:creationId xmlns:a16="http://schemas.microsoft.com/office/drawing/2014/main" xmlns="" id="{0A76CBCD-CCE5-FDF9-1771-3F3136447B7D}"/>
              </a:ext>
            </a:extLst>
          </p:cNvPr>
          <p:cNvGrpSpPr/>
          <p:nvPr/>
        </p:nvGrpSpPr>
        <p:grpSpPr>
          <a:xfrm>
            <a:off x="10088653" y="4019246"/>
            <a:ext cx="108874" cy="109144"/>
            <a:chOff x="2452222" y="2017636"/>
            <a:chExt cx="109144" cy="109144"/>
          </a:xfrm>
        </p:grpSpPr>
        <p:cxnSp>
          <p:nvCxnSpPr>
            <p:cNvPr id="410" name="Straight Connector 409">
              <a:extLst>
                <a:ext uri="{FF2B5EF4-FFF2-40B4-BE49-F238E27FC236}">
                  <a16:creationId xmlns:a16="http://schemas.microsoft.com/office/drawing/2014/main" xmlns="" id="{110B80B0-EB09-FA9E-03DD-62389942E734}"/>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xmlns="" id="{741212A1-512F-2743-3D1E-9B21E35648EF}"/>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2" name="Group 411">
            <a:extLst>
              <a:ext uri="{FF2B5EF4-FFF2-40B4-BE49-F238E27FC236}">
                <a16:creationId xmlns:a16="http://schemas.microsoft.com/office/drawing/2014/main" xmlns="" id="{F8C415C3-CF12-3A23-4AFF-2500CCD75972}"/>
              </a:ext>
            </a:extLst>
          </p:cNvPr>
          <p:cNvGrpSpPr/>
          <p:nvPr/>
        </p:nvGrpSpPr>
        <p:grpSpPr>
          <a:xfrm>
            <a:off x="10149714" y="4019246"/>
            <a:ext cx="108874" cy="109144"/>
            <a:chOff x="2452222" y="2017636"/>
            <a:chExt cx="109144" cy="109144"/>
          </a:xfrm>
        </p:grpSpPr>
        <p:cxnSp>
          <p:nvCxnSpPr>
            <p:cNvPr id="413" name="Straight Connector 412">
              <a:extLst>
                <a:ext uri="{FF2B5EF4-FFF2-40B4-BE49-F238E27FC236}">
                  <a16:creationId xmlns:a16="http://schemas.microsoft.com/office/drawing/2014/main" xmlns="" id="{6CE8FA16-BC6D-506C-2F0D-DE91ADD49D47}"/>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xmlns="" id="{AD9F0F6C-F7A4-FB66-D2D1-EE5B06881BDA}"/>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5" name="Group 414">
            <a:extLst>
              <a:ext uri="{FF2B5EF4-FFF2-40B4-BE49-F238E27FC236}">
                <a16:creationId xmlns:a16="http://schemas.microsoft.com/office/drawing/2014/main" xmlns="" id="{9F2367E1-DE24-CF4F-D25A-EEF91C1A3C22}"/>
              </a:ext>
            </a:extLst>
          </p:cNvPr>
          <p:cNvGrpSpPr/>
          <p:nvPr/>
        </p:nvGrpSpPr>
        <p:grpSpPr>
          <a:xfrm>
            <a:off x="10535935" y="4109862"/>
            <a:ext cx="108874" cy="109144"/>
            <a:chOff x="2452222" y="2017636"/>
            <a:chExt cx="109144" cy="109144"/>
          </a:xfrm>
        </p:grpSpPr>
        <p:cxnSp>
          <p:nvCxnSpPr>
            <p:cNvPr id="416" name="Straight Connector 415">
              <a:extLst>
                <a:ext uri="{FF2B5EF4-FFF2-40B4-BE49-F238E27FC236}">
                  <a16:creationId xmlns:a16="http://schemas.microsoft.com/office/drawing/2014/main" xmlns="" id="{57B29C13-B94E-FC38-D1EB-FA075D569461}"/>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xmlns="" id="{C1B4F943-CC04-2A80-7601-FC2A3075BDE6}"/>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8" name="Group 417">
            <a:extLst>
              <a:ext uri="{FF2B5EF4-FFF2-40B4-BE49-F238E27FC236}">
                <a16:creationId xmlns:a16="http://schemas.microsoft.com/office/drawing/2014/main" xmlns="" id="{43BC3F0E-6109-8689-B923-D435AE500488}"/>
              </a:ext>
            </a:extLst>
          </p:cNvPr>
          <p:cNvGrpSpPr/>
          <p:nvPr/>
        </p:nvGrpSpPr>
        <p:grpSpPr>
          <a:xfrm>
            <a:off x="10535935" y="4200478"/>
            <a:ext cx="108874" cy="109144"/>
            <a:chOff x="2452222" y="2017636"/>
            <a:chExt cx="109144" cy="109144"/>
          </a:xfrm>
        </p:grpSpPr>
        <p:cxnSp>
          <p:nvCxnSpPr>
            <p:cNvPr id="419" name="Straight Connector 418">
              <a:extLst>
                <a:ext uri="{FF2B5EF4-FFF2-40B4-BE49-F238E27FC236}">
                  <a16:creationId xmlns:a16="http://schemas.microsoft.com/office/drawing/2014/main" xmlns="" id="{F44D70FE-FD7A-F3F0-3563-6601AC849AD2}"/>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xmlns="" id="{B151993F-E06A-2760-EA40-EC91544A78C8}"/>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1" name="Group 420">
            <a:extLst>
              <a:ext uri="{FF2B5EF4-FFF2-40B4-BE49-F238E27FC236}">
                <a16:creationId xmlns:a16="http://schemas.microsoft.com/office/drawing/2014/main" xmlns="" id="{ABE050E9-AB3B-7288-167E-D0D045B33365}"/>
              </a:ext>
            </a:extLst>
          </p:cNvPr>
          <p:cNvGrpSpPr/>
          <p:nvPr/>
        </p:nvGrpSpPr>
        <p:grpSpPr>
          <a:xfrm>
            <a:off x="10597566" y="4200478"/>
            <a:ext cx="108874" cy="109144"/>
            <a:chOff x="2452222" y="2017636"/>
            <a:chExt cx="109144" cy="109144"/>
          </a:xfrm>
        </p:grpSpPr>
        <p:cxnSp>
          <p:nvCxnSpPr>
            <p:cNvPr id="422" name="Straight Connector 421">
              <a:extLst>
                <a:ext uri="{FF2B5EF4-FFF2-40B4-BE49-F238E27FC236}">
                  <a16:creationId xmlns:a16="http://schemas.microsoft.com/office/drawing/2014/main" xmlns="" id="{92772CDC-754E-8EB9-A641-8576FD5155A5}"/>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xmlns="" id="{70D809A8-2CF1-CD31-BA88-40B52B3C89A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4" name="Group 423">
            <a:extLst>
              <a:ext uri="{FF2B5EF4-FFF2-40B4-BE49-F238E27FC236}">
                <a16:creationId xmlns:a16="http://schemas.microsoft.com/office/drawing/2014/main" xmlns="" id="{9E338600-648D-6ED2-99A3-2A1C9447DF01}"/>
              </a:ext>
            </a:extLst>
          </p:cNvPr>
          <p:cNvGrpSpPr/>
          <p:nvPr/>
        </p:nvGrpSpPr>
        <p:grpSpPr>
          <a:xfrm>
            <a:off x="10655089" y="4200478"/>
            <a:ext cx="108874" cy="109144"/>
            <a:chOff x="2452222" y="2017636"/>
            <a:chExt cx="109144" cy="109144"/>
          </a:xfrm>
        </p:grpSpPr>
        <p:cxnSp>
          <p:nvCxnSpPr>
            <p:cNvPr id="425" name="Straight Connector 424">
              <a:extLst>
                <a:ext uri="{FF2B5EF4-FFF2-40B4-BE49-F238E27FC236}">
                  <a16:creationId xmlns:a16="http://schemas.microsoft.com/office/drawing/2014/main" xmlns="" id="{AC77BCED-8037-3E89-B0B0-57300EE99C6B}"/>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xmlns="" id="{5B35D839-98C8-A5A5-50B9-13B7DCA11104}"/>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27" name="Group 426">
            <a:extLst>
              <a:ext uri="{FF2B5EF4-FFF2-40B4-BE49-F238E27FC236}">
                <a16:creationId xmlns:a16="http://schemas.microsoft.com/office/drawing/2014/main" xmlns="" id="{47284048-E263-9950-9121-5124E032404D}"/>
              </a:ext>
            </a:extLst>
          </p:cNvPr>
          <p:cNvGrpSpPr/>
          <p:nvPr/>
        </p:nvGrpSpPr>
        <p:grpSpPr>
          <a:xfrm>
            <a:off x="10737263" y="4200478"/>
            <a:ext cx="108874" cy="109144"/>
            <a:chOff x="2452222" y="2017636"/>
            <a:chExt cx="109144" cy="109144"/>
          </a:xfrm>
        </p:grpSpPr>
        <p:cxnSp>
          <p:nvCxnSpPr>
            <p:cNvPr id="428" name="Straight Connector 427">
              <a:extLst>
                <a:ext uri="{FF2B5EF4-FFF2-40B4-BE49-F238E27FC236}">
                  <a16:creationId xmlns:a16="http://schemas.microsoft.com/office/drawing/2014/main" xmlns="" id="{2621767F-917A-A12E-78BF-E27202FE2354}"/>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xmlns="" id="{79FA1D45-9BE4-D6DE-C3FC-C7F5A9938A1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0" name="Group 429">
            <a:extLst>
              <a:ext uri="{FF2B5EF4-FFF2-40B4-BE49-F238E27FC236}">
                <a16:creationId xmlns:a16="http://schemas.microsoft.com/office/drawing/2014/main" xmlns="" id="{02F46408-A70F-BC2A-7BB4-AFCB7A6CAA01}"/>
              </a:ext>
            </a:extLst>
          </p:cNvPr>
          <p:cNvGrpSpPr/>
          <p:nvPr/>
        </p:nvGrpSpPr>
        <p:grpSpPr>
          <a:xfrm>
            <a:off x="10770133" y="4200478"/>
            <a:ext cx="108874" cy="109144"/>
            <a:chOff x="2452222" y="2017636"/>
            <a:chExt cx="109144" cy="109144"/>
          </a:xfrm>
        </p:grpSpPr>
        <p:cxnSp>
          <p:nvCxnSpPr>
            <p:cNvPr id="431" name="Straight Connector 430">
              <a:extLst>
                <a:ext uri="{FF2B5EF4-FFF2-40B4-BE49-F238E27FC236}">
                  <a16:creationId xmlns:a16="http://schemas.microsoft.com/office/drawing/2014/main" xmlns="" id="{09D1C369-D727-4C00-B132-ED6506871490}"/>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xmlns="" id="{404A0A87-A6A4-6A10-7106-8592C1AD4D08}"/>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3" name="Group 432">
            <a:extLst>
              <a:ext uri="{FF2B5EF4-FFF2-40B4-BE49-F238E27FC236}">
                <a16:creationId xmlns:a16="http://schemas.microsoft.com/office/drawing/2014/main" xmlns="" id="{8BFF7B7F-12F1-FD8E-90DF-60878CE07024}"/>
              </a:ext>
            </a:extLst>
          </p:cNvPr>
          <p:cNvGrpSpPr/>
          <p:nvPr/>
        </p:nvGrpSpPr>
        <p:grpSpPr>
          <a:xfrm>
            <a:off x="11012548" y="4200478"/>
            <a:ext cx="108874" cy="109144"/>
            <a:chOff x="2452222" y="2017636"/>
            <a:chExt cx="109144" cy="109144"/>
          </a:xfrm>
        </p:grpSpPr>
        <p:cxnSp>
          <p:nvCxnSpPr>
            <p:cNvPr id="434" name="Straight Connector 433">
              <a:extLst>
                <a:ext uri="{FF2B5EF4-FFF2-40B4-BE49-F238E27FC236}">
                  <a16:creationId xmlns:a16="http://schemas.microsoft.com/office/drawing/2014/main" xmlns="" id="{B2AD826E-813A-BF2C-2D08-D3EB84A82148}"/>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xmlns="" id="{12FABF4A-A138-AA66-0C47-31C603FBED11}"/>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6" name="Group 435">
            <a:extLst>
              <a:ext uri="{FF2B5EF4-FFF2-40B4-BE49-F238E27FC236}">
                <a16:creationId xmlns:a16="http://schemas.microsoft.com/office/drawing/2014/main" xmlns="" id="{55F30637-7A46-5373-3F9A-B702E90DCF67}"/>
              </a:ext>
            </a:extLst>
          </p:cNvPr>
          <p:cNvGrpSpPr/>
          <p:nvPr/>
        </p:nvGrpSpPr>
        <p:grpSpPr>
          <a:xfrm>
            <a:off x="7069068" y="2798717"/>
            <a:ext cx="3925451" cy="2161903"/>
            <a:chOff x="7086600" y="2798717"/>
            <a:chExt cx="3935186" cy="2161903"/>
          </a:xfrm>
        </p:grpSpPr>
        <p:sp>
          <p:nvSpPr>
            <p:cNvPr id="437" name="Freeform: Shape 436">
              <a:extLst>
                <a:ext uri="{FF2B5EF4-FFF2-40B4-BE49-F238E27FC236}">
                  <a16:creationId xmlns:a16="http://schemas.microsoft.com/office/drawing/2014/main" xmlns="" id="{2BFBE411-7592-9475-E334-1EC64B9E3BCB}"/>
                </a:ext>
              </a:extLst>
            </p:cNvPr>
            <p:cNvSpPr/>
            <p:nvPr/>
          </p:nvSpPr>
          <p:spPr bwMode="auto">
            <a:xfrm>
              <a:off x="7086600" y="2798717"/>
              <a:ext cx="3582489" cy="1962694"/>
            </a:xfrm>
            <a:custGeom>
              <a:avLst/>
              <a:gdLst>
                <a:gd name="connsiteX0" fmla="*/ 0 w 3582489"/>
                <a:gd name="connsiteY0" fmla="*/ 0 h 1962694"/>
                <a:gd name="connsiteX1" fmla="*/ 91440 w 3582489"/>
                <a:gd name="connsiteY1" fmla="*/ 0 h 1962694"/>
                <a:gd name="connsiteX2" fmla="*/ 91440 w 3582489"/>
                <a:gd name="connsiteY2" fmla="*/ 32657 h 1962694"/>
                <a:gd name="connsiteX3" fmla="*/ 179614 w 3582489"/>
                <a:gd name="connsiteY3" fmla="*/ 32657 h 1962694"/>
                <a:gd name="connsiteX4" fmla="*/ 179614 w 3582489"/>
                <a:gd name="connsiteY4" fmla="*/ 52252 h 1962694"/>
                <a:gd name="connsiteX5" fmla="*/ 209006 w 3582489"/>
                <a:gd name="connsiteY5" fmla="*/ 52252 h 1962694"/>
                <a:gd name="connsiteX6" fmla="*/ 209006 w 3582489"/>
                <a:gd name="connsiteY6" fmla="*/ 111034 h 1962694"/>
                <a:gd name="connsiteX7" fmla="*/ 300446 w 3582489"/>
                <a:gd name="connsiteY7" fmla="*/ 111034 h 1962694"/>
                <a:gd name="connsiteX8" fmla="*/ 300446 w 3582489"/>
                <a:gd name="connsiteY8" fmla="*/ 130629 h 1962694"/>
                <a:gd name="connsiteX9" fmla="*/ 310243 w 3582489"/>
                <a:gd name="connsiteY9" fmla="*/ 130629 h 1962694"/>
                <a:gd name="connsiteX10" fmla="*/ 329837 w 3582489"/>
                <a:gd name="connsiteY10" fmla="*/ 189412 h 1962694"/>
                <a:gd name="connsiteX11" fmla="*/ 418011 w 3582489"/>
                <a:gd name="connsiteY11" fmla="*/ 189412 h 1962694"/>
                <a:gd name="connsiteX12" fmla="*/ 421277 w 3582489"/>
                <a:gd name="connsiteY12" fmla="*/ 215537 h 1962694"/>
                <a:gd name="connsiteX13" fmla="*/ 434340 w 3582489"/>
                <a:gd name="connsiteY13" fmla="*/ 215537 h 1962694"/>
                <a:gd name="connsiteX14" fmla="*/ 434340 w 3582489"/>
                <a:gd name="connsiteY14" fmla="*/ 313509 h 1962694"/>
                <a:gd name="connsiteX15" fmla="*/ 470263 w 3582489"/>
                <a:gd name="connsiteY15" fmla="*/ 313509 h 1962694"/>
                <a:gd name="connsiteX16" fmla="*/ 470263 w 3582489"/>
                <a:gd name="connsiteY16" fmla="*/ 339634 h 1962694"/>
                <a:gd name="connsiteX17" fmla="*/ 672737 w 3582489"/>
                <a:gd name="connsiteY17" fmla="*/ 339634 h 1962694"/>
                <a:gd name="connsiteX18" fmla="*/ 672737 w 3582489"/>
                <a:gd name="connsiteY18" fmla="*/ 408214 h 1962694"/>
                <a:gd name="connsiteX19" fmla="*/ 679269 w 3582489"/>
                <a:gd name="connsiteY19" fmla="*/ 408214 h 1962694"/>
                <a:gd name="connsiteX20" fmla="*/ 679269 w 3582489"/>
                <a:gd name="connsiteY20" fmla="*/ 450669 h 1962694"/>
                <a:gd name="connsiteX21" fmla="*/ 695597 w 3582489"/>
                <a:gd name="connsiteY21" fmla="*/ 450669 h 1962694"/>
                <a:gd name="connsiteX22" fmla="*/ 695597 w 3582489"/>
                <a:gd name="connsiteY22" fmla="*/ 496389 h 1962694"/>
                <a:gd name="connsiteX23" fmla="*/ 829491 w 3582489"/>
                <a:gd name="connsiteY23" fmla="*/ 496389 h 1962694"/>
                <a:gd name="connsiteX24" fmla="*/ 829491 w 3582489"/>
                <a:gd name="connsiteY24" fmla="*/ 551906 h 1962694"/>
                <a:gd name="connsiteX25" fmla="*/ 894806 w 3582489"/>
                <a:gd name="connsiteY25" fmla="*/ 551906 h 1962694"/>
                <a:gd name="connsiteX26" fmla="*/ 894806 w 3582489"/>
                <a:gd name="connsiteY26" fmla="*/ 568234 h 1962694"/>
                <a:gd name="connsiteX27" fmla="*/ 924197 w 3582489"/>
                <a:gd name="connsiteY27" fmla="*/ 568234 h 1962694"/>
                <a:gd name="connsiteX28" fmla="*/ 924197 w 3582489"/>
                <a:gd name="connsiteY28" fmla="*/ 620486 h 1962694"/>
                <a:gd name="connsiteX29" fmla="*/ 950323 w 3582489"/>
                <a:gd name="connsiteY29" fmla="*/ 620486 h 1962694"/>
                <a:gd name="connsiteX30" fmla="*/ 950323 w 3582489"/>
                <a:gd name="connsiteY30" fmla="*/ 659674 h 1962694"/>
                <a:gd name="connsiteX31" fmla="*/ 969917 w 3582489"/>
                <a:gd name="connsiteY31" fmla="*/ 659674 h 1962694"/>
                <a:gd name="connsiteX32" fmla="*/ 969917 w 3582489"/>
                <a:gd name="connsiteY32" fmla="*/ 682534 h 1962694"/>
                <a:gd name="connsiteX33" fmla="*/ 1129937 w 3582489"/>
                <a:gd name="connsiteY33" fmla="*/ 682534 h 1962694"/>
                <a:gd name="connsiteX34" fmla="*/ 1129937 w 3582489"/>
                <a:gd name="connsiteY34" fmla="*/ 754380 h 1962694"/>
                <a:gd name="connsiteX35" fmla="*/ 1185454 w 3582489"/>
                <a:gd name="connsiteY35" fmla="*/ 754380 h 1962694"/>
                <a:gd name="connsiteX36" fmla="*/ 1185454 w 3582489"/>
                <a:gd name="connsiteY36" fmla="*/ 836023 h 1962694"/>
                <a:gd name="connsiteX37" fmla="*/ 1384663 w 3582489"/>
                <a:gd name="connsiteY37" fmla="*/ 836023 h 1962694"/>
                <a:gd name="connsiteX38" fmla="*/ 1384663 w 3582489"/>
                <a:gd name="connsiteY38" fmla="*/ 907869 h 1962694"/>
                <a:gd name="connsiteX39" fmla="*/ 1400991 w 3582489"/>
                <a:gd name="connsiteY39" fmla="*/ 907869 h 1962694"/>
                <a:gd name="connsiteX40" fmla="*/ 1400991 w 3582489"/>
                <a:gd name="connsiteY40" fmla="*/ 933994 h 1962694"/>
                <a:gd name="connsiteX41" fmla="*/ 1414054 w 3582489"/>
                <a:gd name="connsiteY41" fmla="*/ 933994 h 1962694"/>
                <a:gd name="connsiteX42" fmla="*/ 1414054 w 3582489"/>
                <a:gd name="connsiteY42" fmla="*/ 1012372 h 1962694"/>
                <a:gd name="connsiteX43" fmla="*/ 1430383 w 3582489"/>
                <a:gd name="connsiteY43" fmla="*/ 1012372 h 1962694"/>
                <a:gd name="connsiteX44" fmla="*/ 1430383 w 3582489"/>
                <a:gd name="connsiteY44" fmla="*/ 1058092 h 1962694"/>
                <a:gd name="connsiteX45" fmla="*/ 1518557 w 3582489"/>
                <a:gd name="connsiteY45" fmla="*/ 1058092 h 1962694"/>
                <a:gd name="connsiteX46" fmla="*/ 1528354 w 3582489"/>
                <a:gd name="connsiteY46" fmla="*/ 1077686 h 1962694"/>
                <a:gd name="connsiteX47" fmla="*/ 1600200 w 3582489"/>
                <a:gd name="connsiteY47" fmla="*/ 1077686 h 1962694"/>
                <a:gd name="connsiteX48" fmla="*/ 1600200 w 3582489"/>
                <a:gd name="connsiteY48" fmla="*/ 1129937 h 1962694"/>
                <a:gd name="connsiteX49" fmla="*/ 1619794 w 3582489"/>
                <a:gd name="connsiteY49" fmla="*/ 1129937 h 1962694"/>
                <a:gd name="connsiteX50" fmla="*/ 1619794 w 3582489"/>
                <a:gd name="connsiteY50" fmla="*/ 1185454 h 1962694"/>
                <a:gd name="connsiteX51" fmla="*/ 1629591 w 3582489"/>
                <a:gd name="connsiteY51" fmla="*/ 1185454 h 1962694"/>
                <a:gd name="connsiteX52" fmla="*/ 1629591 w 3582489"/>
                <a:gd name="connsiteY52" fmla="*/ 1221377 h 1962694"/>
                <a:gd name="connsiteX53" fmla="*/ 1655717 w 3582489"/>
                <a:gd name="connsiteY53" fmla="*/ 1221377 h 1962694"/>
                <a:gd name="connsiteX54" fmla="*/ 1652451 w 3582489"/>
                <a:gd name="connsiteY54" fmla="*/ 1263832 h 1962694"/>
                <a:gd name="connsiteX55" fmla="*/ 1730829 w 3582489"/>
                <a:gd name="connsiteY55" fmla="*/ 1263832 h 1962694"/>
                <a:gd name="connsiteX56" fmla="*/ 1730829 w 3582489"/>
                <a:gd name="connsiteY56" fmla="*/ 1286692 h 1962694"/>
                <a:gd name="connsiteX57" fmla="*/ 1864723 w 3582489"/>
                <a:gd name="connsiteY57" fmla="*/ 1286692 h 1962694"/>
                <a:gd name="connsiteX58" fmla="*/ 1864723 w 3582489"/>
                <a:gd name="connsiteY58" fmla="*/ 1312817 h 1962694"/>
                <a:gd name="connsiteX59" fmla="*/ 1884317 w 3582489"/>
                <a:gd name="connsiteY59" fmla="*/ 1312817 h 1962694"/>
                <a:gd name="connsiteX60" fmla="*/ 1884317 w 3582489"/>
                <a:gd name="connsiteY60" fmla="*/ 1355272 h 1962694"/>
                <a:gd name="connsiteX61" fmla="*/ 1920240 w 3582489"/>
                <a:gd name="connsiteY61" fmla="*/ 1355272 h 1962694"/>
                <a:gd name="connsiteX62" fmla="*/ 1920240 w 3582489"/>
                <a:gd name="connsiteY62" fmla="*/ 1374866 h 1962694"/>
                <a:gd name="connsiteX63" fmla="*/ 2096589 w 3582489"/>
                <a:gd name="connsiteY63" fmla="*/ 1378132 h 1962694"/>
                <a:gd name="connsiteX64" fmla="*/ 2106386 w 3582489"/>
                <a:gd name="connsiteY64" fmla="*/ 1427117 h 1962694"/>
                <a:gd name="connsiteX65" fmla="*/ 2250077 w 3582489"/>
                <a:gd name="connsiteY65" fmla="*/ 1433649 h 1962694"/>
                <a:gd name="connsiteX66" fmla="*/ 2250077 w 3582489"/>
                <a:gd name="connsiteY66" fmla="*/ 1459774 h 1962694"/>
                <a:gd name="connsiteX67" fmla="*/ 2299063 w 3582489"/>
                <a:gd name="connsiteY67" fmla="*/ 1459774 h 1962694"/>
                <a:gd name="connsiteX68" fmla="*/ 2305594 w 3582489"/>
                <a:gd name="connsiteY68" fmla="*/ 1482634 h 1962694"/>
                <a:gd name="connsiteX69" fmla="*/ 2331720 w 3582489"/>
                <a:gd name="connsiteY69" fmla="*/ 1482634 h 1962694"/>
                <a:gd name="connsiteX70" fmla="*/ 2331720 w 3582489"/>
                <a:gd name="connsiteY70" fmla="*/ 1512026 h 1962694"/>
                <a:gd name="connsiteX71" fmla="*/ 2397034 w 3582489"/>
                <a:gd name="connsiteY71" fmla="*/ 1512026 h 1962694"/>
                <a:gd name="connsiteX72" fmla="*/ 2397034 w 3582489"/>
                <a:gd name="connsiteY72" fmla="*/ 1557746 h 1962694"/>
                <a:gd name="connsiteX73" fmla="*/ 2560320 w 3582489"/>
                <a:gd name="connsiteY73" fmla="*/ 1557746 h 1962694"/>
                <a:gd name="connsiteX74" fmla="*/ 2579914 w 3582489"/>
                <a:gd name="connsiteY74" fmla="*/ 1577340 h 1962694"/>
                <a:gd name="connsiteX75" fmla="*/ 2609306 w 3582489"/>
                <a:gd name="connsiteY75" fmla="*/ 1577340 h 1962694"/>
                <a:gd name="connsiteX76" fmla="*/ 2609306 w 3582489"/>
                <a:gd name="connsiteY76" fmla="*/ 1606732 h 1962694"/>
                <a:gd name="connsiteX77" fmla="*/ 2818311 w 3582489"/>
                <a:gd name="connsiteY77" fmla="*/ 1606732 h 1962694"/>
                <a:gd name="connsiteX78" fmla="*/ 2818311 w 3582489"/>
                <a:gd name="connsiteY78" fmla="*/ 1665514 h 1962694"/>
                <a:gd name="connsiteX79" fmla="*/ 3285309 w 3582489"/>
                <a:gd name="connsiteY79" fmla="*/ 1665514 h 1962694"/>
                <a:gd name="connsiteX80" fmla="*/ 3285309 w 3582489"/>
                <a:gd name="connsiteY80" fmla="*/ 1707969 h 1962694"/>
                <a:gd name="connsiteX81" fmla="*/ 3337560 w 3582489"/>
                <a:gd name="connsiteY81" fmla="*/ 1707969 h 1962694"/>
                <a:gd name="connsiteX82" fmla="*/ 3337560 w 3582489"/>
                <a:gd name="connsiteY82" fmla="*/ 1766752 h 1962694"/>
                <a:gd name="connsiteX83" fmla="*/ 3429000 w 3582489"/>
                <a:gd name="connsiteY83" fmla="*/ 1766752 h 1962694"/>
                <a:gd name="connsiteX84" fmla="*/ 3429000 w 3582489"/>
                <a:gd name="connsiteY84" fmla="*/ 1819003 h 1962694"/>
                <a:gd name="connsiteX85" fmla="*/ 3553097 w 3582489"/>
                <a:gd name="connsiteY85" fmla="*/ 1819003 h 1962694"/>
                <a:gd name="connsiteX86" fmla="*/ 3553097 w 3582489"/>
                <a:gd name="connsiteY86" fmla="*/ 1933303 h 1962694"/>
                <a:gd name="connsiteX87" fmla="*/ 3582489 w 3582489"/>
                <a:gd name="connsiteY87" fmla="*/ 1933303 h 1962694"/>
                <a:gd name="connsiteX88" fmla="*/ 3582489 w 3582489"/>
                <a:gd name="connsiteY88" fmla="*/ 1962694 h 196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582489" h="1962694">
                  <a:moveTo>
                    <a:pt x="0" y="0"/>
                  </a:moveTo>
                  <a:lnTo>
                    <a:pt x="91440" y="0"/>
                  </a:lnTo>
                  <a:lnTo>
                    <a:pt x="91440" y="32657"/>
                  </a:lnTo>
                  <a:lnTo>
                    <a:pt x="179614" y="32657"/>
                  </a:lnTo>
                  <a:lnTo>
                    <a:pt x="179614" y="52252"/>
                  </a:lnTo>
                  <a:lnTo>
                    <a:pt x="209006" y="52252"/>
                  </a:lnTo>
                  <a:lnTo>
                    <a:pt x="209006" y="111034"/>
                  </a:lnTo>
                  <a:lnTo>
                    <a:pt x="300446" y="111034"/>
                  </a:lnTo>
                  <a:lnTo>
                    <a:pt x="300446" y="130629"/>
                  </a:lnTo>
                  <a:lnTo>
                    <a:pt x="310243" y="130629"/>
                  </a:lnTo>
                  <a:lnTo>
                    <a:pt x="329837" y="189412"/>
                  </a:lnTo>
                  <a:lnTo>
                    <a:pt x="418011" y="189412"/>
                  </a:lnTo>
                  <a:lnTo>
                    <a:pt x="421277" y="215537"/>
                  </a:lnTo>
                  <a:lnTo>
                    <a:pt x="434340" y="215537"/>
                  </a:lnTo>
                  <a:lnTo>
                    <a:pt x="434340" y="313509"/>
                  </a:lnTo>
                  <a:lnTo>
                    <a:pt x="470263" y="313509"/>
                  </a:lnTo>
                  <a:lnTo>
                    <a:pt x="470263" y="339634"/>
                  </a:lnTo>
                  <a:lnTo>
                    <a:pt x="672737" y="339634"/>
                  </a:lnTo>
                  <a:lnTo>
                    <a:pt x="672737" y="408214"/>
                  </a:lnTo>
                  <a:lnTo>
                    <a:pt x="679269" y="408214"/>
                  </a:lnTo>
                  <a:lnTo>
                    <a:pt x="679269" y="450669"/>
                  </a:lnTo>
                  <a:lnTo>
                    <a:pt x="695597" y="450669"/>
                  </a:lnTo>
                  <a:lnTo>
                    <a:pt x="695597" y="496389"/>
                  </a:lnTo>
                  <a:lnTo>
                    <a:pt x="829491" y="496389"/>
                  </a:lnTo>
                  <a:lnTo>
                    <a:pt x="829491" y="551906"/>
                  </a:lnTo>
                  <a:lnTo>
                    <a:pt x="894806" y="551906"/>
                  </a:lnTo>
                  <a:lnTo>
                    <a:pt x="894806" y="568234"/>
                  </a:lnTo>
                  <a:lnTo>
                    <a:pt x="924197" y="568234"/>
                  </a:lnTo>
                  <a:lnTo>
                    <a:pt x="924197" y="620486"/>
                  </a:lnTo>
                  <a:lnTo>
                    <a:pt x="950323" y="620486"/>
                  </a:lnTo>
                  <a:lnTo>
                    <a:pt x="950323" y="659674"/>
                  </a:lnTo>
                  <a:lnTo>
                    <a:pt x="969917" y="659674"/>
                  </a:lnTo>
                  <a:lnTo>
                    <a:pt x="969917" y="682534"/>
                  </a:lnTo>
                  <a:lnTo>
                    <a:pt x="1129937" y="682534"/>
                  </a:lnTo>
                  <a:lnTo>
                    <a:pt x="1129937" y="754380"/>
                  </a:lnTo>
                  <a:lnTo>
                    <a:pt x="1185454" y="754380"/>
                  </a:lnTo>
                  <a:lnTo>
                    <a:pt x="1185454" y="836023"/>
                  </a:lnTo>
                  <a:lnTo>
                    <a:pt x="1384663" y="836023"/>
                  </a:lnTo>
                  <a:lnTo>
                    <a:pt x="1384663" y="907869"/>
                  </a:lnTo>
                  <a:lnTo>
                    <a:pt x="1400991" y="907869"/>
                  </a:lnTo>
                  <a:lnTo>
                    <a:pt x="1400991" y="933994"/>
                  </a:lnTo>
                  <a:lnTo>
                    <a:pt x="1414054" y="933994"/>
                  </a:lnTo>
                  <a:lnTo>
                    <a:pt x="1414054" y="1012372"/>
                  </a:lnTo>
                  <a:lnTo>
                    <a:pt x="1430383" y="1012372"/>
                  </a:lnTo>
                  <a:lnTo>
                    <a:pt x="1430383" y="1058092"/>
                  </a:lnTo>
                  <a:lnTo>
                    <a:pt x="1518557" y="1058092"/>
                  </a:lnTo>
                  <a:lnTo>
                    <a:pt x="1528354" y="1077686"/>
                  </a:lnTo>
                  <a:lnTo>
                    <a:pt x="1600200" y="1077686"/>
                  </a:lnTo>
                  <a:lnTo>
                    <a:pt x="1600200" y="1129937"/>
                  </a:lnTo>
                  <a:lnTo>
                    <a:pt x="1619794" y="1129937"/>
                  </a:lnTo>
                  <a:lnTo>
                    <a:pt x="1619794" y="1185454"/>
                  </a:lnTo>
                  <a:lnTo>
                    <a:pt x="1629591" y="1185454"/>
                  </a:lnTo>
                  <a:lnTo>
                    <a:pt x="1629591" y="1221377"/>
                  </a:lnTo>
                  <a:lnTo>
                    <a:pt x="1655717" y="1221377"/>
                  </a:lnTo>
                  <a:lnTo>
                    <a:pt x="1652451" y="1263832"/>
                  </a:lnTo>
                  <a:lnTo>
                    <a:pt x="1730829" y="1263832"/>
                  </a:lnTo>
                  <a:lnTo>
                    <a:pt x="1730829" y="1286692"/>
                  </a:lnTo>
                  <a:lnTo>
                    <a:pt x="1864723" y="1286692"/>
                  </a:lnTo>
                  <a:lnTo>
                    <a:pt x="1864723" y="1312817"/>
                  </a:lnTo>
                  <a:lnTo>
                    <a:pt x="1884317" y="1312817"/>
                  </a:lnTo>
                  <a:lnTo>
                    <a:pt x="1884317" y="1355272"/>
                  </a:lnTo>
                  <a:lnTo>
                    <a:pt x="1920240" y="1355272"/>
                  </a:lnTo>
                  <a:lnTo>
                    <a:pt x="1920240" y="1374866"/>
                  </a:lnTo>
                  <a:lnTo>
                    <a:pt x="2096589" y="1378132"/>
                  </a:lnTo>
                  <a:lnTo>
                    <a:pt x="2106386" y="1427117"/>
                  </a:lnTo>
                  <a:lnTo>
                    <a:pt x="2250077" y="1433649"/>
                  </a:lnTo>
                  <a:lnTo>
                    <a:pt x="2250077" y="1459774"/>
                  </a:lnTo>
                  <a:lnTo>
                    <a:pt x="2299063" y="1459774"/>
                  </a:lnTo>
                  <a:lnTo>
                    <a:pt x="2305594" y="1482634"/>
                  </a:lnTo>
                  <a:lnTo>
                    <a:pt x="2331720" y="1482634"/>
                  </a:lnTo>
                  <a:lnTo>
                    <a:pt x="2331720" y="1512026"/>
                  </a:lnTo>
                  <a:lnTo>
                    <a:pt x="2397034" y="1512026"/>
                  </a:lnTo>
                  <a:lnTo>
                    <a:pt x="2397034" y="1557746"/>
                  </a:lnTo>
                  <a:lnTo>
                    <a:pt x="2560320" y="1557746"/>
                  </a:lnTo>
                  <a:lnTo>
                    <a:pt x="2579914" y="1577340"/>
                  </a:lnTo>
                  <a:lnTo>
                    <a:pt x="2609306" y="1577340"/>
                  </a:lnTo>
                  <a:lnTo>
                    <a:pt x="2609306" y="1606732"/>
                  </a:lnTo>
                  <a:lnTo>
                    <a:pt x="2818311" y="1606732"/>
                  </a:lnTo>
                  <a:lnTo>
                    <a:pt x="2818311" y="1665514"/>
                  </a:lnTo>
                  <a:lnTo>
                    <a:pt x="3285309" y="1665514"/>
                  </a:lnTo>
                  <a:lnTo>
                    <a:pt x="3285309" y="1707969"/>
                  </a:lnTo>
                  <a:lnTo>
                    <a:pt x="3337560" y="1707969"/>
                  </a:lnTo>
                  <a:lnTo>
                    <a:pt x="3337560" y="1766752"/>
                  </a:lnTo>
                  <a:lnTo>
                    <a:pt x="3429000" y="1766752"/>
                  </a:lnTo>
                  <a:lnTo>
                    <a:pt x="3429000" y="1819003"/>
                  </a:lnTo>
                  <a:lnTo>
                    <a:pt x="3553097" y="1819003"/>
                  </a:lnTo>
                  <a:lnTo>
                    <a:pt x="3553097" y="1933303"/>
                  </a:lnTo>
                  <a:lnTo>
                    <a:pt x="3582489" y="1933303"/>
                  </a:lnTo>
                  <a:lnTo>
                    <a:pt x="3582489" y="1962694"/>
                  </a:lnTo>
                </a:path>
              </a:pathLst>
            </a:custGeom>
            <a:noFill/>
            <a:ln w="28575">
              <a:solidFill>
                <a:schemeClr val="accent3"/>
              </a:solidFill>
              <a:miter lim="800000"/>
              <a:headEnd/>
              <a:tailEnd/>
            </a:ln>
          </p:spPr>
          <p:txBody>
            <a:bodyPr rtlCol="0" anchor="ctr"/>
            <a:lstStyle/>
            <a:p>
              <a:pPr algn="ctr"/>
              <a:endParaRPr lang="en-US" dirty="0"/>
            </a:p>
          </p:txBody>
        </p:sp>
        <p:sp>
          <p:nvSpPr>
            <p:cNvPr id="438" name="Freeform: Shape 437">
              <a:extLst>
                <a:ext uri="{FF2B5EF4-FFF2-40B4-BE49-F238E27FC236}">
                  <a16:creationId xmlns:a16="http://schemas.microsoft.com/office/drawing/2014/main" xmlns="" id="{78C83F45-16CF-252F-2131-31018DD5865C}"/>
                </a:ext>
              </a:extLst>
            </p:cNvPr>
            <p:cNvSpPr/>
            <p:nvPr/>
          </p:nvSpPr>
          <p:spPr bwMode="auto">
            <a:xfrm>
              <a:off x="10672354" y="4732020"/>
              <a:ext cx="349432" cy="228600"/>
            </a:xfrm>
            <a:custGeom>
              <a:avLst/>
              <a:gdLst>
                <a:gd name="connsiteX0" fmla="*/ 0 w 349432"/>
                <a:gd name="connsiteY0" fmla="*/ 0 h 228600"/>
                <a:gd name="connsiteX1" fmla="*/ 0 w 349432"/>
                <a:gd name="connsiteY1" fmla="*/ 120831 h 228600"/>
                <a:gd name="connsiteX2" fmla="*/ 349432 w 349432"/>
                <a:gd name="connsiteY2" fmla="*/ 120831 h 228600"/>
                <a:gd name="connsiteX3" fmla="*/ 349432 w 349432"/>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349432" h="228600">
                  <a:moveTo>
                    <a:pt x="0" y="0"/>
                  </a:moveTo>
                  <a:lnTo>
                    <a:pt x="0" y="120831"/>
                  </a:lnTo>
                  <a:lnTo>
                    <a:pt x="349432" y="120831"/>
                  </a:lnTo>
                  <a:lnTo>
                    <a:pt x="349432" y="228600"/>
                  </a:lnTo>
                </a:path>
              </a:pathLst>
            </a:custGeom>
            <a:noFill/>
            <a:ln w="28575">
              <a:solidFill>
                <a:schemeClr val="accent3"/>
              </a:solidFill>
              <a:miter lim="800000"/>
              <a:headEnd/>
              <a:tailEnd/>
            </a:ln>
          </p:spPr>
          <p:txBody>
            <a:bodyPr rtlCol="0" anchor="ctr"/>
            <a:lstStyle/>
            <a:p>
              <a:pPr algn="ctr"/>
              <a:endParaRPr lang="en-US" dirty="0"/>
            </a:p>
          </p:txBody>
        </p:sp>
      </p:grpSp>
      <p:grpSp>
        <p:nvGrpSpPr>
          <p:cNvPr id="439" name="Group 438">
            <a:extLst>
              <a:ext uri="{FF2B5EF4-FFF2-40B4-BE49-F238E27FC236}">
                <a16:creationId xmlns:a16="http://schemas.microsoft.com/office/drawing/2014/main" xmlns="" id="{B5C279DE-BF4B-B560-B8B7-D715862EA8A5}"/>
              </a:ext>
            </a:extLst>
          </p:cNvPr>
          <p:cNvGrpSpPr/>
          <p:nvPr/>
        </p:nvGrpSpPr>
        <p:grpSpPr>
          <a:xfrm>
            <a:off x="7227664" y="2801696"/>
            <a:ext cx="108874" cy="109144"/>
            <a:chOff x="2452222" y="2017636"/>
            <a:chExt cx="109144" cy="109144"/>
          </a:xfrm>
        </p:grpSpPr>
        <p:cxnSp>
          <p:nvCxnSpPr>
            <p:cNvPr id="440" name="Straight Connector 439">
              <a:extLst>
                <a:ext uri="{FF2B5EF4-FFF2-40B4-BE49-F238E27FC236}">
                  <a16:creationId xmlns:a16="http://schemas.microsoft.com/office/drawing/2014/main" xmlns="" id="{7C030E97-1DEB-8911-415B-A0859B4028EF}"/>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xmlns="" id="{9DFED5A9-C51D-CA1B-503B-B0CF3A11CD2C}"/>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42" name="Group 441">
            <a:extLst>
              <a:ext uri="{FF2B5EF4-FFF2-40B4-BE49-F238E27FC236}">
                <a16:creationId xmlns:a16="http://schemas.microsoft.com/office/drawing/2014/main" xmlns="" id="{D588C75D-A997-C66E-9297-D74ED012D3D3}"/>
              </a:ext>
            </a:extLst>
          </p:cNvPr>
          <p:cNvGrpSpPr/>
          <p:nvPr/>
        </p:nvGrpSpPr>
        <p:grpSpPr>
          <a:xfrm>
            <a:off x="7227664" y="2818025"/>
            <a:ext cx="108874" cy="109144"/>
            <a:chOff x="2452222" y="2017636"/>
            <a:chExt cx="109144" cy="109144"/>
          </a:xfrm>
        </p:grpSpPr>
        <p:cxnSp>
          <p:nvCxnSpPr>
            <p:cNvPr id="443" name="Straight Connector 442">
              <a:extLst>
                <a:ext uri="{FF2B5EF4-FFF2-40B4-BE49-F238E27FC236}">
                  <a16:creationId xmlns:a16="http://schemas.microsoft.com/office/drawing/2014/main" xmlns="" id="{1D87C71D-B8AE-A4DB-06AE-D41529086432}"/>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xmlns="" id="{B229FE61-7A5C-9866-6813-9FF97B6A7691}"/>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45" name="Group 444">
            <a:extLst>
              <a:ext uri="{FF2B5EF4-FFF2-40B4-BE49-F238E27FC236}">
                <a16:creationId xmlns:a16="http://schemas.microsoft.com/office/drawing/2014/main" xmlns="" id="{C98074B1-F8F0-4316-1E45-9EBB6A5A6567}"/>
              </a:ext>
            </a:extLst>
          </p:cNvPr>
          <p:cNvGrpSpPr/>
          <p:nvPr/>
        </p:nvGrpSpPr>
        <p:grpSpPr>
          <a:xfrm>
            <a:off x="7732598" y="3236037"/>
            <a:ext cx="108874" cy="109144"/>
            <a:chOff x="2452222" y="2017636"/>
            <a:chExt cx="109144" cy="109144"/>
          </a:xfrm>
        </p:grpSpPr>
        <p:cxnSp>
          <p:nvCxnSpPr>
            <p:cNvPr id="446" name="Straight Connector 445">
              <a:extLst>
                <a:ext uri="{FF2B5EF4-FFF2-40B4-BE49-F238E27FC236}">
                  <a16:creationId xmlns:a16="http://schemas.microsoft.com/office/drawing/2014/main" xmlns="" id="{4A2414F3-F1A6-BB29-1D78-01CE00284C49}"/>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xmlns="" id="{523FE15A-CBA5-39F3-39DA-E7A4D9254429}"/>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48" name="Group 447">
            <a:extLst>
              <a:ext uri="{FF2B5EF4-FFF2-40B4-BE49-F238E27FC236}">
                <a16:creationId xmlns:a16="http://schemas.microsoft.com/office/drawing/2014/main" xmlns="" id="{9728CEEE-BA39-FCF9-DCDE-860490CBEFE7}"/>
              </a:ext>
            </a:extLst>
          </p:cNvPr>
          <p:cNvGrpSpPr/>
          <p:nvPr/>
        </p:nvGrpSpPr>
        <p:grpSpPr>
          <a:xfrm>
            <a:off x="7866161" y="3285023"/>
            <a:ext cx="108874" cy="109144"/>
            <a:chOff x="2452222" y="2017636"/>
            <a:chExt cx="109144" cy="109144"/>
          </a:xfrm>
        </p:grpSpPr>
        <p:cxnSp>
          <p:nvCxnSpPr>
            <p:cNvPr id="449" name="Straight Connector 448">
              <a:extLst>
                <a:ext uri="{FF2B5EF4-FFF2-40B4-BE49-F238E27FC236}">
                  <a16:creationId xmlns:a16="http://schemas.microsoft.com/office/drawing/2014/main" xmlns="" id="{D27C5EE4-0309-7E48-7A4B-3BB74464F157}"/>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xmlns="" id="{6BFED60A-A626-C257-1CBC-7D90C0A2BC04}"/>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51" name="Group 450">
            <a:extLst>
              <a:ext uri="{FF2B5EF4-FFF2-40B4-BE49-F238E27FC236}">
                <a16:creationId xmlns:a16="http://schemas.microsoft.com/office/drawing/2014/main" xmlns="" id="{DB107050-B28F-6B1F-129C-1412901720A4}"/>
              </a:ext>
            </a:extLst>
          </p:cNvPr>
          <p:cNvGrpSpPr/>
          <p:nvPr/>
        </p:nvGrpSpPr>
        <p:grpSpPr>
          <a:xfrm>
            <a:off x="8185409" y="3523420"/>
            <a:ext cx="108874" cy="109144"/>
            <a:chOff x="2452222" y="2017636"/>
            <a:chExt cx="109144" cy="109144"/>
          </a:xfrm>
        </p:grpSpPr>
        <p:cxnSp>
          <p:nvCxnSpPr>
            <p:cNvPr id="452" name="Straight Connector 451">
              <a:extLst>
                <a:ext uri="{FF2B5EF4-FFF2-40B4-BE49-F238E27FC236}">
                  <a16:creationId xmlns:a16="http://schemas.microsoft.com/office/drawing/2014/main" xmlns="" id="{6BB558B6-7CE1-B08B-DF8C-0A0B9ECE983D}"/>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xmlns="" id="{3A32DCE8-979B-8945-3868-240B20D79B1A}"/>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54" name="Group 453">
            <a:extLst>
              <a:ext uri="{FF2B5EF4-FFF2-40B4-BE49-F238E27FC236}">
                <a16:creationId xmlns:a16="http://schemas.microsoft.com/office/drawing/2014/main" xmlns="" id="{75C0EE79-9815-ED5D-467D-F278FD7B0AA2}"/>
              </a:ext>
            </a:extLst>
          </p:cNvPr>
          <p:cNvGrpSpPr/>
          <p:nvPr/>
        </p:nvGrpSpPr>
        <p:grpSpPr>
          <a:xfrm>
            <a:off x="8667539" y="4003480"/>
            <a:ext cx="108874" cy="109144"/>
            <a:chOff x="2452222" y="2017636"/>
            <a:chExt cx="109144" cy="109144"/>
          </a:xfrm>
        </p:grpSpPr>
        <p:cxnSp>
          <p:nvCxnSpPr>
            <p:cNvPr id="455" name="Straight Connector 454">
              <a:extLst>
                <a:ext uri="{FF2B5EF4-FFF2-40B4-BE49-F238E27FC236}">
                  <a16:creationId xmlns:a16="http://schemas.microsoft.com/office/drawing/2014/main" xmlns="" id="{247A2DF2-5DA1-EA27-48B5-2206AAA2496D}"/>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xmlns="" id="{322C746F-2A52-82CC-C14E-4B3AA54798B5}"/>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57" name="Group 456">
            <a:extLst>
              <a:ext uri="{FF2B5EF4-FFF2-40B4-BE49-F238E27FC236}">
                <a16:creationId xmlns:a16="http://schemas.microsoft.com/office/drawing/2014/main" xmlns="" id="{CB80948B-F582-B955-9BF0-54458ADFE7F8}"/>
              </a:ext>
            </a:extLst>
          </p:cNvPr>
          <p:cNvGrpSpPr/>
          <p:nvPr/>
        </p:nvGrpSpPr>
        <p:grpSpPr>
          <a:xfrm>
            <a:off x="9120350" y="4173298"/>
            <a:ext cx="108874" cy="109144"/>
            <a:chOff x="2452222" y="2017636"/>
            <a:chExt cx="109144" cy="109144"/>
          </a:xfrm>
        </p:grpSpPr>
        <p:cxnSp>
          <p:nvCxnSpPr>
            <p:cNvPr id="458" name="Straight Connector 457">
              <a:extLst>
                <a:ext uri="{FF2B5EF4-FFF2-40B4-BE49-F238E27FC236}">
                  <a16:creationId xmlns:a16="http://schemas.microsoft.com/office/drawing/2014/main" xmlns="" id="{35BF5396-FE95-D69B-478E-A98C40BF6341}"/>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xmlns="" id="{BB8370DE-0593-E3CA-D5CE-1E548009B2A8}"/>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0" name="Group 459">
            <a:extLst>
              <a:ext uri="{FF2B5EF4-FFF2-40B4-BE49-F238E27FC236}">
                <a16:creationId xmlns:a16="http://schemas.microsoft.com/office/drawing/2014/main" xmlns="" id="{5FF41552-FBD0-6043-2B14-FF56804E19F2}"/>
              </a:ext>
            </a:extLst>
          </p:cNvPr>
          <p:cNvGrpSpPr/>
          <p:nvPr/>
        </p:nvGrpSpPr>
        <p:grpSpPr>
          <a:xfrm>
            <a:off x="9377703" y="4254941"/>
            <a:ext cx="108874" cy="109144"/>
            <a:chOff x="2452222" y="2017636"/>
            <a:chExt cx="109144" cy="109144"/>
          </a:xfrm>
        </p:grpSpPr>
        <p:cxnSp>
          <p:nvCxnSpPr>
            <p:cNvPr id="461" name="Straight Connector 460">
              <a:extLst>
                <a:ext uri="{FF2B5EF4-FFF2-40B4-BE49-F238E27FC236}">
                  <a16:creationId xmlns:a16="http://schemas.microsoft.com/office/drawing/2014/main" xmlns="" id="{618BE25D-A3F8-1099-65CA-7E8DDC60DD6C}"/>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xmlns="" id="{A017F4A7-7468-C0D0-E8C8-4FA222F36DF2}"/>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3" name="Group 462">
            <a:extLst>
              <a:ext uri="{FF2B5EF4-FFF2-40B4-BE49-F238E27FC236}">
                <a16:creationId xmlns:a16="http://schemas.microsoft.com/office/drawing/2014/main" xmlns="" id="{1F556014-9376-A871-6021-52A65E0117A8}"/>
              </a:ext>
            </a:extLst>
          </p:cNvPr>
          <p:cNvGrpSpPr/>
          <p:nvPr/>
        </p:nvGrpSpPr>
        <p:grpSpPr>
          <a:xfrm>
            <a:off x="9566646" y="4310458"/>
            <a:ext cx="108874" cy="109144"/>
            <a:chOff x="2452222" y="2017636"/>
            <a:chExt cx="109144" cy="109144"/>
          </a:xfrm>
        </p:grpSpPr>
        <p:cxnSp>
          <p:nvCxnSpPr>
            <p:cNvPr id="464" name="Straight Connector 463">
              <a:extLst>
                <a:ext uri="{FF2B5EF4-FFF2-40B4-BE49-F238E27FC236}">
                  <a16:creationId xmlns:a16="http://schemas.microsoft.com/office/drawing/2014/main" xmlns="" id="{1A02D2F4-EDA4-C9EF-AE95-CC611902C623}"/>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xmlns="" id="{3DBC140C-6906-7332-A007-89EE99B2C82B}"/>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6" name="Group 465">
            <a:extLst>
              <a:ext uri="{FF2B5EF4-FFF2-40B4-BE49-F238E27FC236}">
                <a16:creationId xmlns:a16="http://schemas.microsoft.com/office/drawing/2014/main" xmlns="" id="{EE581ABD-910B-D82A-9838-2E4B7AEF1B4D}"/>
              </a:ext>
            </a:extLst>
          </p:cNvPr>
          <p:cNvGrpSpPr/>
          <p:nvPr/>
        </p:nvGrpSpPr>
        <p:grpSpPr>
          <a:xfrm>
            <a:off x="9612253" y="4343115"/>
            <a:ext cx="108874" cy="109144"/>
            <a:chOff x="2452222" y="2017636"/>
            <a:chExt cx="109144" cy="109144"/>
          </a:xfrm>
        </p:grpSpPr>
        <p:cxnSp>
          <p:nvCxnSpPr>
            <p:cNvPr id="467" name="Straight Connector 466">
              <a:extLst>
                <a:ext uri="{FF2B5EF4-FFF2-40B4-BE49-F238E27FC236}">
                  <a16:creationId xmlns:a16="http://schemas.microsoft.com/office/drawing/2014/main" xmlns="" id="{14BA70AC-B12F-1901-FCE5-38E6A9EBC83E}"/>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xmlns="" id="{37125A6B-3525-93AC-6A53-6DD4386FBD8A}"/>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69" name="Group 468">
            <a:extLst>
              <a:ext uri="{FF2B5EF4-FFF2-40B4-BE49-F238E27FC236}">
                <a16:creationId xmlns:a16="http://schemas.microsoft.com/office/drawing/2014/main" xmlns="" id="{BEDDF81E-6029-12BB-76B9-BC39A0A2AC54}"/>
              </a:ext>
            </a:extLst>
          </p:cNvPr>
          <p:cNvGrpSpPr/>
          <p:nvPr/>
        </p:nvGrpSpPr>
        <p:grpSpPr>
          <a:xfrm>
            <a:off x="9837031" y="4408429"/>
            <a:ext cx="108874" cy="109144"/>
            <a:chOff x="2452222" y="2017636"/>
            <a:chExt cx="109144" cy="109144"/>
          </a:xfrm>
        </p:grpSpPr>
        <p:cxnSp>
          <p:nvCxnSpPr>
            <p:cNvPr id="470" name="Straight Connector 469">
              <a:extLst>
                <a:ext uri="{FF2B5EF4-FFF2-40B4-BE49-F238E27FC236}">
                  <a16:creationId xmlns:a16="http://schemas.microsoft.com/office/drawing/2014/main" xmlns="" id="{E82FEA29-72C3-10A3-244C-368B07FE4151}"/>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xmlns="" id="{C4436118-DFC4-9112-8AED-15AB9DC86A2E}"/>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2" name="Group 471">
            <a:extLst>
              <a:ext uri="{FF2B5EF4-FFF2-40B4-BE49-F238E27FC236}">
                <a16:creationId xmlns:a16="http://schemas.microsoft.com/office/drawing/2014/main" xmlns="" id="{2B27AD8C-D9CE-778B-D451-C3CB9B27D045}"/>
              </a:ext>
            </a:extLst>
          </p:cNvPr>
          <p:cNvGrpSpPr/>
          <p:nvPr/>
        </p:nvGrpSpPr>
        <p:grpSpPr>
          <a:xfrm>
            <a:off x="10039004" y="4408429"/>
            <a:ext cx="108874" cy="109144"/>
            <a:chOff x="2452222" y="2017636"/>
            <a:chExt cx="109144" cy="109144"/>
          </a:xfrm>
        </p:grpSpPr>
        <p:cxnSp>
          <p:nvCxnSpPr>
            <p:cNvPr id="473" name="Straight Connector 472">
              <a:extLst>
                <a:ext uri="{FF2B5EF4-FFF2-40B4-BE49-F238E27FC236}">
                  <a16:creationId xmlns:a16="http://schemas.microsoft.com/office/drawing/2014/main" xmlns="" id="{62A8E2B0-35CF-F038-3222-843694B81345}"/>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xmlns="" id="{830E2DB0-1130-E988-290F-39CAB8558779}"/>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5" name="Group 474">
            <a:extLst>
              <a:ext uri="{FF2B5EF4-FFF2-40B4-BE49-F238E27FC236}">
                <a16:creationId xmlns:a16="http://schemas.microsoft.com/office/drawing/2014/main" xmlns="" id="{8930A11F-BE01-3AB8-CC28-EFE02EC0D572}"/>
              </a:ext>
            </a:extLst>
          </p:cNvPr>
          <p:cNvGrpSpPr/>
          <p:nvPr/>
        </p:nvGrpSpPr>
        <p:grpSpPr>
          <a:xfrm>
            <a:off x="10084611" y="4408429"/>
            <a:ext cx="108874" cy="109144"/>
            <a:chOff x="2452222" y="2017636"/>
            <a:chExt cx="109144" cy="109144"/>
          </a:xfrm>
        </p:grpSpPr>
        <p:cxnSp>
          <p:nvCxnSpPr>
            <p:cNvPr id="476" name="Straight Connector 475">
              <a:extLst>
                <a:ext uri="{FF2B5EF4-FFF2-40B4-BE49-F238E27FC236}">
                  <a16:creationId xmlns:a16="http://schemas.microsoft.com/office/drawing/2014/main" xmlns="" id="{6AE49EBA-880A-746A-88CD-F34271A095B0}"/>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xmlns="" id="{CC33F823-942F-6DBF-0BE8-D34F24720D48}"/>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78" name="Group 477">
            <a:extLst>
              <a:ext uri="{FF2B5EF4-FFF2-40B4-BE49-F238E27FC236}">
                <a16:creationId xmlns:a16="http://schemas.microsoft.com/office/drawing/2014/main" xmlns="" id="{701950B5-40BA-2C3D-0A15-8427EF72B565}"/>
              </a:ext>
            </a:extLst>
          </p:cNvPr>
          <p:cNvGrpSpPr/>
          <p:nvPr/>
        </p:nvGrpSpPr>
        <p:grpSpPr>
          <a:xfrm>
            <a:off x="10120445" y="4408429"/>
            <a:ext cx="108874" cy="109144"/>
            <a:chOff x="2452222" y="2017636"/>
            <a:chExt cx="109144" cy="109144"/>
          </a:xfrm>
        </p:grpSpPr>
        <p:cxnSp>
          <p:nvCxnSpPr>
            <p:cNvPr id="479" name="Straight Connector 478">
              <a:extLst>
                <a:ext uri="{FF2B5EF4-FFF2-40B4-BE49-F238E27FC236}">
                  <a16:creationId xmlns:a16="http://schemas.microsoft.com/office/drawing/2014/main" xmlns="" id="{BD545B23-2183-6CB7-9713-43B98A4D334C}"/>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xmlns="" id="{2F308925-CD9C-F79F-223D-4028F2B3D727}"/>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1" name="Group 480">
            <a:extLst>
              <a:ext uri="{FF2B5EF4-FFF2-40B4-BE49-F238E27FC236}">
                <a16:creationId xmlns:a16="http://schemas.microsoft.com/office/drawing/2014/main" xmlns="" id="{1661AAA6-3AB2-D2E2-0C35-BD29376288A2}"/>
              </a:ext>
            </a:extLst>
          </p:cNvPr>
          <p:cNvGrpSpPr/>
          <p:nvPr/>
        </p:nvGrpSpPr>
        <p:grpSpPr>
          <a:xfrm>
            <a:off x="10306130" y="4457415"/>
            <a:ext cx="108874" cy="109144"/>
            <a:chOff x="2452222" y="2017636"/>
            <a:chExt cx="109144" cy="109144"/>
          </a:xfrm>
        </p:grpSpPr>
        <p:cxnSp>
          <p:nvCxnSpPr>
            <p:cNvPr id="482" name="Straight Connector 481">
              <a:extLst>
                <a:ext uri="{FF2B5EF4-FFF2-40B4-BE49-F238E27FC236}">
                  <a16:creationId xmlns:a16="http://schemas.microsoft.com/office/drawing/2014/main" xmlns="" id="{AAD8EC81-8FFE-242E-C6F5-87DAF11B4AC4}"/>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xmlns="" id="{55432C17-99C9-B522-613E-CDB6EB9996A4}"/>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4" name="Group 483">
            <a:extLst>
              <a:ext uri="{FF2B5EF4-FFF2-40B4-BE49-F238E27FC236}">
                <a16:creationId xmlns:a16="http://schemas.microsoft.com/office/drawing/2014/main" xmlns="" id="{1D191D9B-7015-DB76-D1D7-2F29676E3D2D}"/>
              </a:ext>
            </a:extLst>
          </p:cNvPr>
          <p:cNvGrpSpPr/>
          <p:nvPr/>
        </p:nvGrpSpPr>
        <p:grpSpPr>
          <a:xfrm>
            <a:off x="10501588" y="4558652"/>
            <a:ext cx="108874" cy="109144"/>
            <a:chOff x="2452222" y="2017636"/>
            <a:chExt cx="109144" cy="109144"/>
          </a:xfrm>
        </p:grpSpPr>
        <p:cxnSp>
          <p:nvCxnSpPr>
            <p:cNvPr id="485" name="Straight Connector 484">
              <a:extLst>
                <a:ext uri="{FF2B5EF4-FFF2-40B4-BE49-F238E27FC236}">
                  <a16:creationId xmlns:a16="http://schemas.microsoft.com/office/drawing/2014/main" xmlns="" id="{30B1E494-A99A-9BB8-7FC7-4BC40960E188}"/>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xmlns="" id="{CEC22752-E163-E71E-3E0A-65A4075A3A37}"/>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87" name="Group 486">
            <a:extLst>
              <a:ext uri="{FF2B5EF4-FFF2-40B4-BE49-F238E27FC236}">
                <a16:creationId xmlns:a16="http://schemas.microsoft.com/office/drawing/2014/main" xmlns="" id="{350EA0FD-5D29-63FF-484A-6356C865AE7B}"/>
              </a:ext>
            </a:extLst>
          </p:cNvPr>
          <p:cNvGrpSpPr/>
          <p:nvPr/>
        </p:nvGrpSpPr>
        <p:grpSpPr>
          <a:xfrm>
            <a:off x="10547195" y="4558652"/>
            <a:ext cx="108874" cy="109144"/>
            <a:chOff x="2452222" y="2017636"/>
            <a:chExt cx="109144" cy="109144"/>
          </a:xfrm>
        </p:grpSpPr>
        <p:cxnSp>
          <p:nvCxnSpPr>
            <p:cNvPr id="488" name="Straight Connector 487">
              <a:extLst>
                <a:ext uri="{FF2B5EF4-FFF2-40B4-BE49-F238E27FC236}">
                  <a16:creationId xmlns:a16="http://schemas.microsoft.com/office/drawing/2014/main" xmlns="" id="{D2F2FC8E-BDA9-6F36-5A0A-F4534896F5A7}"/>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xmlns="" id="{B43FDEFE-9EF1-9384-1123-4BB53C7EB5F8}"/>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aphicFrame>
        <p:nvGraphicFramePr>
          <p:cNvPr id="490" name="Table 328">
            <a:extLst>
              <a:ext uri="{FF2B5EF4-FFF2-40B4-BE49-F238E27FC236}">
                <a16:creationId xmlns:a16="http://schemas.microsoft.com/office/drawing/2014/main" xmlns="" id="{3283A497-5ACA-E99B-591B-1E8938842A72}"/>
              </a:ext>
            </a:extLst>
          </p:cNvPr>
          <p:cNvGraphicFramePr>
            <a:graphicFrameLocks noGrp="1"/>
          </p:cNvGraphicFramePr>
          <p:nvPr>
            <p:extLst>
              <p:ext uri="{D42A27DB-BD31-4B8C-83A1-F6EECF244321}">
                <p14:modId xmlns:p14="http://schemas.microsoft.com/office/powerpoint/2010/main" val="237007300"/>
              </p:ext>
            </p:extLst>
          </p:nvPr>
        </p:nvGraphicFramePr>
        <p:xfrm>
          <a:off x="6154918" y="5370501"/>
          <a:ext cx="5785440" cy="914400"/>
        </p:xfrm>
        <a:graphic>
          <a:graphicData uri="http://schemas.openxmlformats.org/drawingml/2006/table">
            <a:tbl>
              <a:tblPr firstRow="1" bandRow="1">
                <a:tableStyleId>{93296810-A885-4BE3-A3E7-6D5BEEA58F35}</a:tableStyleId>
              </a:tblPr>
              <a:tblGrid>
                <a:gridCol w="820924">
                  <a:extLst>
                    <a:ext uri="{9D8B030D-6E8A-4147-A177-3AD203B41FA5}">
                      <a16:colId xmlns:a16="http://schemas.microsoft.com/office/drawing/2014/main" xmlns="" val="1224491354"/>
                    </a:ext>
                  </a:extLst>
                </a:gridCol>
                <a:gridCol w="337103">
                  <a:extLst>
                    <a:ext uri="{9D8B030D-6E8A-4147-A177-3AD203B41FA5}">
                      <a16:colId xmlns:a16="http://schemas.microsoft.com/office/drawing/2014/main" xmlns="" val="2522724971"/>
                    </a:ext>
                  </a:extLst>
                </a:gridCol>
                <a:gridCol w="514157">
                  <a:extLst>
                    <a:ext uri="{9D8B030D-6E8A-4147-A177-3AD203B41FA5}">
                      <a16:colId xmlns:a16="http://schemas.microsoft.com/office/drawing/2014/main" xmlns="" val="1091399117"/>
                    </a:ext>
                  </a:extLst>
                </a:gridCol>
                <a:gridCol w="514157">
                  <a:extLst>
                    <a:ext uri="{9D8B030D-6E8A-4147-A177-3AD203B41FA5}">
                      <a16:colId xmlns:a16="http://schemas.microsoft.com/office/drawing/2014/main" xmlns="" val="3603545890"/>
                    </a:ext>
                  </a:extLst>
                </a:gridCol>
                <a:gridCol w="514157">
                  <a:extLst>
                    <a:ext uri="{9D8B030D-6E8A-4147-A177-3AD203B41FA5}">
                      <a16:colId xmlns:a16="http://schemas.microsoft.com/office/drawing/2014/main" xmlns="" val="2148817452"/>
                    </a:ext>
                  </a:extLst>
                </a:gridCol>
                <a:gridCol w="514157">
                  <a:extLst>
                    <a:ext uri="{9D8B030D-6E8A-4147-A177-3AD203B41FA5}">
                      <a16:colId xmlns:a16="http://schemas.microsoft.com/office/drawing/2014/main" xmlns="" val="440035347"/>
                    </a:ext>
                  </a:extLst>
                </a:gridCol>
                <a:gridCol w="514157">
                  <a:extLst>
                    <a:ext uri="{9D8B030D-6E8A-4147-A177-3AD203B41FA5}">
                      <a16:colId xmlns:a16="http://schemas.microsoft.com/office/drawing/2014/main" xmlns="" val="1985705510"/>
                    </a:ext>
                  </a:extLst>
                </a:gridCol>
                <a:gridCol w="514157">
                  <a:extLst>
                    <a:ext uri="{9D8B030D-6E8A-4147-A177-3AD203B41FA5}">
                      <a16:colId xmlns:a16="http://schemas.microsoft.com/office/drawing/2014/main" xmlns="" val="676937301"/>
                    </a:ext>
                  </a:extLst>
                </a:gridCol>
                <a:gridCol w="514157">
                  <a:extLst>
                    <a:ext uri="{9D8B030D-6E8A-4147-A177-3AD203B41FA5}">
                      <a16:colId xmlns:a16="http://schemas.microsoft.com/office/drawing/2014/main" xmlns="" val="1221402804"/>
                    </a:ext>
                  </a:extLst>
                </a:gridCol>
                <a:gridCol w="514157">
                  <a:extLst>
                    <a:ext uri="{9D8B030D-6E8A-4147-A177-3AD203B41FA5}">
                      <a16:colId xmlns:a16="http://schemas.microsoft.com/office/drawing/2014/main" xmlns="" val="387080817"/>
                    </a:ext>
                  </a:extLst>
                </a:gridCol>
                <a:gridCol w="514157">
                  <a:extLst>
                    <a:ext uri="{9D8B030D-6E8A-4147-A177-3AD203B41FA5}">
                      <a16:colId xmlns:a16="http://schemas.microsoft.com/office/drawing/2014/main" xmlns="" val="2616912207"/>
                    </a:ext>
                  </a:extLst>
                </a:gridCol>
              </a:tblGrid>
              <a:tr h="162501">
                <a:tc>
                  <a:txBody>
                    <a:bodyPr/>
                    <a:lstStyle/>
                    <a:p>
                      <a:pPr algn="r"/>
                      <a:r>
                        <a:rPr lang="en-US" sz="1200" b="1" dirty="0">
                          <a:solidFill>
                            <a:schemeClr val="bg1"/>
                          </a:solidFill>
                          <a:latin typeface="Calibri" panose="020F0502020204030204" pitchFamily="34" charset="0"/>
                          <a:cs typeface="Calibri" panose="020F0502020204030204" pitchFamily="34" charset="0"/>
                        </a:rPr>
                        <a:t>Patients at Risk,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4295720"/>
                  </a:ext>
                </a:extLst>
              </a:tr>
              <a:tr h="160759">
                <a:tc>
                  <a:txBody>
                    <a:bodyPr/>
                    <a:lstStyle/>
                    <a:p>
                      <a:pPr algn="r"/>
                      <a:r>
                        <a:rPr lang="en-US" sz="1200" b="1" dirty="0">
                          <a:solidFill>
                            <a:schemeClr val="accent1"/>
                          </a:solidFill>
                          <a:latin typeface="Calibri" panose="020F0502020204030204" pitchFamily="34" charset="0"/>
                          <a:cs typeface="Calibri" panose="020F0502020204030204" pitchFamily="34" charset="0"/>
                        </a:rPr>
                        <a:t>Osimertinib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3484500"/>
                  </a:ext>
                </a:extLst>
              </a:tr>
              <a:tr h="325984">
                <a:tc>
                  <a:txBody>
                    <a:bodyPr/>
                    <a:lstStyle/>
                    <a:p>
                      <a:pPr algn="r"/>
                      <a:r>
                        <a:rPr lang="en-US" sz="1200" b="1" dirty="0">
                          <a:solidFill>
                            <a:schemeClr val="accent3"/>
                          </a:solidFill>
                          <a:latin typeface="Calibri" panose="020F0502020204030204" pitchFamily="34" charset="0"/>
                          <a:cs typeface="Calibri" panose="020F0502020204030204" pitchFamily="34" charset="0"/>
                        </a:rPr>
                        <a:t>First-gen EGFR TKI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Calibri" panose="020F0502020204030204" pitchFamily="34" charset="0"/>
                          <a:cs typeface="Calibri" panose="020F050202020403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4639936"/>
                  </a:ext>
                </a:extLst>
              </a:tr>
            </a:tbl>
          </a:graphicData>
        </a:graphic>
      </p:graphicFrame>
      <p:grpSp>
        <p:nvGrpSpPr>
          <p:cNvPr id="2" name="Group 1">
            <a:extLst>
              <a:ext uri="{FF2B5EF4-FFF2-40B4-BE49-F238E27FC236}">
                <a16:creationId xmlns:a16="http://schemas.microsoft.com/office/drawing/2014/main" xmlns="" id="{00C41457-00C2-356B-FBD6-4876B6B154DE}"/>
              </a:ext>
            </a:extLst>
          </p:cNvPr>
          <p:cNvGrpSpPr/>
          <p:nvPr/>
        </p:nvGrpSpPr>
        <p:grpSpPr>
          <a:xfrm>
            <a:off x="4315796" y="4399410"/>
            <a:ext cx="108874" cy="109144"/>
            <a:chOff x="2447673" y="2017636"/>
            <a:chExt cx="109144" cy="109144"/>
          </a:xfrm>
        </p:grpSpPr>
        <p:cxnSp>
          <p:nvCxnSpPr>
            <p:cNvPr id="13" name="Straight Connector 12">
              <a:extLst>
                <a:ext uri="{FF2B5EF4-FFF2-40B4-BE49-F238E27FC236}">
                  <a16:creationId xmlns:a16="http://schemas.microsoft.com/office/drawing/2014/main" xmlns="" id="{FCDC8E61-5AA8-245B-ED25-301C9B4C90A2}"/>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xmlns="" id="{955C48B6-2705-90D4-C29F-E2BC311E8049}"/>
                </a:ext>
              </a:extLst>
            </p:cNvPr>
            <p:cNvCxnSpPr>
              <a:cxnSpLocks/>
            </p:cNvCxnSpPr>
            <p:nvPr/>
          </p:nvCxnSpPr>
          <p:spPr bwMode="auto">
            <a:xfrm rot="16200000">
              <a:off x="2502245"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xmlns="" id="{B98FFA3D-D29B-4EB4-8FBE-FBAC5409B11F}"/>
              </a:ext>
            </a:extLst>
          </p:cNvPr>
          <p:cNvGrpSpPr/>
          <p:nvPr/>
        </p:nvGrpSpPr>
        <p:grpSpPr>
          <a:xfrm>
            <a:off x="3828776" y="3546832"/>
            <a:ext cx="108874" cy="109144"/>
            <a:chOff x="2452222" y="2017636"/>
            <a:chExt cx="109144" cy="109144"/>
          </a:xfrm>
        </p:grpSpPr>
        <p:cxnSp>
          <p:nvCxnSpPr>
            <p:cNvPr id="19" name="Straight Connector 18">
              <a:extLst>
                <a:ext uri="{FF2B5EF4-FFF2-40B4-BE49-F238E27FC236}">
                  <a16:creationId xmlns:a16="http://schemas.microsoft.com/office/drawing/2014/main" xmlns="" id="{5A83BD8D-1111-A33E-4938-3FFAD5F3C219}"/>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E986D5FA-1158-7ABA-7CB4-F97BBD905822}"/>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xmlns="" id="{DAC21F1C-B6BB-694B-8FFE-2F483B6A2F6D}"/>
              </a:ext>
            </a:extLst>
          </p:cNvPr>
          <p:cNvGrpSpPr/>
          <p:nvPr/>
        </p:nvGrpSpPr>
        <p:grpSpPr>
          <a:xfrm>
            <a:off x="4066651" y="3656109"/>
            <a:ext cx="108874" cy="109144"/>
            <a:chOff x="2452222" y="2017636"/>
            <a:chExt cx="109144" cy="109144"/>
          </a:xfrm>
        </p:grpSpPr>
        <p:cxnSp>
          <p:nvCxnSpPr>
            <p:cNvPr id="22" name="Straight Connector 21">
              <a:extLst>
                <a:ext uri="{FF2B5EF4-FFF2-40B4-BE49-F238E27FC236}">
                  <a16:creationId xmlns:a16="http://schemas.microsoft.com/office/drawing/2014/main" xmlns="" id="{B9186A0A-8A6E-E4B3-4380-2FE3B6871B0E}"/>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39E3EF93-AFB4-CF04-2123-640DCDBA43D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8661C9BE-57B7-BB33-7D8C-DCE5019DE8A5}"/>
              </a:ext>
            </a:extLst>
          </p:cNvPr>
          <p:cNvGrpSpPr/>
          <p:nvPr/>
        </p:nvGrpSpPr>
        <p:grpSpPr>
          <a:xfrm>
            <a:off x="4338886" y="3692403"/>
            <a:ext cx="108874" cy="109144"/>
            <a:chOff x="2452222" y="2017636"/>
            <a:chExt cx="109144" cy="109144"/>
          </a:xfrm>
        </p:grpSpPr>
        <p:cxnSp>
          <p:nvCxnSpPr>
            <p:cNvPr id="25" name="Straight Connector 24">
              <a:extLst>
                <a:ext uri="{FF2B5EF4-FFF2-40B4-BE49-F238E27FC236}">
                  <a16:creationId xmlns:a16="http://schemas.microsoft.com/office/drawing/2014/main" xmlns="" id="{10D7A49D-FD92-9564-3C5F-0BAE767DAE87}"/>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EB9FAAD2-48C2-BBEE-F978-11CB94174C57}"/>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xmlns="" id="{C196B6AE-877D-0A6C-4595-E9B214D613DB}"/>
              </a:ext>
            </a:extLst>
          </p:cNvPr>
          <p:cNvGrpSpPr/>
          <p:nvPr/>
        </p:nvGrpSpPr>
        <p:grpSpPr>
          <a:xfrm>
            <a:off x="10559815" y="4563479"/>
            <a:ext cx="108874" cy="109144"/>
            <a:chOff x="2452222" y="2017636"/>
            <a:chExt cx="109144" cy="109144"/>
          </a:xfrm>
        </p:grpSpPr>
        <p:cxnSp>
          <p:nvCxnSpPr>
            <p:cNvPr id="491" name="Straight Connector 490">
              <a:extLst>
                <a:ext uri="{FF2B5EF4-FFF2-40B4-BE49-F238E27FC236}">
                  <a16:creationId xmlns:a16="http://schemas.microsoft.com/office/drawing/2014/main" xmlns="" id="{A21ECADB-7773-6F3E-65BA-FDEF2CE41060}"/>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xmlns="" id="{A207C7A9-8562-9B7D-CA0C-89AF192FEEE3}"/>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96" name="Group 495">
            <a:extLst>
              <a:ext uri="{FF2B5EF4-FFF2-40B4-BE49-F238E27FC236}">
                <a16:creationId xmlns:a16="http://schemas.microsoft.com/office/drawing/2014/main" xmlns="" id="{A43EE145-1C38-E313-FF0D-D6499AE163E4}"/>
              </a:ext>
            </a:extLst>
          </p:cNvPr>
          <p:cNvGrpSpPr/>
          <p:nvPr/>
        </p:nvGrpSpPr>
        <p:grpSpPr>
          <a:xfrm>
            <a:off x="7227664" y="2812484"/>
            <a:ext cx="108874" cy="109144"/>
            <a:chOff x="2452222" y="2017636"/>
            <a:chExt cx="109144" cy="109144"/>
          </a:xfrm>
        </p:grpSpPr>
        <p:cxnSp>
          <p:nvCxnSpPr>
            <p:cNvPr id="497" name="Straight Connector 496">
              <a:extLst>
                <a:ext uri="{FF2B5EF4-FFF2-40B4-BE49-F238E27FC236}">
                  <a16:creationId xmlns:a16="http://schemas.microsoft.com/office/drawing/2014/main" xmlns="" id="{FD639039-2471-057C-E50D-64B294052802}"/>
                </a:ext>
              </a:extLst>
            </p:cNvPr>
            <p:cNvCxnSpPr/>
            <p:nvPr/>
          </p:nvCxnSpPr>
          <p:spPr bwMode="auto">
            <a:xfrm>
              <a:off x="2503489" y="2017636"/>
              <a:ext cx="0" cy="109144"/>
            </a:xfrm>
            <a:prstGeom prst="line">
              <a:avLst/>
            </a:prstGeom>
            <a:noFill/>
            <a:ln w="28575"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xmlns="" id="{284551FC-C8E1-90EE-EB3A-AE692E437D5A}"/>
                </a:ext>
              </a:extLst>
            </p:cNvPr>
            <p:cNvCxnSpPr>
              <a:cxnSpLocks/>
            </p:cNvCxnSpPr>
            <p:nvPr/>
          </p:nvCxnSpPr>
          <p:spPr bwMode="auto">
            <a:xfrm rot="16200000">
              <a:off x="2506794" y="2017636"/>
              <a:ext cx="0" cy="109144"/>
            </a:xfrm>
            <a:prstGeom prst="line">
              <a:avLst/>
            </a:prstGeom>
            <a:noFill/>
            <a:ln w="28575" cap="flat" cmpd="sng" algn="ctr">
              <a:solidFill>
                <a:schemeClr val="accent3"/>
              </a:solidFill>
              <a:prstDash val="solid"/>
              <a:round/>
              <a:headEnd type="none" w="med" len="med"/>
              <a:tailEnd type="none" w="med" len="med"/>
            </a:ln>
            <a:effectLst/>
          </p:spPr>
        </p:cxnSp>
      </p:grpSp>
      <p:grpSp>
        <p:nvGrpSpPr>
          <p:cNvPr id="499" name="Group 498">
            <a:extLst>
              <a:ext uri="{FF2B5EF4-FFF2-40B4-BE49-F238E27FC236}">
                <a16:creationId xmlns:a16="http://schemas.microsoft.com/office/drawing/2014/main" xmlns="" id="{7FE4CCC9-4D64-1A17-6D15-FCD123A41EE5}"/>
              </a:ext>
            </a:extLst>
          </p:cNvPr>
          <p:cNvGrpSpPr/>
          <p:nvPr/>
        </p:nvGrpSpPr>
        <p:grpSpPr>
          <a:xfrm>
            <a:off x="10111089" y="4019063"/>
            <a:ext cx="108874" cy="109144"/>
            <a:chOff x="2452222" y="2017636"/>
            <a:chExt cx="109144" cy="109144"/>
          </a:xfrm>
        </p:grpSpPr>
        <p:cxnSp>
          <p:nvCxnSpPr>
            <p:cNvPr id="500" name="Straight Connector 499">
              <a:extLst>
                <a:ext uri="{FF2B5EF4-FFF2-40B4-BE49-F238E27FC236}">
                  <a16:creationId xmlns:a16="http://schemas.microsoft.com/office/drawing/2014/main" xmlns="" id="{0DFFC4C5-D2AE-C421-0454-F3B326D35D2A}"/>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xmlns="" id="{BFAD4B56-616A-3CE4-0DC5-C13D3D0E0E13}"/>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grpSp>
        <p:nvGrpSpPr>
          <p:cNvPr id="503" name="Group 502">
            <a:extLst>
              <a:ext uri="{FF2B5EF4-FFF2-40B4-BE49-F238E27FC236}">
                <a16:creationId xmlns:a16="http://schemas.microsoft.com/office/drawing/2014/main" xmlns="" id="{B298B3FE-01F3-11E1-31F6-EF981CB44389}"/>
              </a:ext>
            </a:extLst>
          </p:cNvPr>
          <p:cNvGrpSpPr/>
          <p:nvPr/>
        </p:nvGrpSpPr>
        <p:grpSpPr>
          <a:xfrm>
            <a:off x="10561598" y="4200478"/>
            <a:ext cx="108874" cy="109144"/>
            <a:chOff x="2452222" y="2017636"/>
            <a:chExt cx="109144" cy="109144"/>
          </a:xfrm>
        </p:grpSpPr>
        <p:cxnSp>
          <p:nvCxnSpPr>
            <p:cNvPr id="504" name="Straight Connector 503">
              <a:extLst>
                <a:ext uri="{FF2B5EF4-FFF2-40B4-BE49-F238E27FC236}">
                  <a16:creationId xmlns:a16="http://schemas.microsoft.com/office/drawing/2014/main" xmlns="" id="{0AEFF86C-D16D-7714-E151-CD2C748C7E71}"/>
                </a:ext>
              </a:extLst>
            </p:cNvPr>
            <p:cNvCxnSpPr/>
            <p:nvPr/>
          </p:nvCxnSpPr>
          <p:spPr bwMode="auto">
            <a:xfrm>
              <a:off x="2503489" y="2017636"/>
              <a:ext cx="0" cy="109144"/>
            </a:xfrm>
            <a:prstGeom prst="line">
              <a:avLst/>
            </a:prstGeom>
            <a:noFill/>
            <a:ln w="28575" cap="flat" cmpd="sng" algn="ctr">
              <a:solidFill>
                <a:schemeClr val="accent1"/>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xmlns="" id="{46D926FA-F826-4919-A086-661148B86E70}"/>
                </a:ext>
              </a:extLst>
            </p:cNvPr>
            <p:cNvCxnSpPr>
              <a:cxnSpLocks/>
            </p:cNvCxnSpPr>
            <p:nvPr/>
          </p:nvCxnSpPr>
          <p:spPr bwMode="auto">
            <a:xfrm rot="16200000">
              <a:off x="2506794" y="2017636"/>
              <a:ext cx="0" cy="109144"/>
            </a:xfrm>
            <a:prstGeom prst="line">
              <a:avLst/>
            </a:prstGeom>
            <a:noFill/>
            <a:ln w="28575" cap="flat" cmpd="sng" algn="ctr">
              <a:solidFill>
                <a:schemeClr val="accent1"/>
              </a:solidFill>
              <a:prstDash val="solid"/>
              <a:round/>
              <a:headEnd type="none" w="med" len="med"/>
              <a:tailEnd type="none" w="med" len="med"/>
            </a:ln>
            <a:effectLst/>
          </p:spPr>
        </p:cxnSp>
      </p:grpSp>
      <p:sp>
        <p:nvSpPr>
          <p:cNvPr id="502" name="Freeform: Shape 501">
            <a:extLst>
              <a:ext uri="{FF2B5EF4-FFF2-40B4-BE49-F238E27FC236}">
                <a16:creationId xmlns:a16="http://schemas.microsoft.com/office/drawing/2014/main" xmlns="" id="{96C83FB7-B989-443D-9049-6A39F371BA22}"/>
              </a:ext>
            </a:extLst>
          </p:cNvPr>
          <p:cNvSpPr/>
          <p:nvPr/>
        </p:nvSpPr>
        <p:spPr>
          <a:xfrm rot="5400000">
            <a:off x="9718169" y="4963404"/>
            <a:ext cx="1926651" cy="3021014"/>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solidFill>
            <a:srgbClr val="AC75D5">
              <a:alpha val="54902"/>
            </a:srgbClr>
          </a:solidFill>
          <a:ln w="64244" cap="flat">
            <a:noFill/>
            <a:prstDash val="solid"/>
            <a:miter/>
          </a:ln>
        </p:spPr>
        <p:txBody>
          <a:bodyPr rtlCol="0" anchor="ctr"/>
          <a:lstStyle/>
          <a:p>
            <a:endParaRPr lang="en-US"/>
          </a:p>
        </p:txBody>
      </p:sp>
    </p:spTree>
    <p:extLst>
      <p:ext uri="{BB962C8B-B14F-4D97-AF65-F5344CB8AC3E}">
        <p14:creationId xmlns:p14="http://schemas.microsoft.com/office/powerpoint/2010/main" val="242993367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3.xml><?xml version="1.0" encoding="utf-8"?>
<a:theme xmlns:a="http://schemas.openxmlformats.org/drawingml/2006/main" name="9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4.xml><?xml version="1.0" encoding="utf-8"?>
<a:theme xmlns:a="http://schemas.openxmlformats.org/drawingml/2006/main" name="1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5.xml><?xml version="1.0" encoding="utf-8"?>
<a:theme xmlns:a="http://schemas.openxmlformats.org/drawingml/2006/main" name="1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bg1"/>
          </a:solidFill>
          <a:miter lim="800000"/>
          <a:headEnd/>
          <a:tailEnd/>
        </a:ln>
      </a:spPr>
      <a:bodyPr rtlCol="0" anchor="ctr"/>
      <a:lstStyle>
        <a:defPPr algn="ctr">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6.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7.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8.xml><?xml version="1.0" encoding="utf-8"?>
<a:theme xmlns:a="http://schemas.openxmlformats.org/drawingml/2006/main" name="10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3515</Words>
  <Application>Microsoft Office PowerPoint</Application>
  <PresentationFormat>Custom</PresentationFormat>
  <Paragraphs>808</Paragraphs>
  <Slides>27</Slides>
  <Notes>21</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نسق Office</vt:lpstr>
      <vt:lpstr>8_2017_HTAA_Diabetes</vt:lpstr>
      <vt:lpstr>9_2017_HTAA_Diabetes</vt:lpstr>
      <vt:lpstr>14_2017_HTAA_Diabetes</vt:lpstr>
      <vt:lpstr>12_2017_HTAA_Diabetes</vt:lpstr>
      <vt:lpstr>1_2017_HTAA_Diabetes</vt:lpstr>
      <vt:lpstr>2017_HTAA_Diabetes</vt:lpstr>
      <vt:lpstr>10_2017_HTAA_Diabetes</vt:lpstr>
      <vt:lpstr>Current standards &amp; going challenges in the care of pts with EGFR mutation metastatic NSCLC</vt:lpstr>
      <vt:lpstr>Plan</vt:lpstr>
      <vt:lpstr>Evolution of Therapy in Lung Cancer</vt:lpstr>
      <vt:lpstr>~50% of Patients With Advanced Non squamous NSCLC Have an Actionable Driver Mutation</vt:lpstr>
      <vt:lpstr>EGFR Mutations in NSCLC: Overview</vt:lpstr>
      <vt:lpstr>Frontline Therapy for classical  EGFR-Mutated Advanced NSCLC </vt:lpstr>
      <vt:lpstr>FLAURA: First-line Osimertinib vs Erlotinib or Gefitinib for EGFR-Mutated Advanced NSCLC</vt:lpstr>
      <vt:lpstr>FLAURA: Survival</vt:lpstr>
      <vt:lpstr>FLAURA: PFS by EGFR Mutation</vt:lpstr>
      <vt:lpstr>FLAURA: PFS by CNS Metastases at Baseline</vt:lpstr>
      <vt:lpstr>Combination Therapy With EGFR TKIs</vt:lpstr>
      <vt:lpstr>Rationale for Combination Therapy With an EGFR TKI + a VEGFR Inhibitor in EGFR+ Advanced NSCLC</vt:lpstr>
      <vt:lpstr>Phase III NEJ009: Gefitinib ± Carboplatin/Pemetrexed in EGFR-Mutated Advanced NSCLC </vt:lpstr>
      <vt:lpstr>Treatment Options After  First-line EGFR TKI</vt:lpstr>
      <vt:lpstr>Resistance More Challenging With Newer EGFR TKIs </vt:lpstr>
      <vt:lpstr>Reasonable Strategy for Oligoprogression: Consolidative Local Therapy at MRD and Continuing Same EGFR TKI</vt:lpstr>
      <vt:lpstr>Treatment Options for Acquired Resistance on First-line Osimertinib</vt:lpstr>
      <vt:lpstr>Treatment Options for Patients  With EGFR Exon 20 Insertions, uncommon EGFR mutations </vt:lpstr>
      <vt:lpstr>EGFR Exon 20 Insertions Account for 12% of  EGFR Mutations</vt:lpstr>
      <vt:lpstr>Mobocertinib in EGFR Ex20ins+ Advanced NSCLC: Efficacy</vt:lpstr>
      <vt:lpstr>CHRYSALIS Phase I Trial: Amivantamab in NSCLC w/EGFR Exon 20 Insertion and PD on Plt-Doublet CT</vt:lpstr>
      <vt:lpstr>PowerPoint Presentation</vt:lpstr>
      <vt:lpstr>Future Directions for Advanced NSCLC With Common EGFR Mutations</vt:lpstr>
      <vt:lpstr>PowerPoint Presentation</vt:lpstr>
      <vt:lpstr>2022 Treatment Paradigm for Molecular Biomarker–Positive Advanced NSCLC</vt:lpstr>
      <vt:lpstr>PowerPoint Presentation</vt:lpstr>
      <vt:lpstr>PowerPoint Presentation</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standards &amp; going challenges in the care of pts with EGFR mutation NSCLC</dc:title>
  <dc:creator>New Tech</dc:creator>
  <cp:lastModifiedBy>Lenovo</cp:lastModifiedBy>
  <cp:revision>47</cp:revision>
  <dcterms:created xsi:type="dcterms:W3CDTF">2022-11-29T18:48:47Z</dcterms:created>
  <dcterms:modified xsi:type="dcterms:W3CDTF">2023-02-16T09:54:14Z</dcterms:modified>
</cp:coreProperties>
</file>